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1"/>
  </p:notesMasterIdLst>
  <p:sldIdLst>
    <p:sldId id="256" r:id="rId5"/>
    <p:sldId id="258" r:id="rId6"/>
    <p:sldId id="259" r:id="rId7"/>
    <p:sldId id="282" r:id="rId8"/>
    <p:sldId id="260" r:id="rId9"/>
    <p:sldId id="278" r:id="rId10"/>
  </p:sldIdLst>
  <p:sldSz cx="12192000" cy="6858000"/>
  <p:notesSz cx="20104100" cy="11309350"/>
  <p:defaultTextStyle>
    <a:defPPr>
      <a:defRPr lang="en-US"/>
    </a:defPPr>
    <a:lvl1pPr marL="0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1pPr>
    <a:lvl2pPr marL="277246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2pPr>
    <a:lvl3pPr marL="554492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3pPr>
    <a:lvl4pPr marL="831738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4pPr>
    <a:lvl5pPr marL="1108984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5pPr>
    <a:lvl6pPr marL="1386230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6pPr>
    <a:lvl7pPr marL="1663476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7pPr>
    <a:lvl8pPr marL="1940723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8pPr>
    <a:lvl9pPr marL="2217969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46" userDrawn="1">
          <p15:clr>
            <a:srgbClr val="A4A3A4"/>
          </p15:clr>
        </p15:guide>
        <p15:guide id="2" pos="13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B4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4A1739-8CCC-4608-A303-D530DCD5E81E}" v="23" dt="2024-08-12T21:21:53.21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60"/>
    <p:restoredTop sz="94519"/>
  </p:normalViewPr>
  <p:slideViewPr>
    <p:cSldViewPr>
      <p:cViewPr varScale="1">
        <p:scale>
          <a:sx n="65" d="100"/>
          <a:sy n="65" d="100"/>
        </p:scale>
        <p:origin x="1206" y="78"/>
      </p:cViewPr>
      <p:guideLst>
        <p:guide orient="horz" pos="1746"/>
        <p:guide pos="13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n Roberts" userId="d71dbfbc-21eb-466c-bd7e-8f3ba7a3f93b" providerId="ADAL" clId="{6C4A1739-8CCC-4608-A303-D530DCD5E81E}"/>
    <pc:docChg chg="undo redo custSel delSld modSld">
      <pc:chgData name="Alan Roberts" userId="d71dbfbc-21eb-466c-bd7e-8f3ba7a3f93b" providerId="ADAL" clId="{6C4A1739-8CCC-4608-A303-D530DCD5E81E}" dt="2024-08-12T21:22:05.747" v="1362" actId="171"/>
      <pc:docMkLst>
        <pc:docMk/>
      </pc:docMkLst>
      <pc:sldChg chg="modSp mod">
        <pc:chgData name="Alan Roberts" userId="d71dbfbc-21eb-466c-bd7e-8f3ba7a3f93b" providerId="ADAL" clId="{6C4A1739-8CCC-4608-A303-D530DCD5E81E}" dt="2024-08-12T21:21:23.364" v="1357" actId="14100"/>
        <pc:sldMkLst>
          <pc:docMk/>
          <pc:sldMk cId="0" sldId="256"/>
        </pc:sldMkLst>
        <pc:spChg chg="mod">
          <ac:chgData name="Alan Roberts" userId="d71dbfbc-21eb-466c-bd7e-8f3ba7a3f93b" providerId="ADAL" clId="{6C4A1739-8CCC-4608-A303-D530DCD5E81E}" dt="2024-08-12T21:21:23.364" v="1357" actId="14100"/>
          <ac:spMkLst>
            <pc:docMk/>
            <pc:sldMk cId="0" sldId="256"/>
            <ac:spMk id="3" creationId="{00000000-0000-0000-0000-000000000000}"/>
          </ac:spMkLst>
        </pc:spChg>
        <pc:spChg chg="mod">
          <ac:chgData name="Alan Roberts" userId="d71dbfbc-21eb-466c-bd7e-8f3ba7a3f93b" providerId="ADAL" clId="{6C4A1739-8CCC-4608-A303-D530DCD5E81E}" dt="2024-08-12T20:39:54.720" v="97" actId="255"/>
          <ac:spMkLst>
            <pc:docMk/>
            <pc:sldMk cId="0" sldId="256"/>
            <ac:spMk id="24" creationId="{D6EFC83D-FE50-806C-F6A3-4337B3C0EF6B}"/>
          </ac:spMkLst>
        </pc:spChg>
      </pc:sldChg>
      <pc:sldChg chg="del">
        <pc:chgData name="Alan Roberts" userId="d71dbfbc-21eb-466c-bd7e-8f3ba7a3f93b" providerId="ADAL" clId="{6C4A1739-8CCC-4608-A303-D530DCD5E81E}" dt="2024-08-12T20:40:28.867" v="98" actId="47"/>
        <pc:sldMkLst>
          <pc:docMk/>
          <pc:sldMk cId="0" sldId="257"/>
        </pc:sldMkLst>
      </pc:sldChg>
      <pc:sldChg chg="modSp mod modNotesTx">
        <pc:chgData name="Alan Roberts" userId="d71dbfbc-21eb-466c-bd7e-8f3ba7a3f93b" providerId="ADAL" clId="{6C4A1739-8CCC-4608-A303-D530DCD5E81E}" dt="2024-08-12T20:56:16.870" v="567" actId="20577"/>
        <pc:sldMkLst>
          <pc:docMk/>
          <pc:sldMk cId="0" sldId="258"/>
        </pc:sldMkLst>
        <pc:spChg chg="mod">
          <ac:chgData name="Alan Roberts" userId="d71dbfbc-21eb-466c-bd7e-8f3ba7a3f93b" providerId="ADAL" clId="{6C4A1739-8CCC-4608-A303-D530DCD5E81E}" dt="2024-08-12T20:52:28.809" v="132" actId="20577"/>
          <ac:spMkLst>
            <pc:docMk/>
            <pc:sldMk cId="0" sldId="258"/>
            <ac:spMk id="14" creationId="{110B0153-11AD-C54A-A6F8-3C55DC9276FB}"/>
          </ac:spMkLst>
        </pc:spChg>
        <pc:spChg chg="mod">
          <ac:chgData name="Alan Roberts" userId="d71dbfbc-21eb-466c-bd7e-8f3ba7a3f93b" providerId="ADAL" clId="{6C4A1739-8CCC-4608-A303-D530DCD5E81E}" dt="2024-08-12T20:56:16.870" v="567" actId="20577"/>
          <ac:spMkLst>
            <pc:docMk/>
            <pc:sldMk cId="0" sldId="258"/>
            <ac:spMk id="15" creationId="{FB72922E-5D6B-9F46-8A6E-F8B801EE9EE2}"/>
          </ac:spMkLst>
        </pc:spChg>
        <pc:picChg chg="mod">
          <ac:chgData name="Alan Roberts" userId="d71dbfbc-21eb-466c-bd7e-8f3ba7a3f93b" providerId="ADAL" clId="{6C4A1739-8CCC-4608-A303-D530DCD5E81E}" dt="2024-08-12T20:53:14.431" v="137" actId="1076"/>
          <ac:picMkLst>
            <pc:docMk/>
            <pc:sldMk cId="0" sldId="258"/>
            <ac:picMk id="2" creationId="{00000000-0000-0000-0000-000000000000}"/>
          </ac:picMkLst>
        </pc:picChg>
      </pc:sldChg>
      <pc:sldChg chg="addSp delSp modSp mod">
        <pc:chgData name="Alan Roberts" userId="d71dbfbc-21eb-466c-bd7e-8f3ba7a3f93b" providerId="ADAL" clId="{6C4A1739-8CCC-4608-A303-D530DCD5E81E}" dt="2024-08-12T21:00:51.657" v="984" actId="20577"/>
        <pc:sldMkLst>
          <pc:docMk/>
          <pc:sldMk cId="0" sldId="259"/>
        </pc:sldMkLst>
        <pc:spChg chg="add mod">
          <ac:chgData name="Alan Roberts" userId="d71dbfbc-21eb-466c-bd7e-8f3ba7a3f93b" providerId="ADAL" clId="{6C4A1739-8CCC-4608-A303-D530DCD5E81E}" dt="2024-08-12T21:00:51.657" v="984" actId="20577"/>
          <ac:spMkLst>
            <pc:docMk/>
            <pc:sldMk cId="0" sldId="259"/>
            <ac:spMk id="5" creationId="{982D9777-4749-26AE-7470-EB30E614A3C3}"/>
          </ac:spMkLst>
        </pc:spChg>
        <pc:spChg chg="mod">
          <ac:chgData name="Alan Roberts" userId="d71dbfbc-21eb-466c-bd7e-8f3ba7a3f93b" providerId="ADAL" clId="{6C4A1739-8CCC-4608-A303-D530DCD5E81E}" dt="2024-08-12T20:58:09.453" v="643" actId="3064"/>
          <ac:spMkLst>
            <pc:docMk/>
            <pc:sldMk cId="0" sldId="259"/>
            <ac:spMk id="10" creationId="{52D94325-BE9A-DC44-B38F-50E26EDCF539}"/>
          </ac:spMkLst>
        </pc:spChg>
        <pc:spChg chg="mod">
          <ac:chgData name="Alan Roberts" userId="d71dbfbc-21eb-466c-bd7e-8f3ba7a3f93b" providerId="ADAL" clId="{6C4A1739-8CCC-4608-A303-D530DCD5E81E}" dt="2024-08-12T20:56:47.636" v="584" actId="20577"/>
          <ac:spMkLst>
            <pc:docMk/>
            <pc:sldMk cId="0" sldId="259"/>
            <ac:spMk id="11" creationId="{95513834-9F71-6840-BA92-AA337F4BFA8E}"/>
          </ac:spMkLst>
        </pc:spChg>
        <pc:picChg chg="del mod">
          <ac:chgData name="Alan Roberts" userId="d71dbfbc-21eb-466c-bd7e-8f3ba7a3f93b" providerId="ADAL" clId="{6C4A1739-8CCC-4608-A303-D530DCD5E81E}" dt="2024-08-12T20:42:15.607" v="100" actId="478"/>
          <ac:picMkLst>
            <pc:docMk/>
            <pc:sldMk cId="0" sldId="259"/>
            <ac:picMk id="3" creationId="{5A44B10C-6A29-D3ED-16FA-7C6F15B4CA3D}"/>
          </ac:picMkLst>
        </pc:picChg>
        <pc:picChg chg="add mod modCrop">
          <ac:chgData name="Alan Roberts" userId="d71dbfbc-21eb-466c-bd7e-8f3ba7a3f93b" providerId="ADAL" clId="{6C4A1739-8CCC-4608-A303-D530DCD5E81E}" dt="2024-08-12T20:42:48.864" v="105" actId="14100"/>
          <ac:picMkLst>
            <pc:docMk/>
            <pc:sldMk cId="0" sldId="259"/>
            <ac:picMk id="4" creationId="{30FBA3F0-AE16-AAD9-6500-04A48668284B}"/>
          </ac:picMkLst>
        </pc:picChg>
      </pc:sldChg>
      <pc:sldChg chg="addSp delSp modSp mod">
        <pc:chgData name="Alan Roberts" userId="d71dbfbc-21eb-466c-bd7e-8f3ba7a3f93b" providerId="ADAL" clId="{6C4A1739-8CCC-4608-A303-D530DCD5E81E}" dt="2024-08-12T21:14:01.477" v="1340" actId="5793"/>
        <pc:sldMkLst>
          <pc:docMk/>
          <pc:sldMk cId="0" sldId="260"/>
        </pc:sldMkLst>
        <pc:spChg chg="add mod">
          <ac:chgData name="Alan Roberts" userId="d71dbfbc-21eb-466c-bd7e-8f3ba7a3f93b" providerId="ADAL" clId="{6C4A1739-8CCC-4608-A303-D530DCD5E81E}" dt="2024-08-12T21:13:58.815" v="1339" actId="1076"/>
          <ac:spMkLst>
            <pc:docMk/>
            <pc:sldMk cId="0" sldId="260"/>
            <ac:spMk id="2" creationId="{6ECCA343-91DF-B5A6-0C29-F0B2AE3C7B99}"/>
          </ac:spMkLst>
        </pc:spChg>
        <pc:spChg chg="add mod">
          <ac:chgData name="Alan Roberts" userId="d71dbfbc-21eb-466c-bd7e-8f3ba7a3f93b" providerId="ADAL" clId="{6C4A1739-8CCC-4608-A303-D530DCD5E81E}" dt="2024-08-12T21:14:01.477" v="1340" actId="5793"/>
          <ac:spMkLst>
            <pc:docMk/>
            <pc:sldMk cId="0" sldId="260"/>
            <ac:spMk id="3" creationId="{7BC41B08-4B05-49BD-8F1F-5B434B0AA5B5}"/>
          </ac:spMkLst>
        </pc:spChg>
        <pc:spChg chg="del">
          <ac:chgData name="Alan Roberts" userId="d71dbfbc-21eb-466c-bd7e-8f3ba7a3f93b" providerId="ADAL" clId="{6C4A1739-8CCC-4608-A303-D530DCD5E81E}" dt="2024-08-12T21:09:32.421" v="1185" actId="478"/>
          <ac:spMkLst>
            <pc:docMk/>
            <pc:sldMk cId="0" sldId="260"/>
            <ac:spMk id="4" creationId="{D8B719EA-D2E9-0694-3548-FB125AD41A59}"/>
          </ac:spMkLst>
        </pc:spChg>
        <pc:spChg chg="add del mod">
          <ac:chgData name="Alan Roberts" userId="d71dbfbc-21eb-466c-bd7e-8f3ba7a3f93b" providerId="ADAL" clId="{6C4A1739-8CCC-4608-A303-D530DCD5E81E}" dt="2024-08-12T21:12:18.857" v="1328"/>
          <ac:spMkLst>
            <pc:docMk/>
            <pc:sldMk cId="0" sldId="260"/>
            <ac:spMk id="5" creationId="{F9B8AA5D-3AA5-0876-BBDF-410FFEC1EEF8}"/>
          </ac:spMkLst>
        </pc:spChg>
        <pc:spChg chg="add mod ord">
          <ac:chgData name="Alan Roberts" userId="d71dbfbc-21eb-466c-bd7e-8f3ba7a3f93b" providerId="ADAL" clId="{6C4A1739-8CCC-4608-A303-D530DCD5E81E}" dt="2024-08-12T21:13:14.992" v="1334" actId="167"/>
          <ac:spMkLst>
            <pc:docMk/>
            <pc:sldMk cId="0" sldId="260"/>
            <ac:spMk id="6" creationId="{00000000-0000-0000-0000-000000000000}"/>
          </ac:spMkLst>
        </pc:spChg>
        <pc:spChg chg="del">
          <ac:chgData name="Alan Roberts" userId="d71dbfbc-21eb-466c-bd7e-8f3ba7a3f93b" providerId="ADAL" clId="{6C4A1739-8CCC-4608-A303-D530DCD5E81E}" dt="2024-08-12T21:09:35.798" v="1186" actId="478"/>
          <ac:spMkLst>
            <pc:docMk/>
            <pc:sldMk cId="0" sldId="260"/>
            <ac:spMk id="8" creationId="{D02B5096-EAE1-6F42-AC46-7E15B4B06D9E}"/>
          </ac:spMkLst>
        </pc:spChg>
      </pc:sldChg>
      <pc:sldChg chg="delSp modSp del mod">
        <pc:chgData name="Alan Roberts" userId="d71dbfbc-21eb-466c-bd7e-8f3ba7a3f93b" providerId="ADAL" clId="{6C4A1739-8CCC-4608-A303-D530DCD5E81E}" dt="2024-08-12T20:44:40.433" v="109" actId="47"/>
        <pc:sldMkLst>
          <pc:docMk/>
          <pc:sldMk cId="0" sldId="267"/>
        </pc:sldMkLst>
        <pc:spChg chg="mod">
          <ac:chgData name="Alan Roberts" userId="d71dbfbc-21eb-466c-bd7e-8f3ba7a3f93b" providerId="ADAL" clId="{6C4A1739-8CCC-4608-A303-D530DCD5E81E}" dt="2024-08-12T20:44:36.452" v="108" actId="20577"/>
          <ac:spMkLst>
            <pc:docMk/>
            <pc:sldMk cId="0" sldId="267"/>
            <ac:spMk id="6" creationId="{00000000-0000-0000-0000-000000000000}"/>
          </ac:spMkLst>
        </pc:spChg>
        <pc:picChg chg="del">
          <ac:chgData name="Alan Roberts" userId="d71dbfbc-21eb-466c-bd7e-8f3ba7a3f93b" providerId="ADAL" clId="{6C4A1739-8CCC-4608-A303-D530DCD5E81E}" dt="2024-08-12T20:44:34.342" v="107" actId="478"/>
          <ac:picMkLst>
            <pc:docMk/>
            <pc:sldMk cId="0" sldId="267"/>
            <ac:picMk id="43" creationId="{6DC6F45F-2E79-0044-B179-57F2BFC7314C}"/>
          </ac:picMkLst>
        </pc:picChg>
      </pc:sldChg>
      <pc:sldChg chg="delSp del mod">
        <pc:chgData name="Alan Roberts" userId="d71dbfbc-21eb-466c-bd7e-8f3ba7a3f93b" providerId="ADAL" clId="{6C4A1739-8CCC-4608-A303-D530DCD5E81E}" dt="2024-08-12T21:14:06.486" v="1341" actId="47"/>
        <pc:sldMkLst>
          <pc:docMk/>
          <pc:sldMk cId="0" sldId="277"/>
        </pc:sldMkLst>
        <pc:spChg chg="del">
          <ac:chgData name="Alan Roberts" userId="d71dbfbc-21eb-466c-bd7e-8f3ba7a3f93b" providerId="ADAL" clId="{6C4A1739-8CCC-4608-A303-D530DCD5E81E}" dt="2024-08-12T21:13:03.093" v="1332" actId="21"/>
          <ac:spMkLst>
            <pc:docMk/>
            <pc:sldMk cId="0" sldId="277"/>
            <ac:spMk id="2" creationId="{00000000-0000-0000-0000-000000000000}"/>
          </ac:spMkLst>
        </pc:spChg>
        <pc:spChg chg="del">
          <ac:chgData name="Alan Roberts" userId="d71dbfbc-21eb-466c-bd7e-8f3ba7a3f93b" providerId="ADAL" clId="{6C4A1739-8CCC-4608-A303-D530DCD5E81E}" dt="2024-08-12T21:12:54.077" v="1330" actId="478"/>
          <ac:spMkLst>
            <pc:docMk/>
            <pc:sldMk cId="0" sldId="277"/>
            <ac:spMk id="4" creationId="{00000000-0000-0000-0000-000000000000}"/>
          </ac:spMkLst>
        </pc:spChg>
        <pc:spChg chg="del">
          <ac:chgData name="Alan Roberts" userId="d71dbfbc-21eb-466c-bd7e-8f3ba7a3f93b" providerId="ADAL" clId="{6C4A1739-8CCC-4608-A303-D530DCD5E81E}" dt="2024-08-12T21:12:47.644" v="1329" actId="478"/>
          <ac:spMkLst>
            <pc:docMk/>
            <pc:sldMk cId="0" sldId="277"/>
            <ac:spMk id="8" creationId="{BDB23BDA-E761-CC4F-A578-E1B332BB7954}"/>
          </ac:spMkLst>
        </pc:spChg>
        <pc:spChg chg="del">
          <ac:chgData name="Alan Roberts" userId="d71dbfbc-21eb-466c-bd7e-8f3ba7a3f93b" providerId="ADAL" clId="{6C4A1739-8CCC-4608-A303-D530DCD5E81E}" dt="2024-08-12T21:12:57.305" v="1331" actId="478"/>
          <ac:spMkLst>
            <pc:docMk/>
            <pc:sldMk cId="0" sldId="277"/>
            <ac:spMk id="10" creationId="{01D51A15-5D6A-734B-923C-37C95B675F38}"/>
          </ac:spMkLst>
        </pc:spChg>
      </pc:sldChg>
      <pc:sldChg chg="del">
        <pc:chgData name="Alan Roberts" userId="d71dbfbc-21eb-466c-bd7e-8f3ba7a3f93b" providerId="ADAL" clId="{6C4A1739-8CCC-4608-A303-D530DCD5E81E}" dt="2024-08-12T20:44:46.198" v="110" actId="47"/>
        <pc:sldMkLst>
          <pc:docMk/>
          <pc:sldMk cId="2080934800" sldId="280"/>
        </pc:sldMkLst>
      </pc:sldChg>
      <pc:sldChg chg="del">
        <pc:chgData name="Alan Roberts" userId="d71dbfbc-21eb-466c-bd7e-8f3ba7a3f93b" providerId="ADAL" clId="{6C4A1739-8CCC-4608-A303-D530DCD5E81E}" dt="2024-08-12T20:44:49.507" v="111" actId="47"/>
        <pc:sldMkLst>
          <pc:docMk/>
          <pc:sldMk cId="3683042275" sldId="281"/>
        </pc:sldMkLst>
      </pc:sldChg>
      <pc:sldChg chg="addSp delSp modSp mod">
        <pc:chgData name="Alan Roberts" userId="d71dbfbc-21eb-466c-bd7e-8f3ba7a3f93b" providerId="ADAL" clId="{6C4A1739-8CCC-4608-A303-D530DCD5E81E}" dt="2024-08-12T21:22:05.747" v="1362" actId="171"/>
        <pc:sldMkLst>
          <pc:docMk/>
          <pc:sldMk cId="580449945" sldId="282"/>
        </pc:sldMkLst>
        <pc:spChg chg="del mod">
          <ac:chgData name="Alan Roberts" userId="d71dbfbc-21eb-466c-bd7e-8f3ba7a3f93b" providerId="ADAL" clId="{6C4A1739-8CCC-4608-A303-D530DCD5E81E}" dt="2024-08-12T21:01:26.276" v="986" actId="478"/>
          <ac:spMkLst>
            <pc:docMk/>
            <pc:sldMk cId="580449945" sldId="282"/>
            <ac:spMk id="2" creationId="{831CA3A1-48B7-D79E-EA78-B71BEC2793AD}"/>
          </ac:spMkLst>
        </pc:spChg>
        <pc:spChg chg="del">
          <ac:chgData name="Alan Roberts" userId="d71dbfbc-21eb-466c-bd7e-8f3ba7a3f93b" providerId="ADAL" clId="{6C4A1739-8CCC-4608-A303-D530DCD5E81E}" dt="2024-08-12T21:01:29.009" v="987" actId="478"/>
          <ac:spMkLst>
            <pc:docMk/>
            <pc:sldMk cId="580449945" sldId="282"/>
            <ac:spMk id="3" creationId="{75E00A8A-24D4-986A-B842-F9186980D584}"/>
          </ac:spMkLst>
        </pc:spChg>
        <pc:spChg chg="add del mod">
          <ac:chgData name="Alan Roberts" userId="d71dbfbc-21eb-466c-bd7e-8f3ba7a3f93b" providerId="ADAL" clId="{6C4A1739-8CCC-4608-A303-D530DCD5E81E}" dt="2024-08-12T21:03:03.478" v="1064" actId="478"/>
          <ac:spMkLst>
            <pc:docMk/>
            <pc:sldMk cId="580449945" sldId="282"/>
            <ac:spMk id="6" creationId="{7DB21841-43F2-254A-EB9A-5531107324A3}"/>
          </ac:spMkLst>
        </pc:spChg>
        <pc:spChg chg="add del mod">
          <ac:chgData name="Alan Roberts" userId="d71dbfbc-21eb-466c-bd7e-8f3ba7a3f93b" providerId="ADAL" clId="{6C4A1739-8CCC-4608-A303-D530DCD5E81E}" dt="2024-08-12T21:03:00.545" v="1063" actId="478"/>
          <ac:spMkLst>
            <pc:docMk/>
            <pc:sldMk cId="580449945" sldId="282"/>
            <ac:spMk id="8" creationId="{5B4873F5-DAEE-AA9E-B2EE-898A469F3326}"/>
          </ac:spMkLst>
        </pc:spChg>
        <pc:spChg chg="add mod">
          <ac:chgData name="Alan Roberts" userId="d71dbfbc-21eb-466c-bd7e-8f3ba7a3f93b" providerId="ADAL" clId="{6C4A1739-8CCC-4608-A303-D530DCD5E81E}" dt="2024-08-12T21:02:13.932" v="1057" actId="20577"/>
          <ac:spMkLst>
            <pc:docMk/>
            <pc:sldMk cId="580449945" sldId="282"/>
            <ac:spMk id="9" creationId="{8D352442-A836-8442-38B4-D983DE4355E4}"/>
          </ac:spMkLst>
        </pc:spChg>
        <pc:spChg chg="add mod">
          <ac:chgData name="Alan Roberts" userId="d71dbfbc-21eb-466c-bd7e-8f3ba7a3f93b" providerId="ADAL" clId="{6C4A1739-8CCC-4608-A303-D530DCD5E81E}" dt="2024-08-12T21:06:19.807" v="1184" actId="5793"/>
          <ac:spMkLst>
            <pc:docMk/>
            <pc:sldMk cId="580449945" sldId="282"/>
            <ac:spMk id="10" creationId="{F0179864-8032-AC6C-70C3-2BBE50EEC450}"/>
          </ac:spMkLst>
        </pc:spChg>
        <pc:spChg chg="add">
          <ac:chgData name="Alan Roberts" userId="d71dbfbc-21eb-466c-bd7e-8f3ba7a3f93b" providerId="ADAL" clId="{6C4A1739-8CCC-4608-A303-D530DCD5E81E}" dt="2024-08-12T21:02:36.650" v="1058"/>
          <ac:spMkLst>
            <pc:docMk/>
            <pc:sldMk cId="580449945" sldId="282"/>
            <ac:spMk id="11" creationId="{33B2A178-56BA-F181-F1D6-382BF81EBD14}"/>
          </ac:spMkLst>
        </pc:spChg>
        <pc:spChg chg="add del mod">
          <ac:chgData name="Alan Roberts" userId="d71dbfbc-21eb-466c-bd7e-8f3ba7a3f93b" providerId="ADAL" clId="{6C4A1739-8CCC-4608-A303-D530DCD5E81E}" dt="2024-08-12T21:05:29.866" v="1174"/>
          <ac:spMkLst>
            <pc:docMk/>
            <pc:sldMk cId="580449945" sldId="282"/>
            <ac:spMk id="12" creationId="{7984C2CF-A355-4936-DD49-2DB8001FDE38}"/>
          </ac:spMkLst>
        </pc:spChg>
        <pc:spChg chg="add mod ord">
          <ac:chgData name="Alan Roberts" userId="d71dbfbc-21eb-466c-bd7e-8f3ba7a3f93b" providerId="ADAL" clId="{6C4A1739-8CCC-4608-A303-D530DCD5E81E}" dt="2024-08-12T21:22:05.747" v="1362" actId="171"/>
          <ac:spMkLst>
            <pc:docMk/>
            <pc:sldMk cId="580449945" sldId="282"/>
            <ac:spMk id="13" creationId="{EACBF13C-7152-CA9F-1705-F0F87002BF13}"/>
          </ac:spMkLst>
        </pc:spChg>
        <pc:picChg chg="del">
          <ac:chgData name="Alan Roberts" userId="d71dbfbc-21eb-466c-bd7e-8f3ba7a3f93b" providerId="ADAL" clId="{6C4A1739-8CCC-4608-A303-D530DCD5E81E}" dt="2024-08-12T21:17:20.185" v="1342" actId="478"/>
          <ac:picMkLst>
            <pc:docMk/>
            <pc:sldMk cId="580449945" sldId="282"/>
            <ac:picMk id="4" creationId="{0EF8EDDC-EBC5-AD18-4E05-207C14D30054}"/>
          </ac:picMkLst>
        </pc:picChg>
        <pc:picChg chg="add del mod">
          <ac:chgData name="Alan Roberts" userId="d71dbfbc-21eb-466c-bd7e-8f3ba7a3f93b" providerId="ADAL" clId="{6C4A1739-8CCC-4608-A303-D530DCD5E81E}" dt="2024-08-12T21:18:44.052" v="1351" actId="478"/>
          <ac:picMkLst>
            <pc:docMk/>
            <pc:sldMk cId="580449945" sldId="282"/>
            <ac:picMk id="1028" creationId="{B7A3BAD6-49BD-8062-E77F-3BFF54690F23}"/>
          </ac:picMkLst>
        </pc:picChg>
        <pc:picChg chg="add mod">
          <ac:chgData name="Alan Roberts" userId="d71dbfbc-21eb-466c-bd7e-8f3ba7a3f93b" providerId="ADAL" clId="{6C4A1739-8CCC-4608-A303-D530DCD5E81E}" dt="2024-08-12T21:21:53.209" v="1360" actId="167"/>
          <ac:picMkLst>
            <pc:docMk/>
            <pc:sldMk cId="580449945" sldId="282"/>
            <ac:picMk id="1030" creationId="{11E50F03-B139-F9A5-6367-29F91B934D3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676B5-EAB8-E64B-AC2C-C8B32D62B6E7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0CB4E-7255-5142-B83C-78913B260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1pPr>
    <a:lvl2pPr marL="277246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2pPr>
    <a:lvl3pPr marL="554492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3pPr>
    <a:lvl4pPr marL="831738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4pPr>
    <a:lvl5pPr marL="1108984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5pPr>
    <a:lvl6pPr marL="1386230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6pPr>
    <a:lvl7pPr marL="1663476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7pPr>
    <a:lvl8pPr marL="1940723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8pPr>
    <a:lvl9pPr marL="2217969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70CB4E-7255-5142-B83C-78913B260D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40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70CB4E-7255-5142-B83C-78913B260D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38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70CB4E-7255-5142-B83C-78913B260D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47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70CB4E-7255-5142-B83C-78913B260D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42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1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76" b="0" i="0">
                <a:solidFill>
                  <a:srgbClr val="9E9E9D"/>
                </a:solidFill>
                <a:latin typeface="Open Sans"/>
                <a:cs typeface="Open Sans"/>
              </a:defRPr>
            </a:lvl1pPr>
          </a:lstStyle>
          <a:p>
            <a:pPr marL="23104">
              <a:spcBef>
                <a:spcPts val="124"/>
              </a:spcBef>
            </a:pPr>
            <a:fld id="{81D60167-4931-47E6-BA6A-407CBD079E47}" type="slidenum">
              <a:rPr lang="en-GB" spc="12" smtClean="0">
                <a:solidFill>
                  <a:srgbClr val="FFFFFF"/>
                </a:solidFill>
              </a:rPr>
              <a:pPr marL="23104">
                <a:spcBef>
                  <a:spcPts val="124"/>
                </a:spcBef>
              </a:pPr>
              <a:t>‹#›</a:t>
            </a:fld>
            <a:endParaRPr lang="en-GB" spc="12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3398" y="2657485"/>
            <a:ext cx="10745204" cy="242695"/>
          </a:xfrm>
        </p:spPr>
        <p:txBody>
          <a:bodyPr lIns="0" tIns="0" rIns="0" bIns="0"/>
          <a:lstStyle>
            <a:lvl1pPr>
              <a:defRPr sz="1577" b="0" i="0">
                <a:solidFill>
                  <a:schemeClr val="bg1"/>
                </a:solidFill>
                <a:latin typeface="Merriweather"/>
                <a:cs typeface="Merriweathe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76" b="0" i="0">
                <a:solidFill>
                  <a:srgbClr val="9E9E9D"/>
                </a:solidFill>
                <a:latin typeface="Open Sans"/>
                <a:cs typeface="Open Sans"/>
              </a:defRPr>
            </a:lvl1pPr>
          </a:lstStyle>
          <a:p>
            <a:pPr marL="23104">
              <a:spcBef>
                <a:spcPts val="124"/>
              </a:spcBef>
            </a:pPr>
            <a:fld id="{81D60167-4931-47E6-BA6A-407CBD079E47}" type="slidenum">
              <a:rPr lang="en-GB" spc="12" smtClean="0">
                <a:solidFill>
                  <a:srgbClr val="FFFFFF"/>
                </a:solidFill>
              </a:rPr>
              <a:pPr marL="23104">
                <a:spcBef>
                  <a:spcPts val="124"/>
                </a:spcBef>
              </a:pPr>
              <a:t>‹#›</a:t>
            </a:fld>
            <a:endParaRPr lang="en-GB" spc="12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3398" y="2657485"/>
            <a:ext cx="10745204" cy="242695"/>
          </a:xfrm>
        </p:spPr>
        <p:txBody>
          <a:bodyPr lIns="0" tIns="0" rIns="0" bIns="0"/>
          <a:lstStyle>
            <a:lvl1pPr>
              <a:defRPr sz="1577" b="0" i="0">
                <a:solidFill>
                  <a:schemeClr val="bg1"/>
                </a:solidFill>
                <a:latin typeface="Merriweather"/>
                <a:cs typeface="Merriweathe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04811" y="1759878"/>
            <a:ext cx="3144273" cy="1352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79" b="0" i="0">
                <a:solidFill>
                  <a:srgbClr val="3C3C3B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76" b="0" i="0">
                <a:solidFill>
                  <a:srgbClr val="9E9E9D"/>
                </a:solidFill>
                <a:latin typeface="Open Sans"/>
                <a:cs typeface="Open Sans"/>
              </a:defRPr>
            </a:lvl1pPr>
          </a:lstStyle>
          <a:p>
            <a:pPr marL="23104">
              <a:spcBef>
                <a:spcPts val="124"/>
              </a:spcBef>
            </a:pPr>
            <a:fld id="{81D60167-4931-47E6-BA6A-407CBD079E47}" type="slidenum">
              <a:rPr lang="en-GB" spc="12" smtClean="0">
                <a:solidFill>
                  <a:srgbClr val="FFFFFF"/>
                </a:solidFill>
              </a:rPr>
              <a:pPr marL="23104">
                <a:spcBef>
                  <a:spcPts val="124"/>
                </a:spcBef>
              </a:pPr>
              <a:t>‹#›</a:t>
            </a:fld>
            <a:endParaRPr lang="en-GB" spc="12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3398" y="2657485"/>
            <a:ext cx="10745204" cy="242695"/>
          </a:xfrm>
        </p:spPr>
        <p:txBody>
          <a:bodyPr lIns="0" tIns="0" rIns="0" bIns="0"/>
          <a:lstStyle>
            <a:lvl1pPr>
              <a:defRPr sz="1577" b="0" i="0">
                <a:solidFill>
                  <a:schemeClr val="bg1"/>
                </a:solidFill>
                <a:latin typeface="Merriweather"/>
                <a:cs typeface="Merriweathe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76" b="0" i="0">
                <a:solidFill>
                  <a:srgbClr val="9E9E9D"/>
                </a:solidFill>
                <a:latin typeface="Open Sans"/>
                <a:cs typeface="Open Sans"/>
              </a:defRPr>
            </a:lvl1pPr>
          </a:lstStyle>
          <a:p>
            <a:pPr marL="23104">
              <a:spcBef>
                <a:spcPts val="124"/>
              </a:spcBef>
            </a:pPr>
            <a:fld id="{81D60167-4931-47E6-BA6A-407CBD079E47}" type="slidenum">
              <a:rPr lang="en-GB" spc="12" smtClean="0">
                <a:solidFill>
                  <a:srgbClr val="FFFFFF"/>
                </a:solidFill>
              </a:rPr>
              <a:pPr marL="23104">
                <a:spcBef>
                  <a:spcPts val="124"/>
                </a:spcBef>
              </a:pPr>
              <a:t>‹#›</a:t>
            </a:fld>
            <a:endParaRPr lang="en-GB" spc="12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76" b="0" i="0">
                <a:solidFill>
                  <a:srgbClr val="9E9E9D"/>
                </a:solidFill>
                <a:latin typeface="Open Sans"/>
                <a:cs typeface="Open Sans"/>
              </a:defRPr>
            </a:lvl1pPr>
          </a:lstStyle>
          <a:p>
            <a:pPr marL="23104">
              <a:spcBef>
                <a:spcPts val="124"/>
              </a:spcBef>
            </a:pPr>
            <a:fld id="{81D60167-4931-47E6-BA6A-407CBD079E47}" type="slidenum">
              <a:rPr lang="en-GB" spc="12" smtClean="0">
                <a:solidFill>
                  <a:srgbClr val="FFFFFF"/>
                </a:solidFill>
              </a:rPr>
              <a:pPr marL="23104">
                <a:spcBef>
                  <a:spcPts val="124"/>
                </a:spcBef>
              </a:pPr>
              <a:t>‹#›</a:t>
            </a:fld>
            <a:endParaRPr lang="en-GB" spc="12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CECEB"/>
          </a:solidFill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3398" y="2657485"/>
            <a:ext cx="10745204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Merriweather"/>
                <a:cs typeface="Merriweathe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168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168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50053" y="6228664"/>
            <a:ext cx="133626" cy="88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6" b="0" i="0">
                <a:solidFill>
                  <a:srgbClr val="9E9E9D"/>
                </a:solidFill>
                <a:latin typeface="Open Sans"/>
                <a:cs typeface="Open Sans"/>
              </a:defRPr>
            </a:lvl1pPr>
          </a:lstStyle>
          <a:p>
            <a:pPr marL="23104">
              <a:spcBef>
                <a:spcPts val="124"/>
              </a:spcBef>
            </a:pPr>
            <a:fld id="{81D60167-4931-47E6-BA6A-407CBD079E47}" type="slidenum">
              <a:rPr lang="en-GB" spc="12" smtClean="0">
                <a:solidFill>
                  <a:srgbClr val="FFFFFF"/>
                </a:solidFill>
              </a:rPr>
              <a:pPr marL="23104">
                <a:spcBef>
                  <a:spcPts val="124"/>
                </a:spcBef>
              </a:pPr>
              <a:t>‹#›</a:t>
            </a:fld>
            <a:endParaRPr lang="en-GB" spc="12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" y="0"/>
            <a:ext cx="12191144" cy="685751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" y="385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26B4B0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662" dirty="0"/>
          </a:p>
        </p:txBody>
      </p:sp>
      <p:pic>
        <p:nvPicPr>
          <p:cNvPr id="4" name="object 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6" y="0"/>
            <a:ext cx="6857519" cy="685751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7D4C155D-FE54-5841-8D89-6C83CAA8722F}"/>
              </a:ext>
            </a:extLst>
          </p:cNvPr>
          <p:cNvGrpSpPr/>
          <p:nvPr/>
        </p:nvGrpSpPr>
        <p:grpSpPr>
          <a:xfrm>
            <a:off x="8382001" y="329788"/>
            <a:ext cx="2704547" cy="508412"/>
            <a:chOff x="8508828" y="2717608"/>
            <a:chExt cx="2032195" cy="406720"/>
          </a:xfrm>
        </p:grpSpPr>
        <p:sp>
          <p:nvSpPr>
            <p:cNvPr id="5" name="object 5"/>
            <p:cNvSpPr/>
            <p:nvPr/>
          </p:nvSpPr>
          <p:spPr>
            <a:xfrm>
              <a:off x="8508828" y="2717608"/>
              <a:ext cx="162882" cy="239895"/>
            </a:xfrm>
            <a:custGeom>
              <a:avLst/>
              <a:gdLst/>
              <a:ahLst/>
              <a:cxnLst/>
              <a:rect l="l" t="t" r="r" b="b"/>
              <a:pathLst>
                <a:path w="268605" h="395604">
                  <a:moveTo>
                    <a:pt x="201627" y="0"/>
                  </a:moveTo>
                  <a:lnTo>
                    <a:pt x="152335" y="3996"/>
                  </a:lnTo>
                  <a:lnTo>
                    <a:pt x="108706" y="16010"/>
                  </a:lnTo>
                  <a:lnTo>
                    <a:pt x="71439" y="36081"/>
                  </a:lnTo>
                  <a:lnTo>
                    <a:pt x="41235" y="64247"/>
                  </a:lnTo>
                  <a:lnTo>
                    <a:pt x="18793" y="100544"/>
                  </a:lnTo>
                  <a:lnTo>
                    <a:pt x="4815" y="145013"/>
                  </a:lnTo>
                  <a:lnTo>
                    <a:pt x="0" y="197690"/>
                  </a:lnTo>
                  <a:lnTo>
                    <a:pt x="4815" y="250367"/>
                  </a:lnTo>
                  <a:lnTo>
                    <a:pt x="18793" y="294835"/>
                  </a:lnTo>
                  <a:lnTo>
                    <a:pt x="41235" y="331133"/>
                  </a:lnTo>
                  <a:lnTo>
                    <a:pt x="71439" y="359298"/>
                  </a:lnTo>
                  <a:lnTo>
                    <a:pt x="108706" y="379369"/>
                  </a:lnTo>
                  <a:lnTo>
                    <a:pt x="152335" y="391384"/>
                  </a:lnTo>
                  <a:lnTo>
                    <a:pt x="201627" y="395380"/>
                  </a:lnTo>
                  <a:lnTo>
                    <a:pt x="218977" y="394826"/>
                  </a:lnTo>
                  <a:lnTo>
                    <a:pt x="235822" y="393215"/>
                  </a:lnTo>
                  <a:lnTo>
                    <a:pt x="252177" y="390627"/>
                  </a:lnTo>
                  <a:lnTo>
                    <a:pt x="268054" y="387140"/>
                  </a:lnTo>
                  <a:lnTo>
                    <a:pt x="268054" y="274756"/>
                  </a:lnTo>
                  <a:lnTo>
                    <a:pt x="201627" y="274756"/>
                  </a:lnTo>
                  <a:lnTo>
                    <a:pt x="155860" y="262723"/>
                  </a:lnTo>
                  <a:lnTo>
                    <a:pt x="133355" y="236246"/>
                  </a:lnTo>
                  <a:lnTo>
                    <a:pt x="125888" y="209758"/>
                  </a:lnTo>
                  <a:lnTo>
                    <a:pt x="125231" y="197690"/>
                  </a:lnTo>
                  <a:lnTo>
                    <a:pt x="125888" y="185617"/>
                  </a:lnTo>
                  <a:lnTo>
                    <a:pt x="133355" y="159129"/>
                  </a:lnTo>
                  <a:lnTo>
                    <a:pt x="155860" y="132655"/>
                  </a:lnTo>
                  <a:lnTo>
                    <a:pt x="201627" y="120624"/>
                  </a:lnTo>
                  <a:lnTo>
                    <a:pt x="268054" y="120624"/>
                  </a:lnTo>
                  <a:lnTo>
                    <a:pt x="268054" y="8240"/>
                  </a:lnTo>
                  <a:lnTo>
                    <a:pt x="252177" y="4753"/>
                  </a:lnTo>
                  <a:lnTo>
                    <a:pt x="235822" y="2164"/>
                  </a:lnTo>
                  <a:lnTo>
                    <a:pt x="218977" y="554"/>
                  </a:lnTo>
                  <a:lnTo>
                    <a:pt x="201627" y="0"/>
                  </a:lnTo>
                  <a:close/>
                </a:path>
                <a:path w="268605" h="395604">
                  <a:moveTo>
                    <a:pt x="268054" y="253929"/>
                  </a:moveTo>
                  <a:lnTo>
                    <a:pt x="252119" y="262559"/>
                  </a:lnTo>
                  <a:lnTo>
                    <a:pt x="235700" y="269121"/>
                  </a:lnTo>
                  <a:lnTo>
                    <a:pt x="218852" y="273293"/>
                  </a:lnTo>
                  <a:lnTo>
                    <a:pt x="201627" y="274756"/>
                  </a:lnTo>
                  <a:lnTo>
                    <a:pt x="268054" y="274756"/>
                  </a:lnTo>
                  <a:lnTo>
                    <a:pt x="268054" y="253929"/>
                  </a:lnTo>
                  <a:close/>
                </a:path>
                <a:path w="268605" h="395604">
                  <a:moveTo>
                    <a:pt x="268054" y="120624"/>
                  </a:moveTo>
                  <a:lnTo>
                    <a:pt x="201627" y="120624"/>
                  </a:lnTo>
                  <a:lnTo>
                    <a:pt x="218852" y="122085"/>
                  </a:lnTo>
                  <a:lnTo>
                    <a:pt x="235700" y="126255"/>
                  </a:lnTo>
                  <a:lnTo>
                    <a:pt x="252119" y="132816"/>
                  </a:lnTo>
                  <a:lnTo>
                    <a:pt x="268054" y="141451"/>
                  </a:lnTo>
                  <a:lnTo>
                    <a:pt x="268054" y="120624"/>
                  </a:lnTo>
                  <a:close/>
                </a:path>
              </a:pathLst>
            </a:custGeom>
            <a:solidFill>
              <a:srgbClr val="26B4B0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grpSp>
          <p:nvGrpSpPr>
            <p:cNvPr id="6" name="object 6"/>
            <p:cNvGrpSpPr/>
            <p:nvPr/>
          </p:nvGrpSpPr>
          <p:grpSpPr>
            <a:xfrm>
              <a:off x="8772960" y="2990711"/>
              <a:ext cx="415100" cy="133617"/>
              <a:chOff x="14466555" y="4931903"/>
              <a:chExt cx="684530" cy="220345"/>
            </a:xfrm>
          </p:grpSpPr>
          <p:pic>
            <p:nvPicPr>
              <p:cNvPr id="7" name="object 7"/>
              <p:cNvPicPr/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466555" y="4933781"/>
                <a:ext cx="169890" cy="216014"/>
              </a:xfrm>
              <a:prstGeom prst="rect">
                <a:avLst/>
              </a:prstGeom>
            </p:spPr>
          </p:pic>
          <p:pic>
            <p:nvPicPr>
              <p:cNvPr id="8" name="object 8"/>
              <p:cNvPicPr/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665963" y="4931903"/>
                <a:ext cx="217888" cy="219773"/>
              </a:xfrm>
              <a:prstGeom prst="rect">
                <a:avLst/>
              </a:prstGeom>
            </p:spPr>
          </p:pic>
          <p:pic>
            <p:nvPicPr>
              <p:cNvPr id="9" name="object 9"/>
              <p:cNvPicPr/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913281" y="4938029"/>
                <a:ext cx="237186" cy="211763"/>
              </a:xfrm>
              <a:prstGeom prst="rect">
                <a:avLst/>
              </a:prstGeom>
            </p:spPr>
          </p:pic>
        </p:grpSp>
        <p:grpSp>
          <p:nvGrpSpPr>
            <p:cNvPr id="10" name="object 10"/>
            <p:cNvGrpSpPr/>
            <p:nvPr/>
          </p:nvGrpSpPr>
          <p:grpSpPr>
            <a:xfrm>
              <a:off x="9350486" y="2961439"/>
              <a:ext cx="231809" cy="162882"/>
              <a:chOff x="15418939" y="4883631"/>
              <a:chExt cx="382270" cy="268605"/>
            </a:xfrm>
          </p:grpSpPr>
          <p:sp>
            <p:nvSpPr>
              <p:cNvPr id="11" name="object 11"/>
              <p:cNvSpPr/>
              <p:nvPr/>
            </p:nvSpPr>
            <p:spPr>
              <a:xfrm>
                <a:off x="15418939" y="4883631"/>
                <a:ext cx="163195" cy="268605"/>
              </a:xfrm>
              <a:custGeom>
                <a:avLst/>
                <a:gdLst/>
                <a:ahLst/>
                <a:cxnLst/>
                <a:rect l="l" t="t" r="r" b="b"/>
                <a:pathLst>
                  <a:path w="163194" h="268604">
                    <a:moveTo>
                      <a:pt x="95986" y="0"/>
                    </a:moveTo>
                    <a:lnTo>
                      <a:pt x="34344" y="0"/>
                    </a:lnTo>
                    <a:lnTo>
                      <a:pt x="34344" y="54396"/>
                    </a:lnTo>
                    <a:lnTo>
                      <a:pt x="0" y="54396"/>
                    </a:lnTo>
                    <a:lnTo>
                      <a:pt x="0" y="99106"/>
                    </a:lnTo>
                    <a:lnTo>
                      <a:pt x="34344" y="99106"/>
                    </a:lnTo>
                    <a:lnTo>
                      <a:pt x="34344" y="199344"/>
                    </a:lnTo>
                    <a:lnTo>
                      <a:pt x="39726" y="231918"/>
                    </a:lnTo>
                    <a:lnTo>
                      <a:pt x="54815" y="253107"/>
                    </a:lnTo>
                    <a:lnTo>
                      <a:pt x="78023" y="264589"/>
                    </a:lnTo>
                    <a:lnTo>
                      <a:pt x="107766" y="268044"/>
                    </a:lnTo>
                    <a:lnTo>
                      <a:pt x="123846" y="267013"/>
                    </a:lnTo>
                    <a:lnTo>
                      <a:pt x="138295" y="264043"/>
                    </a:lnTo>
                    <a:lnTo>
                      <a:pt x="151246" y="259310"/>
                    </a:lnTo>
                    <a:lnTo>
                      <a:pt x="162832" y="252997"/>
                    </a:lnTo>
                    <a:lnTo>
                      <a:pt x="162832" y="206402"/>
                    </a:lnTo>
                    <a:lnTo>
                      <a:pt x="151845" y="212306"/>
                    </a:lnTo>
                    <a:lnTo>
                      <a:pt x="142002" y="216577"/>
                    </a:lnTo>
                    <a:lnTo>
                      <a:pt x="133040" y="219171"/>
                    </a:lnTo>
                    <a:lnTo>
                      <a:pt x="124697" y="220045"/>
                    </a:lnTo>
                    <a:lnTo>
                      <a:pt x="112476" y="218200"/>
                    </a:lnTo>
                    <a:lnTo>
                      <a:pt x="103466" y="211988"/>
                    </a:lnTo>
                    <a:lnTo>
                      <a:pt x="97894" y="200397"/>
                    </a:lnTo>
                    <a:lnTo>
                      <a:pt x="95986" y="182413"/>
                    </a:lnTo>
                    <a:lnTo>
                      <a:pt x="95986" y="99106"/>
                    </a:lnTo>
                    <a:lnTo>
                      <a:pt x="158592" y="99106"/>
                    </a:lnTo>
                    <a:lnTo>
                      <a:pt x="158592" y="54396"/>
                    </a:lnTo>
                    <a:lnTo>
                      <a:pt x="95986" y="54396"/>
                    </a:lnTo>
                    <a:lnTo>
                      <a:pt x="9598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pic>
            <p:nvPicPr>
              <p:cNvPr id="12" name="object 12"/>
              <p:cNvPicPr/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611399" y="4933310"/>
                <a:ext cx="189208" cy="218370"/>
              </a:xfrm>
              <a:prstGeom prst="rect">
                <a:avLst/>
              </a:prstGeom>
            </p:spPr>
          </p:pic>
        </p:grpSp>
        <p:grpSp>
          <p:nvGrpSpPr>
            <p:cNvPr id="13" name="object 13"/>
            <p:cNvGrpSpPr/>
            <p:nvPr/>
          </p:nvGrpSpPr>
          <p:grpSpPr>
            <a:xfrm>
              <a:off x="9598000" y="2920795"/>
              <a:ext cx="943023" cy="203314"/>
              <a:chOff x="15827106" y="4816608"/>
              <a:chExt cx="1555115" cy="335280"/>
            </a:xfrm>
          </p:grpSpPr>
          <p:pic>
            <p:nvPicPr>
              <p:cNvPr id="14" name="object 14"/>
              <p:cNvPicPr/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994459" y="4933726"/>
                <a:ext cx="169911" cy="216014"/>
              </a:xfrm>
              <a:prstGeom prst="rect">
                <a:avLst/>
              </a:prstGeom>
            </p:spPr>
          </p:pic>
          <p:pic>
            <p:nvPicPr>
              <p:cNvPr id="15" name="object 15"/>
              <p:cNvPicPr/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827106" y="4933781"/>
                <a:ext cx="143534" cy="211312"/>
              </a:xfrm>
              <a:prstGeom prst="rect">
                <a:avLst/>
              </a:prstGeom>
            </p:spPr>
          </p:pic>
          <p:pic>
            <p:nvPicPr>
              <p:cNvPr id="16" name="object 16"/>
              <p:cNvPicPr/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194219" y="4938029"/>
                <a:ext cx="237186" cy="211763"/>
              </a:xfrm>
              <a:prstGeom prst="rect">
                <a:avLst/>
              </a:prstGeom>
            </p:spPr>
          </p:pic>
          <p:sp>
            <p:nvSpPr>
              <p:cNvPr id="17" name="object 17"/>
              <p:cNvSpPr/>
              <p:nvPr/>
            </p:nvSpPr>
            <p:spPr>
              <a:xfrm>
                <a:off x="16464598" y="4816608"/>
                <a:ext cx="269875" cy="335280"/>
              </a:xfrm>
              <a:custGeom>
                <a:avLst/>
                <a:gdLst/>
                <a:ahLst/>
                <a:cxnLst/>
                <a:rect l="l" t="t" r="r" b="b"/>
                <a:pathLst>
                  <a:path w="269875" h="335279">
                    <a:moveTo>
                      <a:pt x="107289" y="281889"/>
                    </a:moveTo>
                    <a:lnTo>
                      <a:pt x="96481" y="287553"/>
                    </a:lnTo>
                    <a:lnTo>
                      <a:pt x="90830" y="289433"/>
                    </a:lnTo>
                    <a:lnTo>
                      <a:pt x="84226" y="289433"/>
                    </a:lnTo>
                    <a:lnTo>
                      <a:pt x="75158" y="287667"/>
                    </a:lnTo>
                    <a:lnTo>
                      <a:pt x="68516" y="282422"/>
                    </a:lnTo>
                    <a:lnTo>
                      <a:pt x="64439" y="273748"/>
                    </a:lnTo>
                    <a:lnTo>
                      <a:pt x="63042" y="261670"/>
                    </a:lnTo>
                    <a:lnTo>
                      <a:pt x="63042" y="0"/>
                    </a:lnTo>
                    <a:lnTo>
                      <a:pt x="0" y="0"/>
                    </a:lnTo>
                    <a:lnTo>
                      <a:pt x="0" y="265887"/>
                    </a:lnTo>
                    <a:lnTo>
                      <a:pt x="3365" y="297954"/>
                    </a:lnTo>
                    <a:lnTo>
                      <a:pt x="14173" y="319366"/>
                    </a:lnTo>
                    <a:lnTo>
                      <a:pt x="33553" y="331343"/>
                    </a:lnTo>
                    <a:lnTo>
                      <a:pt x="62598" y="335076"/>
                    </a:lnTo>
                    <a:lnTo>
                      <a:pt x="75526" y="334441"/>
                    </a:lnTo>
                    <a:lnTo>
                      <a:pt x="87058" y="332486"/>
                    </a:lnTo>
                    <a:lnTo>
                      <a:pt x="97523" y="329120"/>
                    </a:lnTo>
                    <a:lnTo>
                      <a:pt x="107289" y="324243"/>
                    </a:lnTo>
                    <a:lnTo>
                      <a:pt x="107289" y="281889"/>
                    </a:lnTo>
                    <a:close/>
                  </a:path>
                  <a:path w="269875" h="335279">
                    <a:moveTo>
                      <a:pt x="269646" y="273431"/>
                    </a:moveTo>
                    <a:lnTo>
                      <a:pt x="258660" y="279336"/>
                    </a:lnTo>
                    <a:lnTo>
                      <a:pt x="248805" y="283603"/>
                    </a:lnTo>
                    <a:lnTo>
                      <a:pt x="239852" y="286194"/>
                    </a:lnTo>
                    <a:lnTo>
                      <a:pt x="231508" y="287070"/>
                    </a:lnTo>
                    <a:lnTo>
                      <a:pt x="219290" y="285229"/>
                    </a:lnTo>
                    <a:lnTo>
                      <a:pt x="210286" y="279019"/>
                    </a:lnTo>
                    <a:lnTo>
                      <a:pt x="204724" y="267423"/>
                    </a:lnTo>
                    <a:lnTo>
                      <a:pt x="202831" y="249440"/>
                    </a:lnTo>
                    <a:lnTo>
                      <a:pt x="202831" y="166141"/>
                    </a:lnTo>
                    <a:lnTo>
                      <a:pt x="265404" y="166141"/>
                    </a:lnTo>
                    <a:lnTo>
                      <a:pt x="265404" y="121424"/>
                    </a:lnTo>
                    <a:lnTo>
                      <a:pt x="202831" y="121424"/>
                    </a:lnTo>
                    <a:lnTo>
                      <a:pt x="202831" y="67030"/>
                    </a:lnTo>
                    <a:lnTo>
                      <a:pt x="141147" y="67030"/>
                    </a:lnTo>
                    <a:lnTo>
                      <a:pt x="141147" y="121424"/>
                    </a:lnTo>
                    <a:lnTo>
                      <a:pt x="106807" y="121424"/>
                    </a:lnTo>
                    <a:lnTo>
                      <a:pt x="106807" y="166141"/>
                    </a:lnTo>
                    <a:lnTo>
                      <a:pt x="141147" y="166141"/>
                    </a:lnTo>
                    <a:lnTo>
                      <a:pt x="141147" y="266369"/>
                    </a:lnTo>
                    <a:lnTo>
                      <a:pt x="146532" y="298945"/>
                    </a:lnTo>
                    <a:lnTo>
                      <a:pt x="161620" y="320141"/>
                    </a:lnTo>
                    <a:lnTo>
                      <a:pt x="184835" y="331622"/>
                    </a:lnTo>
                    <a:lnTo>
                      <a:pt x="214579" y="335076"/>
                    </a:lnTo>
                    <a:lnTo>
                      <a:pt x="230657" y="334048"/>
                    </a:lnTo>
                    <a:lnTo>
                      <a:pt x="245110" y="331076"/>
                    </a:lnTo>
                    <a:lnTo>
                      <a:pt x="258051" y="326339"/>
                    </a:lnTo>
                    <a:lnTo>
                      <a:pt x="269646" y="320027"/>
                    </a:lnTo>
                    <a:lnTo>
                      <a:pt x="269646" y="27343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662" dirty="0"/>
              </a:p>
            </p:txBody>
          </p:sp>
          <p:pic>
            <p:nvPicPr>
              <p:cNvPr id="18" name="object 18"/>
              <p:cNvPicPr/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763869" y="4938029"/>
                <a:ext cx="237186" cy="211763"/>
              </a:xfrm>
              <a:prstGeom prst="rect">
                <a:avLst/>
              </a:prstGeom>
            </p:spPr>
          </p:pic>
          <p:pic>
            <p:nvPicPr>
              <p:cNvPr id="19" name="object 19"/>
              <p:cNvPicPr/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025784" y="4933781"/>
                <a:ext cx="143534" cy="211312"/>
              </a:xfrm>
              <a:prstGeom prst="rect">
                <a:avLst/>
              </a:prstGeom>
            </p:spPr>
          </p:pic>
          <p:pic>
            <p:nvPicPr>
              <p:cNvPr id="20" name="object 20"/>
              <p:cNvPicPr/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192469" y="4933310"/>
                <a:ext cx="189198" cy="218370"/>
              </a:xfrm>
              <a:prstGeom prst="rect">
                <a:avLst/>
              </a:prstGeom>
            </p:spPr>
          </p:pic>
        </p:grpSp>
        <p:pic>
          <p:nvPicPr>
            <p:cNvPr id="21" name="object 21"/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01614" y="2990711"/>
              <a:ext cx="149164" cy="13212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508828" y="2884225"/>
              <a:ext cx="162882" cy="239895"/>
            </a:xfrm>
            <a:custGeom>
              <a:avLst/>
              <a:gdLst/>
              <a:ahLst/>
              <a:cxnLst/>
              <a:rect l="l" t="t" r="r" b="b"/>
              <a:pathLst>
                <a:path w="268605" h="395604">
                  <a:moveTo>
                    <a:pt x="201627" y="0"/>
                  </a:moveTo>
                  <a:lnTo>
                    <a:pt x="152335" y="3996"/>
                  </a:lnTo>
                  <a:lnTo>
                    <a:pt x="108706" y="16010"/>
                  </a:lnTo>
                  <a:lnTo>
                    <a:pt x="71439" y="36081"/>
                  </a:lnTo>
                  <a:lnTo>
                    <a:pt x="41235" y="64247"/>
                  </a:lnTo>
                  <a:lnTo>
                    <a:pt x="18793" y="100544"/>
                  </a:lnTo>
                  <a:lnTo>
                    <a:pt x="4815" y="145013"/>
                  </a:lnTo>
                  <a:lnTo>
                    <a:pt x="0" y="197690"/>
                  </a:lnTo>
                  <a:lnTo>
                    <a:pt x="4815" y="250367"/>
                  </a:lnTo>
                  <a:lnTo>
                    <a:pt x="18793" y="294835"/>
                  </a:lnTo>
                  <a:lnTo>
                    <a:pt x="41235" y="331133"/>
                  </a:lnTo>
                  <a:lnTo>
                    <a:pt x="71439" y="359298"/>
                  </a:lnTo>
                  <a:lnTo>
                    <a:pt x="108706" y="379369"/>
                  </a:lnTo>
                  <a:lnTo>
                    <a:pt x="152335" y="391384"/>
                  </a:lnTo>
                  <a:lnTo>
                    <a:pt x="201627" y="395380"/>
                  </a:lnTo>
                  <a:lnTo>
                    <a:pt x="218977" y="394826"/>
                  </a:lnTo>
                  <a:lnTo>
                    <a:pt x="235822" y="393215"/>
                  </a:lnTo>
                  <a:lnTo>
                    <a:pt x="252177" y="390627"/>
                  </a:lnTo>
                  <a:lnTo>
                    <a:pt x="268054" y="387140"/>
                  </a:lnTo>
                  <a:lnTo>
                    <a:pt x="268054" y="274756"/>
                  </a:lnTo>
                  <a:lnTo>
                    <a:pt x="201627" y="274756"/>
                  </a:lnTo>
                  <a:lnTo>
                    <a:pt x="155860" y="262723"/>
                  </a:lnTo>
                  <a:lnTo>
                    <a:pt x="133355" y="236246"/>
                  </a:lnTo>
                  <a:lnTo>
                    <a:pt x="125888" y="209758"/>
                  </a:lnTo>
                  <a:lnTo>
                    <a:pt x="125231" y="197690"/>
                  </a:lnTo>
                  <a:lnTo>
                    <a:pt x="125888" y="185617"/>
                  </a:lnTo>
                  <a:lnTo>
                    <a:pt x="133355" y="159129"/>
                  </a:lnTo>
                  <a:lnTo>
                    <a:pt x="155860" y="132655"/>
                  </a:lnTo>
                  <a:lnTo>
                    <a:pt x="201627" y="120624"/>
                  </a:lnTo>
                  <a:lnTo>
                    <a:pt x="268054" y="120624"/>
                  </a:lnTo>
                  <a:lnTo>
                    <a:pt x="268054" y="8240"/>
                  </a:lnTo>
                  <a:lnTo>
                    <a:pt x="252177" y="4753"/>
                  </a:lnTo>
                  <a:lnTo>
                    <a:pt x="235822" y="2164"/>
                  </a:lnTo>
                  <a:lnTo>
                    <a:pt x="218977" y="554"/>
                  </a:lnTo>
                  <a:lnTo>
                    <a:pt x="201627" y="0"/>
                  </a:lnTo>
                  <a:close/>
                </a:path>
                <a:path w="268605" h="395604">
                  <a:moveTo>
                    <a:pt x="268054" y="253929"/>
                  </a:moveTo>
                  <a:lnTo>
                    <a:pt x="252119" y="262559"/>
                  </a:lnTo>
                  <a:lnTo>
                    <a:pt x="235700" y="269121"/>
                  </a:lnTo>
                  <a:lnTo>
                    <a:pt x="218852" y="273293"/>
                  </a:lnTo>
                  <a:lnTo>
                    <a:pt x="201627" y="274756"/>
                  </a:lnTo>
                  <a:lnTo>
                    <a:pt x="268054" y="274756"/>
                  </a:lnTo>
                  <a:lnTo>
                    <a:pt x="268054" y="253929"/>
                  </a:lnTo>
                  <a:close/>
                </a:path>
                <a:path w="268605" h="395604">
                  <a:moveTo>
                    <a:pt x="268054" y="120624"/>
                  </a:moveTo>
                  <a:lnTo>
                    <a:pt x="201627" y="120624"/>
                  </a:lnTo>
                  <a:lnTo>
                    <a:pt x="218852" y="122085"/>
                  </a:lnTo>
                  <a:lnTo>
                    <a:pt x="235700" y="126255"/>
                  </a:lnTo>
                  <a:lnTo>
                    <a:pt x="252119" y="132816"/>
                  </a:lnTo>
                  <a:lnTo>
                    <a:pt x="268054" y="141451"/>
                  </a:lnTo>
                  <a:lnTo>
                    <a:pt x="268054" y="120624"/>
                  </a:lnTo>
                  <a:close/>
                </a:path>
              </a:pathLst>
            </a:custGeom>
            <a:solidFill>
              <a:srgbClr val="D75D74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</p:grpSp>
      <p:sp>
        <p:nvSpPr>
          <p:cNvPr id="30" name="object 8">
            <a:extLst>
              <a:ext uri="{FF2B5EF4-FFF2-40B4-BE49-F238E27FC236}">
                <a16:creationId xmlns:a16="http://schemas.microsoft.com/office/drawing/2014/main" id="{F203846F-086B-4D48-A8F7-C35CC5B0CCB3}"/>
              </a:ext>
            </a:extLst>
          </p:cNvPr>
          <p:cNvSpPr txBox="1"/>
          <p:nvPr/>
        </p:nvSpPr>
        <p:spPr>
          <a:xfrm>
            <a:off x="7772400" y="5940000"/>
            <a:ext cx="3600000" cy="180000"/>
          </a:xfrm>
          <a:prstGeom prst="rect">
            <a:avLst/>
          </a:prstGeom>
        </p:spPr>
        <p:txBody>
          <a:bodyPr vert="horz" wrap="none" lIns="0" tIns="25414" rIns="0" bIns="0" rtlCol="0" anchor="t">
            <a:noAutofit/>
          </a:bodyPr>
          <a:lstStyle/>
          <a:p>
            <a:pPr marL="7620" algn="r">
              <a:spcBef>
                <a:spcPts val="200"/>
              </a:spcBef>
            </a:pPr>
            <a:endParaRPr lang="en-GB" sz="900" b="1" spc="9" dirty="0">
              <a:solidFill>
                <a:schemeClr val="bg1"/>
              </a:solidFill>
              <a:latin typeface="OpenSans-SemiBold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EFC83D-FE50-806C-F6A3-4337B3C0EF6B}"/>
              </a:ext>
            </a:extLst>
          </p:cNvPr>
          <p:cNvSpPr txBox="1"/>
          <p:nvPr/>
        </p:nvSpPr>
        <p:spPr>
          <a:xfrm>
            <a:off x="6511842" y="4645005"/>
            <a:ext cx="5164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A Campaign for Basic Needs</a:t>
            </a:r>
          </a:p>
          <a:p>
            <a:r>
              <a:rPr lang="en-GB" sz="2000" dirty="0">
                <a:solidFill>
                  <a:schemeClr val="bg1"/>
                </a:solidFill>
              </a:rPr>
              <a:t>Alan Roberts, Counterculture</a:t>
            </a:r>
          </a:p>
          <a:p>
            <a:r>
              <a:rPr lang="en-GB" sz="2000" dirty="0">
                <a:solidFill>
                  <a:schemeClr val="bg1"/>
                </a:solidFill>
              </a:rPr>
              <a:t>Phillip Smith, Rutgers University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81"/>
            <a:ext cx="12191144" cy="6857519"/>
          </a:xfrm>
          <a:prstGeom prst="rect">
            <a:avLst/>
          </a:prstGeom>
        </p:spPr>
      </p:pic>
      <p:sp>
        <p:nvSpPr>
          <p:cNvPr id="14" name="object 2">
            <a:extLst>
              <a:ext uri="{FF2B5EF4-FFF2-40B4-BE49-F238E27FC236}">
                <a16:creationId xmlns:a16="http://schemas.microsoft.com/office/drawing/2014/main" id="{110B0153-11AD-C54A-A6F8-3C55DC9276FB}"/>
              </a:ext>
            </a:extLst>
          </p:cNvPr>
          <p:cNvSpPr txBox="1">
            <a:spLocks/>
          </p:cNvSpPr>
          <p:nvPr/>
        </p:nvSpPr>
        <p:spPr>
          <a:xfrm>
            <a:off x="7176000" y="360000"/>
            <a:ext cx="4320000" cy="1980481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>
              <a:defRPr sz="1577" b="0" i="0">
                <a:solidFill>
                  <a:schemeClr val="bg1"/>
                </a:solidFill>
                <a:latin typeface="Merriweather"/>
                <a:ea typeface="+mj-ea"/>
                <a:cs typeface="Merriweather"/>
              </a:defRPr>
            </a:lvl1pPr>
          </a:lstStyle>
          <a:p>
            <a:pPr marL="7701" algn="ctr" defTabSz="914400">
              <a:spcBef>
                <a:spcPts val="82"/>
              </a:spcBef>
            </a:pPr>
            <a:r>
              <a:rPr lang="en-GB" sz="2800" kern="0" spc="15" dirty="0"/>
              <a:t>What are Basic Needs?</a:t>
            </a:r>
            <a:endParaRPr lang="en-GB" sz="2800" kern="0" spc="3" dirty="0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FB72922E-5D6B-9F46-8A6E-F8B801EE9EE2}"/>
              </a:ext>
            </a:extLst>
          </p:cNvPr>
          <p:cNvSpPr txBox="1"/>
          <p:nvPr/>
        </p:nvSpPr>
        <p:spPr>
          <a:xfrm>
            <a:off x="7176000" y="2590800"/>
            <a:ext cx="4320000" cy="3438000"/>
          </a:xfrm>
          <a:prstGeom prst="rect">
            <a:avLst/>
          </a:prstGeom>
        </p:spPr>
        <p:txBody>
          <a:bodyPr vert="horz" wrap="square" lIns="0" tIns="25414" rIns="0" bIns="0" rtlCol="0">
            <a:noAutofit/>
          </a:bodyPr>
          <a:lstStyle/>
          <a:p>
            <a:pPr marR="15403">
              <a:lnSpc>
                <a:spcPts val="1600"/>
              </a:lnSpc>
              <a:spcAft>
                <a:spcPts val="1400"/>
              </a:spcAft>
            </a:pPr>
            <a:r>
              <a:rPr lang="en-GB" sz="1600" b="1" spc="9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Basic needs encompass more than just food; they include housing, health, financial stability, and transportation.</a:t>
            </a:r>
          </a:p>
          <a:p>
            <a:pPr marR="15403">
              <a:lnSpc>
                <a:spcPts val="1600"/>
              </a:lnSpc>
              <a:spcAft>
                <a:spcPts val="1400"/>
              </a:spcAft>
            </a:pPr>
            <a:r>
              <a:rPr lang="en-GB" sz="1600" b="1" spc="9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Addressing these needs holistically is crucial for students’ academic success and their overall wellbeing.</a:t>
            </a:r>
          </a:p>
          <a:p>
            <a:pPr marR="15403">
              <a:lnSpc>
                <a:spcPts val="1600"/>
              </a:lnSpc>
              <a:spcAft>
                <a:spcPts val="1400"/>
              </a:spcAft>
            </a:pPr>
            <a:r>
              <a:rPr lang="en-GB" sz="1600" b="1" spc="9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Responding to the interconnectedness between the different basic needs is what typically would describe a basic needs approach.</a:t>
            </a:r>
            <a:endParaRPr lang="en-GB" sz="1600" spc="9" dirty="0">
              <a:solidFill>
                <a:schemeClr val="bg1">
                  <a:lumMod val="95000"/>
                </a:schemeClr>
              </a:solidFill>
              <a:latin typeface="Open Sans"/>
              <a:cs typeface="Open Sans"/>
            </a:endParaRPr>
          </a:p>
          <a:p>
            <a:pPr marR="15403">
              <a:lnSpc>
                <a:spcPts val="1600"/>
              </a:lnSpc>
              <a:spcAft>
                <a:spcPts val="1400"/>
              </a:spcAft>
            </a:pPr>
            <a:endParaRPr lang="en-GB" sz="1600" spc="9" dirty="0">
              <a:solidFill>
                <a:schemeClr val="bg1">
                  <a:lumMod val="95000"/>
                </a:schemeClr>
              </a:solidFill>
              <a:latin typeface="Open Sans"/>
              <a:cs typeface="Open Sans"/>
            </a:endParaRPr>
          </a:p>
          <a:p>
            <a:pPr marR="15403">
              <a:lnSpc>
                <a:spcPts val="1600"/>
              </a:lnSpc>
              <a:spcAft>
                <a:spcPts val="1400"/>
              </a:spcAft>
            </a:pPr>
            <a:endParaRPr lang="en-GB" sz="1200" spc="9" dirty="0">
              <a:solidFill>
                <a:schemeClr val="bg1">
                  <a:lumMod val="95000"/>
                </a:schemeClr>
              </a:solidFill>
              <a:latin typeface="Open Sans"/>
              <a:cs typeface="Open Sans"/>
            </a:endParaRPr>
          </a:p>
          <a:p>
            <a:pPr marR="15403">
              <a:lnSpc>
                <a:spcPts val="1600"/>
              </a:lnSpc>
              <a:spcAft>
                <a:spcPts val="1400"/>
              </a:spcAft>
            </a:pPr>
            <a:endParaRPr lang="en-GB" sz="1200" spc="9" dirty="0">
              <a:solidFill>
                <a:schemeClr val="bg1">
                  <a:lumMod val="95000"/>
                </a:schemeClr>
              </a:solidFill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52D94325-BE9A-DC44-B38F-50E26EDCF539}"/>
              </a:ext>
            </a:extLst>
          </p:cNvPr>
          <p:cNvSpPr txBox="1">
            <a:spLocks/>
          </p:cNvSpPr>
          <p:nvPr/>
        </p:nvSpPr>
        <p:spPr>
          <a:xfrm>
            <a:off x="381000" y="540000"/>
            <a:ext cx="4320000" cy="1080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1577" b="0" i="0">
                <a:solidFill>
                  <a:schemeClr val="bg1"/>
                </a:solidFill>
                <a:latin typeface="Merriweather"/>
                <a:ea typeface="+mj-ea"/>
                <a:cs typeface="Merriweather"/>
              </a:defRPr>
            </a:lvl1pPr>
          </a:lstStyle>
          <a:p>
            <a:pPr marL="7701" defTabSz="914400">
              <a:spcBef>
                <a:spcPts val="82"/>
              </a:spcBef>
            </a:pPr>
            <a:r>
              <a:rPr lang="en-GB" sz="2800" spc="15" dirty="0">
                <a:solidFill>
                  <a:srgbClr val="3C3C3B"/>
                </a:solidFill>
              </a:rPr>
              <a:t>The US Model: A comprehensive and integrated approach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95513834-9F71-6840-BA92-AA337F4BFA8E}"/>
              </a:ext>
            </a:extLst>
          </p:cNvPr>
          <p:cNvSpPr txBox="1"/>
          <p:nvPr/>
        </p:nvSpPr>
        <p:spPr>
          <a:xfrm>
            <a:off x="381000" y="1981199"/>
            <a:ext cx="4572000" cy="4708005"/>
          </a:xfrm>
          <a:prstGeom prst="rect">
            <a:avLst/>
          </a:prstGeom>
        </p:spPr>
        <p:txBody>
          <a:bodyPr vert="horz" wrap="square" lIns="0" tIns="25414" rIns="0" bIns="0" rtlCol="0">
            <a:noAutofit/>
          </a:bodyPr>
          <a:lstStyle/>
          <a:p>
            <a:pPr marR="15403">
              <a:lnSpc>
                <a:spcPts val="1600"/>
              </a:lnSpc>
              <a:spcAft>
                <a:spcPts val="1400"/>
              </a:spcAft>
            </a:pPr>
            <a:endParaRPr lang="en-GB" sz="1200" spc="9" dirty="0">
              <a:solidFill>
                <a:srgbClr val="3C3C3B"/>
              </a:solidFill>
              <a:latin typeface="Open Sans"/>
              <a:cs typeface="Open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FBA3F0-AE16-AAD9-6500-04A4866828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50" t="11092" r="53750" b="5534"/>
          <a:stretch/>
        </p:blipFill>
        <p:spPr>
          <a:xfrm>
            <a:off x="6629400" y="-14748"/>
            <a:ext cx="5562600" cy="695325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82D9777-4749-26AE-7470-EB30E614A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981199"/>
            <a:ext cx="5486400" cy="196977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 </a:t>
            </a:r>
            <a:r>
              <a:rPr lang="en-GB" sz="1600" b="1" kern="1200" spc="9" dirty="0">
                <a:solidFill>
                  <a:schemeClr val="tx1"/>
                </a:solidFill>
                <a:latin typeface="Open Sans"/>
                <a:ea typeface="+mn-ea"/>
                <a:cs typeface="Open Sans"/>
              </a:rPr>
              <a:t>Institutions are increasingly developing integrated support systems that centralise services such as food pantries, housing assistance, and mental health resources.</a:t>
            </a:r>
            <a:br>
              <a:rPr lang="en-GB" sz="1600" b="1" kern="1200" spc="9" dirty="0">
                <a:solidFill>
                  <a:schemeClr val="tx1"/>
                </a:solidFill>
                <a:latin typeface="Open Sans"/>
                <a:ea typeface="+mn-ea"/>
                <a:cs typeface="Open Sans"/>
              </a:rPr>
            </a:br>
            <a:br>
              <a:rPr lang="en-GB" sz="1600" b="1" kern="1200" spc="9" dirty="0">
                <a:solidFill>
                  <a:schemeClr val="tx1"/>
                </a:solidFill>
                <a:latin typeface="Open Sans"/>
                <a:ea typeface="+mn-ea"/>
                <a:cs typeface="Open Sans"/>
              </a:rPr>
            </a:br>
            <a:r>
              <a:rPr lang="en-GB" sz="1600" b="1" kern="1200" spc="9" dirty="0">
                <a:solidFill>
                  <a:schemeClr val="tx1"/>
                </a:solidFill>
                <a:latin typeface="Open Sans"/>
                <a:ea typeface="+mn-ea"/>
                <a:cs typeface="Open Sans"/>
              </a:rPr>
              <a:t>These models are increasingly data-driven, allowing for continuous adaptation to meet evolving student needs, ensuring an holistic support system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estinations: Itinerary | Mega Yacht Services">
            <a:extLst>
              <a:ext uri="{FF2B5EF4-FFF2-40B4-BE49-F238E27FC236}">
                <a16:creationId xmlns:a16="http://schemas.microsoft.com/office/drawing/2014/main" id="{11E50F03-B139-F9A5-6367-29F91B934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3">
            <a:extLst>
              <a:ext uri="{FF2B5EF4-FFF2-40B4-BE49-F238E27FC236}">
                <a16:creationId xmlns:a16="http://schemas.microsoft.com/office/drawing/2014/main" id="{EACBF13C-7152-CA9F-1705-F0F87002BF13}"/>
              </a:ext>
            </a:extLst>
          </p:cNvPr>
          <p:cNvSpPr/>
          <p:nvPr/>
        </p:nvSpPr>
        <p:spPr>
          <a:xfrm>
            <a:off x="1" y="385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26B4B0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662"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8D352442-A836-8442-38B4-D983DE4355E4}"/>
              </a:ext>
            </a:extLst>
          </p:cNvPr>
          <p:cNvSpPr txBox="1">
            <a:spLocks/>
          </p:cNvSpPr>
          <p:nvPr/>
        </p:nvSpPr>
        <p:spPr>
          <a:xfrm>
            <a:off x="6733790" y="774339"/>
            <a:ext cx="4320000" cy="1080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1577" b="0" i="0">
                <a:solidFill>
                  <a:schemeClr val="bg1"/>
                </a:solidFill>
                <a:latin typeface="Merriweather"/>
                <a:ea typeface="+mj-ea"/>
                <a:cs typeface="Merriweather"/>
              </a:defRPr>
            </a:lvl1pPr>
          </a:lstStyle>
          <a:p>
            <a:pPr marL="7701" algn="r" defTabSz="914400">
              <a:spcBef>
                <a:spcPts val="82"/>
              </a:spcBef>
            </a:pPr>
            <a:r>
              <a:rPr lang="en-GB" sz="2800" spc="15" dirty="0">
                <a:solidFill>
                  <a:srgbClr val="3C3C3B"/>
                </a:solidFill>
              </a:rPr>
              <a:t>The UK Approach: Emerging strategies and focus on immediate needs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0179864-8032-AC6C-70C3-2BBE50EEC450}"/>
              </a:ext>
            </a:extLst>
          </p:cNvPr>
          <p:cNvSpPr txBox="1">
            <a:spLocks/>
          </p:cNvSpPr>
          <p:nvPr/>
        </p:nvSpPr>
        <p:spPr>
          <a:xfrm>
            <a:off x="5567390" y="1886996"/>
            <a:ext cx="5486400" cy="56630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77" b="0" i="0">
                <a:solidFill>
                  <a:schemeClr val="bg1"/>
                </a:solidFill>
                <a:latin typeface="Merriweather"/>
                <a:ea typeface="+mj-ea"/>
                <a:cs typeface="Merriweather"/>
              </a:defRPr>
            </a:lvl1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1600" spc="9" dirty="0">
                <a:solidFill>
                  <a:schemeClr val="tx1"/>
                </a:solidFill>
                <a:latin typeface="Open Sans"/>
                <a:ea typeface="+mn-ea"/>
                <a:cs typeface="Open Sans"/>
              </a:rPr>
              <a:t>The UK is still developing a comprehensive approach to basic needs, with a primary focus on immediate issues like food insecurity and cost of living.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1600" spc="9" dirty="0">
              <a:solidFill>
                <a:schemeClr val="tx1"/>
              </a:solidFill>
              <a:latin typeface="Open Sans"/>
              <a:ea typeface="+mn-ea"/>
              <a:cs typeface="Open Sans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600" spc="9" dirty="0">
                <a:solidFill>
                  <a:schemeClr val="tx1"/>
                </a:solidFill>
                <a:latin typeface="Open Sans"/>
                <a:ea typeface="+mn-ea"/>
                <a:cs typeface="Open Sans"/>
              </a:rPr>
              <a:t>Nottingham Students' Union: Conducts research on food poverty and advocates for more integrated approaches to student support​.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1600" spc="9" dirty="0">
              <a:solidFill>
                <a:schemeClr val="tx1"/>
              </a:solidFill>
              <a:latin typeface="Open Sans"/>
              <a:ea typeface="+mn-ea"/>
              <a:cs typeface="Open Sans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600" spc="9" dirty="0">
                <a:solidFill>
                  <a:schemeClr val="tx1"/>
                </a:solidFill>
                <a:latin typeface="Open Sans"/>
                <a:ea typeface="+mn-ea"/>
                <a:cs typeface="Open Sans"/>
              </a:rPr>
              <a:t>Strathclyde University Students' Union: Offers mental health and wellbeing programs, including massage therapy, safe spaces, and urgent care packages.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1600" spc="9" dirty="0">
              <a:solidFill>
                <a:schemeClr val="tx1"/>
              </a:solidFill>
              <a:latin typeface="Open Sans"/>
              <a:ea typeface="+mn-ea"/>
              <a:cs typeface="Open Sans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600" spc="9" dirty="0">
                <a:solidFill>
                  <a:schemeClr val="tx1"/>
                </a:solidFill>
                <a:latin typeface="Open Sans"/>
                <a:ea typeface="+mn-ea"/>
                <a:cs typeface="Open Sans"/>
              </a:rPr>
              <a:t>Lincoln Students' Union: Focuses on cost-of-living support with emergency funds, food banks, and financial advice, along with extensive mental health support​.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1600" spc="9" dirty="0">
              <a:solidFill>
                <a:schemeClr val="tx1"/>
              </a:solidFill>
              <a:latin typeface="Open Sans"/>
              <a:ea typeface="+mn-ea"/>
              <a:cs typeface="Open Sans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600" spc="9" dirty="0">
                <a:solidFill>
                  <a:schemeClr val="tx1"/>
                </a:solidFill>
                <a:latin typeface="Open Sans"/>
                <a:ea typeface="+mn-ea"/>
                <a:cs typeface="Open Sans"/>
              </a:rPr>
              <a:t>Leeds University Union: Provides a comprehensive range of basic needs services, including food pantries, housing assistance, and mental health services​. </a:t>
            </a:r>
          </a:p>
          <a:p>
            <a:pPr defTabSz="914400"/>
            <a:endParaRPr lang="en-GB" sz="1600" b="1" kern="1200" spc="9" dirty="0">
              <a:solidFill>
                <a:schemeClr val="tx1"/>
              </a:solidFill>
              <a:latin typeface="Open Sans"/>
              <a:ea typeface="+mn-ea"/>
              <a:cs typeface="Open Sans"/>
            </a:endParaRPr>
          </a:p>
          <a:p>
            <a:pPr defTabSz="914400"/>
            <a:endParaRPr lang="en-GB" sz="1600" b="1" spc="9" dirty="0">
              <a:solidFill>
                <a:schemeClr val="tx1"/>
              </a:solidFill>
              <a:latin typeface="Open Sans"/>
              <a:ea typeface="+mn-ea"/>
              <a:cs typeface="Open Sans"/>
            </a:endParaRPr>
          </a:p>
          <a:p>
            <a:pPr defTabSz="914400"/>
            <a:endParaRPr lang="en-GB" sz="1600" b="1" kern="1200" spc="9" dirty="0">
              <a:solidFill>
                <a:schemeClr val="tx1"/>
              </a:solidFill>
              <a:latin typeface="Open Sans"/>
              <a:ea typeface="+mn-ea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80449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428" y="0"/>
            <a:ext cx="12189989" cy="6857615"/>
          </a:xfrm>
          <a:custGeom>
            <a:avLst/>
            <a:gdLst/>
            <a:ahLst/>
            <a:cxnLst/>
            <a:rect l="l" t="t" r="r" b="b"/>
            <a:pathLst>
              <a:path w="20102195" h="11308715">
                <a:moveTo>
                  <a:pt x="20101702" y="0"/>
                </a:moveTo>
                <a:lnTo>
                  <a:pt x="0" y="0"/>
                </a:lnTo>
                <a:lnTo>
                  <a:pt x="0" y="11308556"/>
                </a:lnTo>
                <a:lnTo>
                  <a:pt x="20101702" y="11308556"/>
                </a:lnTo>
                <a:lnTo>
                  <a:pt x="20101702" y="0"/>
                </a:lnTo>
                <a:close/>
              </a:path>
            </a:pathLst>
          </a:custGeom>
          <a:solidFill>
            <a:srgbClr val="D75D74"/>
          </a:solidFill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4C75ACF3-256D-374E-979D-15F74BEC9FAD}"/>
              </a:ext>
            </a:extLst>
          </p:cNvPr>
          <p:cNvSpPr txBox="1"/>
          <p:nvPr/>
        </p:nvSpPr>
        <p:spPr>
          <a:xfrm>
            <a:off x="7020000" y="1620000"/>
            <a:ext cx="4320000" cy="4320000"/>
          </a:xfrm>
          <a:prstGeom prst="rect">
            <a:avLst/>
          </a:prstGeom>
        </p:spPr>
        <p:txBody>
          <a:bodyPr vert="horz" wrap="square" lIns="0" tIns="25414" rIns="0" bIns="0" rtlCol="0">
            <a:noAutofit/>
          </a:bodyPr>
          <a:lstStyle/>
          <a:p>
            <a:pPr marL="171450" marR="15403" indent="-171450">
              <a:lnSpc>
                <a:spcPts val="16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endParaRPr lang="en-GB" sz="1200" spc="9" dirty="0">
              <a:solidFill>
                <a:srgbClr val="3C3C3B"/>
              </a:solidFill>
              <a:latin typeface="Open Sans"/>
              <a:cs typeface="Open Sans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6ECCA343-91DF-B5A6-0C29-F0B2AE3C7B99}"/>
              </a:ext>
            </a:extLst>
          </p:cNvPr>
          <p:cNvSpPr txBox="1">
            <a:spLocks/>
          </p:cNvSpPr>
          <p:nvPr/>
        </p:nvSpPr>
        <p:spPr>
          <a:xfrm>
            <a:off x="533400" y="880650"/>
            <a:ext cx="5486400" cy="1080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1577" b="0" i="0">
                <a:solidFill>
                  <a:schemeClr val="bg1"/>
                </a:solidFill>
                <a:latin typeface="Merriweather"/>
                <a:ea typeface="+mj-ea"/>
                <a:cs typeface="Merriweather"/>
              </a:defRPr>
            </a:lvl1pPr>
          </a:lstStyle>
          <a:p>
            <a:pPr marL="7701" defTabSz="914400">
              <a:spcBef>
                <a:spcPts val="82"/>
              </a:spcBef>
            </a:pPr>
            <a:r>
              <a:rPr lang="en-GB" sz="2800" spc="15" dirty="0"/>
              <a:t>Learning from each other: Integrating approaches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BC41B08-4B05-49BD-8F1F-5B434B0AA5B5}"/>
              </a:ext>
            </a:extLst>
          </p:cNvPr>
          <p:cNvSpPr txBox="1">
            <a:spLocks/>
          </p:cNvSpPr>
          <p:nvPr/>
        </p:nvSpPr>
        <p:spPr>
          <a:xfrm>
            <a:off x="533400" y="2841299"/>
            <a:ext cx="8305800" cy="2954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77" b="0" i="0">
                <a:solidFill>
                  <a:schemeClr val="bg1"/>
                </a:solidFill>
                <a:latin typeface="Merriweather"/>
                <a:ea typeface="+mj-ea"/>
                <a:cs typeface="Merriweather"/>
              </a:defRPr>
            </a:lvl1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600" spc="9" dirty="0">
                <a:latin typeface="Open Sans"/>
                <a:ea typeface="+mn-ea"/>
                <a:cs typeface="Open Sans"/>
              </a:rPr>
              <a:t>Sharing challenges and different strategies.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1600" spc="9" dirty="0">
              <a:latin typeface="Open Sans"/>
              <a:ea typeface="+mn-ea"/>
              <a:cs typeface="Open San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600" spc="9" dirty="0">
                <a:latin typeface="Open Sans"/>
                <a:ea typeface="+mn-ea"/>
                <a:cs typeface="Open Sans"/>
              </a:rPr>
              <a:t>The US has developed a mature, collective model of support, while the UK is beginning to adopt more integrated strategies, particularly in response to rising student demands for comprehensive support​.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1600" spc="9" dirty="0">
              <a:latin typeface="Open Sans"/>
              <a:ea typeface="+mn-ea"/>
              <a:cs typeface="Open San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600" spc="9" dirty="0">
                <a:latin typeface="Open Sans"/>
                <a:ea typeface="+mn-ea"/>
                <a:cs typeface="Open Sans"/>
              </a:rPr>
              <a:t>The workshop today will explore how UK institutions can adapt and learn from US models while building on their strengths, particularly in community-driven and place-based initiatives. </a:t>
            </a:r>
          </a:p>
          <a:p>
            <a:pPr defTabSz="914400"/>
            <a:endParaRPr lang="en-GB" sz="1600" b="1" kern="1200" spc="9" dirty="0">
              <a:latin typeface="Open Sans"/>
              <a:ea typeface="+mn-ea"/>
              <a:cs typeface="Open Sans"/>
            </a:endParaRPr>
          </a:p>
          <a:p>
            <a:pPr defTabSz="914400"/>
            <a:endParaRPr lang="en-GB" sz="1600" b="1" spc="9" dirty="0">
              <a:latin typeface="Open Sans"/>
              <a:ea typeface="+mn-ea"/>
              <a:cs typeface="Open Sans"/>
            </a:endParaRPr>
          </a:p>
          <a:p>
            <a:pPr defTabSz="914400"/>
            <a:endParaRPr lang="en-GB" sz="1600" b="1" kern="1200" spc="9" dirty="0">
              <a:latin typeface="Open Sans"/>
              <a:ea typeface="+mn-ea"/>
              <a:cs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ject 2">
            <a:extLst>
              <a:ext uri="{FF2B5EF4-FFF2-40B4-BE49-F238E27FC236}">
                <a16:creationId xmlns:a16="http://schemas.microsoft.com/office/drawing/2014/main" id="{D34DAE91-9ABD-5646-AD54-CC6BB8BC686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" y="0"/>
            <a:ext cx="12191144" cy="6857519"/>
          </a:xfrm>
          <a:prstGeom prst="rect">
            <a:avLst/>
          </a:prstGeom>
        </p:spPr>
      </p:pic>
      <p:sp>
        <p:nvSpPr>
          <p:cNvPr id="22" name="object 3">
            <a:extLst>
              <a:ext uri="{FF2B5EF4-FFF2-40B4-BE49-F238E27FC236}">
                <a16:creationId xmlns:a16="http://schemas.microsoft.com/office/drawing/2014/main" id="{29F820AA-F99C-594C-A4B9-B2AE9C591E27}"/>
              </a:ext>
            </a:extLst>
          </p:cNvPr>
          <p:cNvSpPr/>
          <p:nvPr/>
        </p:nvSpPr>
        <p:spPr>
          <a:xfrm>
            <a:off x="428" y="0"/>
            <a:ext cx="12191144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26B4B0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662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4188261-F562-EE4B-B877-83393CAD09E1}"/>
              </a:ext>
            </a:extLst>
          </p:cNvPr>
          <p:cNvGrpSpPr/>
          <p:nvPr/>
        </p:nvGrpSpPr>
        <p:grpSpPr>
          <a:xfrm>
            <a:off x="5079903" y="2895600"/>
            <a:ext cx="2032195" cy="406720"/>
            <a:chOff x="8508828" y="2717608"/>
            <a:chExt cx="2032195" cy="406720"/>
          </a:xfrm>
        </p:grpSpPr>
        <p:sp>
          <p:nvSpPr>
            <p:cNvPr id="25" name="object 5">
              <a:extLst>
                <a:ext uri="{FF2B5EF4-FFF2-40B4-BE49-F238E27FC236}">
                  <a16:creationId xmlns:a16="http://schemas.microsoft.com/office/drawing/2014/main" id="{B7B47A10-2F73-8340-B7DC-6A165145F369}"/>
                </a:ext>
              </a:extLst>
            </p:cNvPr>
            <p:cNvSpPr/>
            <p:nvPr/>
          </p:nvSpPr>
          <p:spPr>
            <a:xfrm>
              <a:off x="8508828" y="2717608"/>
              <a:ext cx="162882" cy="239895"/>
            </a:xfrm>
            <a:custGeom>
              <a:avLst/>
              <a:gdLst/>
              <a:ahLst/>
              <a:cxnLst/>
              <a:rect l="l" t="t" r="r" b="b"/>
              <a:pathLst>
                <a:path w="268605" h="395604">
                  <a:moveTo>
                    <a:pt x="201627" y="0"/>
                  </a:moveTo>
                  <a:lnTo>
                    <a:pt x="152335" y="3996"/>
                  </a:lnTo>
                  <a:lnTo>
                    <a:pt x="108706" y="16010"/>
                  </a:lnTo>
                  <a:lnTo>
                    <a:pt x="71439" y="36081"/>
                  </a:lnTo>
                  <a:lnTo>
                    <a:pt x="41235" y="64247"/>
                  </a:lnTo>
                  <a:lnTo>
                    <a:pt x="18793" y="100544"/>
                  </a:lnTo>
                  <a:lnTo>
                    <a:pt x="4815" y="145013"/>
                  </a:lnTo>
                  <a:lnTo>
                    <a:pt x="0" y="197690"/>
                  </a:lnTo>
                  <a:lnTo>
                    <a:pt x="4815" y="250367"/>
                  </a:lnTo>
                  <a:lnTo>
                    <a:pt x="18793" y="294835"/>
                  </a:lnTo>
                  <a:lnTo>
                    <a:pt x="41235" y="331133"/>
                  </a:lnTo>
                  <a:lnTo>
                    <a:pt x="71439" y="359298"/>
                  </a:lnTo>
                  <a:lnTo>
                    <a:pt x="108706" y="379369"/>
                  </a:lnTo>
                  <a:lnTo>
                    <a:pt x="152335" y="391384"/>
                  </a:lnTo>
                  <a:lnTo>
                    <a:pt x="201627" y="395380"/>
                  </a:lnTo>
                  <a:lnTo>
                    <a:pt x="218977" y="394826"/>
                  </a:lnTo>
                  <a:lnTo>
                    <a:pt x="235822" y="393215"/>
                  </a:lnTo>
                  <a:lnTo>
                    <a:pt x="252177" y="390627"/>
                  </a:lnTo>
                  <a:lnTo>
                    <a:pt x="268054" y="387140"/>
                  </a:lnTo>
                  <a:lnTo>
                    <a:pt x="268054" y="274756"/>
                  </a:lnTo>
                  <a:lnTo>
                    <a:pt x="201627" y="274756"/>
                  </a:lnTo>
                  <a:lnTo>
                    <a:pt x="155860" y="262723"/>
                  </a:lnTo>
                  <a:lnTo>
                    <a:pt x="133355" y="236246"/>
                  </a:lnTo>
                  <a:lnTo>
                    <a:pt x="125888" y="209758"/>
                  </a:lnTo>
                  <a:lnTo>
                    <a:pt x="125231" y="197690"/>
                  </a:lnTo>
                  <a:lnTo>
                    <a:pt x="125888" y="185617"/>
                  </a:lnTo>
                  <a:lnTo>
                    <a:pt x="133355" y="159129"/>
                  </a:lnTo>
                  <a:lnTo>
                    <a:pt x="155860" y="132655"/>
                  </a:lnTo>
                  <a:lnTo>
                    <a:pt x="201627" y="120624"/>
                  </a:lnTo>
                  <a:lnTo>
                    <a:pt x="268054" y="120624"/>
                  </a:lnTo>
                  <a:lnTo>
                    <a:pt x="268054" y="8240"/>
                  </a:lnTo>
                  <a:lnTo>
                    <a:pt x="252177" y="4753"/>
                  </a:lnTo>
                  <a:lnTo>
                    <a:pt x="235822" y="2164"/>
                  </a:lnTo>
                  <a:lnTo>
                    <a:pt x="218977" y="554"/>
                  </a:lnTo>
                  <a:lnTo>
                    <a:pt x="201627" y="0"/>
                  </a:lnTo>
                  <a:close/>
                </a:path>
                <a:path w="268605" h="395604">
                  <a:moveTo>
                    <a:pt x="268054" y="253929"/>
                  </a:moveTo>
                  <a:lnTo>
                    <a:pt x="252119" y="262559"/>
                  </a:lnTo>
                  <a:lnTo>
                    <a:pt x="235700" y="269121"/>
                  </a:lnTo>
                  <a:lnTo>
                    <a:pt x="218852" y="273293"/>
                  </a:lnTo>
                  <a:lnTo>
                    <a:pt x="201627" y="274756"/>
                  </a:lnTo>
                  <a:lnTo>
                    <a:pt x="268054" y="274756"/>
                  </a:lnTo>
                  <a:lnTo>
                    <a:pt x="268054" y="253929"/>
                  </a:lnTo>
                  <a:close/>
                </a:path>
                <a:path w="268605" h="395604">
                  <a:moveTo>
                    <a:pt x="268054" y="120624"/>
                  </a:moveTo>
                  <a:lnTo>
                    <a:pt x="201627" y="120624"/>
                  </a:lnTo>
                  <a:lnTo>
                    <a:pt x="218852" y="122085"/>
                  </a:lnTo>
                  <a:lnTo>
                    <a:pt x="235700" y="126255"/>
                  </a:lnTo>
                  <a:lnTo>
                    <a:pt x="252119" y="132816"/>
                  </a:lnTo>
                  <a:lnTo>
                    <a:pt x="268054" y="141451"/>
                  </a:lnTo>
                  <a:lnTo>
                    <a:pt x="268054" y="120624"/>
                  </a:lnTo>
                  <a:close/>
                </a:path>
              </a:pathLst>
            </a:custGeom>
            <a:solidFill>
              <a:srgbClr val="26B4B0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grpSp>
          <p:nvGrpSpPr>
            <p:cNvPr id="26" name="object 6">
              <a:extLst>
                <a:ext uri="{FF2B5EF4-FFF2-40B4-BE49-F238E27FC236}">
                  <a16:creationId xmlns:a16="http://schemas.microsoft.com/office/drawing/2014/main" id="{4A2252D4-6F3F-244E-BC26-DF8F0754E3BD}"/>
                </a:ext>
              </a:extLst>
            </p:cNvPr>
            <p:cNvGrpSpPr/>
            <p:nvPr/>
          </p:nvGrpSpPr>
          <p:grpSpPr>
            <a:xfrm>
              <a:off x="8772960" y="2990711"/>
              <a:ext cx="415100" cy="133617"/>
              <a:chOff x="14466555" y="4931903"/>
              <a:chExt cx="684530" cy="220345"/>
            </a:xfrm>
          </p:grpSpPr>
          <p:pic>
            <p:nvPicPr>
              <p:cNvPr id="40" name="object 7">
                <a:extLst>
                  <a:ext uri="{FF2B5EF4-FFF2-40B4-BE49-F238E27FC236}">
                    <a16:creationId xmlns:a16="http://schemas.microsoft.com/office/drawing/2014/main" id="{2AC98A78-531C-FB4E-A3B4-329A73902B3D}"/>
                  </a:ext>
                </a:extLst>
              </p:cNvPr>
              <p:cNvPicPr/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466555" y="4933781"/>
                <a:ext cx="169890" cy="216014"/>
              </a:xfrm>
              <a:prstGeom prst="rect">
                <a:avLst/>
              </a:prstGeom>
            </p:spPr>
          </p:pic>
          <p:pic>
            <p:nvPicPr>
              <p:cNvPr id="41" name="object 8">
                <a:extLst>
                  <a:ext uri="{FF2B5EF4-FFF2-40B4-BE49-F238E27FC236}">
                    <a16:creationId xmlns:a16="http://schemas.microsoft.com/office/drawing/2014/main" id="{EBC7B269-801C-F948-BA6E-2421EF56F0AC}"/>
                  </a:ext>
                </a:extLst>
              </p:cNvPr>
              <p:cNvPicPr/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665963" y="4931903"/>
                <a:ext cx="217888" cy="219773"/>
              </a:xfrm>
              <a:prstGeom prst="rect">
                <a:avLst/>
              </a:prstGeom>
            </p:spPr>
          </p:pic>
          <p:pic>
            <p:nvPicPr>
              <p:cNvPr id="42" name="object 9">
                <a:extLst>
                  <a:ext uri="{FF2B5EF4-FFF2-40B4-BE49-F238E27FC236}">
                    <a16:creationId xmlns:a16="http://schemas.microsoft.com/office/drawing/2014/main" id="{8AE981E4-F689-C349-B176-5263D21E322A}"/>
                  </a:ext>
                </a:extLst>
              </p:cNvPr>
              <p:cNvPicPr/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913281" y="4938029"/>
                <a:ext cx="237186" cy="211763"/>
              </a:xfrm>
              <a:prstGeom prst="rect">
                <a:avLst/>
              </a:prstGeom>
            </p:spPr>
          </p:pic>
        </p:grpSp>
        <p:grpSp>
          <p:nvGrpSpPr>
            <p:cNvPr id="27" name="object 10">
              <a:extLst>
                <a:ext uri="{FF2B5EF4-FFF2-40B4-BE49-F238E27FC236}">
                  <a16:creationId xmlns:a16="http://schemas.microsoft.com/office/drawing/2014/main" id="{6542621C-7839-9745-A60D-400787F39E94}"/>
                </a:ext>
              </a:extLst>
            </p:cNvPr>
            <p:cNvGrpSpPr/>
            <p:nvPr/>
          </p:nvGrpSpPr>
          <p:grpSpPr>
            <a:xfrm>
              <a:off x="9350486" y="2961439"/>
              <a:ext cx="231809" cy="162882"/>
              <a:chOff x="15418939" y="4883631"/>
              <a:chExt cx="382270" cy="268605"/>
            </a:xfrm>
          </p:grpSpPr>
          <p:sp>
            <p:nvSpPr>
              <p:cNvPr id="38" name="object 11">
                <a:extLst>
                  <a:ext uri="{FF2B5EF4-FFF2-40B4-BE49-F238E27FC236}">
                    <a16:creationId xmlns:a16="http://schemas.microsoft.com/office/drawing/2014/main" id="{5F823A0F-A7B0-3447-B92A-E0CF6D85CD00}"/>
                  </a:ext>
                </a:extLst>
              </p:cNvPr>
              <p:cNvSpPr/>
              <p:nvPr/>
            </p:nvSpPr>
            <p:spPr>
              <a:xfrm>
                <a:off x="15418939" y="4883631"/>
                <a:ext cx="163195" cy="268605"/>
              </a:xfrm>
              <a:custGeom>
                <a:avLst/>
                <a:gdLst/>
                <a:ahLst/>
                <a:cxnLst/>
                <a:rect l="l" t="t" r="r" b="b"/>
                <a:pathLst>
                  <a:path w="163194" h="268604">
                    <a:moveTo>
                      <a:pt x="95986" y="0"/>
                    </a:moveTo>
                    <a:lnTo>
                      <a:pt x="34344" y="0"/>
                    </a:lnTo>
                    <a:lnTo>
                      <a:pt x="34344" y="54396"/>
                    </a:lnTo>
                    <a:lnTo>
                      <a:pt x="0" y="54396"/>
                    </a:lnTo>
                    <a:lnTo>
                      <a:pt x="0" y="99106"/>
                    </a:lnTo>
                    <a:lnTo>
                      <a:pt x="34344" y="99106"/>
                    </a:lnTo>
                    <a:lnTo>
                      <a:pt x="34344" y="199344"/>
                    </a:lnTo>
                    <a:lnTo>
                      <a:pt x="39726" y="231918"/>
                    </a:lnTo>
                    <a:lnTo>
                      <a:pt x="54815" y="253107"/>
                    </a:lnTo>
                    <a:lnTo>
                      <a:pt x="78023" y="264589"/>
                    </a:lnTo>
                    <a:lnTo>
                      <a:pt x="107766" y="268044"/>
                    </a:lnTo>
                    <a:lnTo>
                      <a:pt x="123846" y="267013"/>
                    </a:lnTo>
                    <a:lnTo>
                      <a:pt x="138295" y="264043"/>
                    </a:lnTo>
                    <a:lnTo>
                      <a:pt x="151246" y="259310"/>
                    </a:lnTo>
                    <a:lnTo>
                      <a:pt x="162832" y="252997"/>
                    </a:lnTo>
                    <a:lnTo>
                      <a:pt x="162832" y="206402"/>
                    </a:lnTo>
                    <a:lnTo>
                      <a:pt x="151845" y="212306"/>
                    </a:lnTo>
                    <a:lnTo>
                      <a:pt x="142002" y="216577"/>
                    </a:lnTo>
                    <a:lnTo>
                      <a:pt x="133040" y="219171"/>
                    </a:lnTo>
                    <a:lnTo>
                      <a:pt x="124697" y="220045"/>
                    </a:lnTo>
                    <a:lnTo>
                      <a:pt x="112476" y="218200"/>
                    </a:lnTo>
                    <a:lnTo>
                      <a:pt x="103466" y="211988"/>
                    </a:lnTo>
                    <a:lnTo>
                      <a:pt x="97894" y="200397"/>
                    </a:lnTo>
                    <a:lnTo>
                      <a:pt x="95986" y="182413"/>
                    </a:lnTo>
                    <a:lnTo>
                      <a:pt x="95986" y="99106"/>
                    </a:lnTo>
                    <a:lnTo>
                      <a:pt x="158592" y="99106"/>
                    </a:lnTo>
                    <a:lnTo>
                      <a:pt x="158592" y="54396"/>
                    </a:lnTo>
                    <a:lnTo>
                      <a:pt x="95986" y="54396"/>
                    </a:lnTo>
                    <a:lnTo>
                      <a:pt x="9598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pic>
            <p:nvPicPr>
              <p:cNvPr id="39" name="object 12">
                <a:extLst>
                  <a:ext uri="{FF2B5EF4-FFF2-40B4-BE49-F238E27FC236}">
                    <a16:creationId xmlns:a16="http://schemas.microsoft.com/office/drawing/2014/main" id="{6C960687-BDB6-614B-934F-98D4688E98DA}"/>
                  </a:ext>
                </a:extLst>
              </p:cNvPr>
              <p:cNvPicPr/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611399" y="4933310"/>
                <a:ext cx="189208" cy="218370"/>
              </a:xfrm>
              <a:prstGeom prst="rect">
                <a:avLst/>
              </a:prstGeom>
            </p:spPr>
          </p:pic>
        </p:grpSp>
        <p:grpSp>
          <p:nvGrpSpPr>
            <p:cNvPr id="28" name="object 13">
              <a:extLst>
                <a:ext uri="{FF2B5EF4-FFF2-40B4-BE49-F238E27FC236}">
                  <a16:creationId xmlns:a16="http://schemas.microsoft.com/office/drawing/2014/main" id="{DB4B5A73-1E1B-474C-95EF-55688E7DB9D7}"/>
                </a:ext>
              </a:extLst>
            </p:cNvPr>
            <p:cNvGrpSpPr/>
            <p:nvPr/>
          </p:nvGrpSpPr>
          <p:grpSpPr>
            <a:xfrm>
              <a:off x="9598000" y="2920795"/>
              <a:ext cx="943023" cy="203314"/>
              <a:chOff x="15827106" y="4816608"/>
              <a:chExt cx="1555115" cy="335280"/>
            </a:xfrm>
          </p:grpSpPr>
          <p:pic>
            <p:nvPicPr>
              <p:cNvPr id="31" name="object 14">
                <a:extLst>
                  <a:ext uri="{FF2B5EF4-FFF2-40B4-BE49-F238E27FC236}">
                    <a16:creationId xmlns:a16="http://schemas.microsoft.com/office/drawing/2014/main" id="{0D9DAD66-6CC2-4F43-A052-9BBA1ED6C1EF}"/>
                  </a:ext>
                </a:extLst>
              </p:cNvPr>
              <p:cNvPicPr/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994459" y="4933726"/>
                <a:ext cx="169911" cy="216014"/>
              </a:xfrm>
              <a:prstGeom prst="rect">
                <a:avLst/>
              </a:prstGeom>
            </p:spPr>
          </p:pic>
          <p:pic>
            <p:nvPicPr>
              <p:cNvPr id="32" name="object 15">
                <a:extLst>
                  <a:ext uri="{FF2B5EF4-FFF2-40B4-BE49-F238E27FC236}">
                    <a16:creationId xmlns:a16="http://schemas.microsoft.com/office/drawing/2014/main" id="{FE09E2C8-1C61-8B41-A223-BFFF0114D5A0}"/>
                  </a:ext>
                </a:extLst>
              </p:cNvPr>
              <p:cNvPicPr/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827106" y="4933781"/>
                <a:ext cx="143534" cy="211312"/>
              </a:xfrm>
              <a:prstGeom prst="rect">
                <a:avLst/>
              </a:prstGeom>
            </p:spPr>
          </p:pic>
          <p:pic>
            <p:nvPicPr>
              <p:cNvPr id="33" name="object 16">
                <a:extLst>
                  <a:ext uri="{FF2B5EF4-FFF2-40B4-BE49-F238E27FC236}">
                    <a16:creationId xmlns:a16="http://schemas.microsoft.com/office/drawing/2014/main" id="{AD005477-E1D9-414F-8944-FBCE628B1D6B}"/>
                  </a:ext>
                </a:extLst>
              </p:cNvPr>
              <p:cNvPicPr/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194219" y="4938029"/>
                <a:ext cx="237186" cy="211763"/>
              </a:xfrm>
              <a:prstGeom prst="rect">
                <a:avLst/>
              </a:prstGeom>
            </p:spPr>
          </p:pic>
          <p:sp>
            <p:nvSpPr>
              <p:cNvPr id="34" name="object 17">
                <a:extLst>
                  <a:ext uri="{FF2B5EF4-FFF2-40B4-BE49-F238E27FC236}">
                    <a16:creationId xmlns:a16="http://schemas.microsoft.com/office/drawing/2014/main" id="{33F3F1F5-AD3A-7046-A8DF-4A6288F13646}"/>
                  </a:ext>
                </a:extLst>
              </p:cNvPr>
              <p:cNvSpPr/>
              <p:nvPr/>
            </p:nvSpPr>
            <p:spPr>
              <a:xfrm>
                <a:off x="16464598" y="4816608"/>
                <a:ext cx="269875" cy="335280"/>
              </a:xfrm>
              <a:custGeom>
                <a:avLst/>
                <a:gdLst/>
                <a:ahLst/>
                <a:cxnLst/>
                <a:rect l="l" t="t" r="r" b="b"/>
                <a:pathLst>
                  <a:path w="269875" h="335279">
                    <a:moveTo>
                      <a:pt x="107289" y="281889"/>
                    </a:moveTo>
                    <a:lnTo>
                      <a:pt x="96481" y="287553"/>
                    </a:lnTo>
                    <a:lnTo>
                      <a:pt x="90830" y="289433"/>
                    </a:lnTo>
                    <a:lnTo>
                      <a:pt x="84226" y="289433"/>
                    </a:lnTo>
                    <a:lnTo>
                      <a:pt x="75158" y="287667"/>
                    </a:lnTo>
                    <a:lnTo>
                      <a:pt x="68516" y="282422"/>
                    </a:lnTo>
                    <a:lnTo>
                      <a:pt x="64439" y="273748"/>
                    </a:lnTo>
                    <a:lnTo>
                      <a:pt x="63042" y="261670"/>
                    </a:lnTo>
                    <a:lnTo>
                      <a:pt x="63042" y="0"/>
                    </a:lnTo>
                    <a:lnTo>
                      <a:pt x="0" y="0"/>
                    </a:lnTo>
                    <a:lnTo>
                      <a:pt x="0" y="265887"/>
                    </a:lnTo>
                    <a:lnTo>
                      <a:pt x="3365" y="297954"/>
                    </a:lnTo>
                    <a:lnTo>
                      <a:pt x="14173" y="319366"/>
                    </a:lnTo>
                    <a:lnTo>
                      <a:pt x="33553" y="331343"/>
                    </a:lnTo>
                    <a:lnTo>
                      <a:pt x="62598" y="335076"/>
                    </a:lnTo>
                    <a:lnTo>
                      <a:pt x="75526" y="334441"/>
                    </a:lnTo>
                    <a:lnTo>
                      <a:pt x="87058" y="332486"/>
                    </a:lnTo>
                    <a:lnTo>
                      <a:pt x="97523" y="329120"/>
                    </a:lnTo>
                    <a:lnTo>
                      <a:pt x="107289" y="324243"/>
                    </a:lnTo>
                    <a:lnTo>
                      <a:pt x="107289" y="281889"/>
                    </a:lnTo>
                    <a:close/>
                  </a:path>
                  <a:path w="269875" h="335279">
                    <a:moveTo>
                      <a:pt x="269646" y="273431"/>
                    </a:moveTo>
                    <a:lnTo>
                      <a:pt x="258660" y="279336"/>
                    </a:lnTo>
                    <a:lnTo>
                      <a:pt x="248805" y="283603"/>
                    </a:lnTo>
                    <a:lnTo>
                      <a:pt x="239852" y="286194"/>
                    </a:lnTo>
                    <a:lnTo>
                      <a:pt x="231508" y="287070"/>
                    </a:lnTo>
                    <a:lnTo>
                      <a:pt x="219290" y="285229"/>
                    </a:lnTo>
                    <a:lnTo>
                      <a:pt x="210286" y="279019"/>
                    </a:lnTo>
                    <a:lnTo>
                      <a:pt x="204724" y="267423"/>
                    </a:lnTo>
                    <a:lnTo>
                      <a:pt x="202831" y="249440"/>
                    </a:lnTo>
                    <a:lnTo>
                      <a:pt x="202831" y="166141"/>
                    </a:lnTo>
                    <a:lnTo>
                      <a:pt x="265404" y="166141"/>
                    </a:lnTo>
                    <a:lnTo>
                      <a:pt x="265404" y="121424"/>
                    </a:lnTo>
                    <a:lnTo>
                      <a:pt x="202831" y="121424"/>
                    </a:lnTo>
                    <a:lnTo>
                      <a:pt x="202831" y="67030"/>
                    </a:lnTo>
                    <a:lnTo>
                      <a:pt x="141147" y="67030"/>
                    </a:lnTo>
                    <a:lnTo>
                      <a:pt x="141147" y="121424"/>
                    </a:lnTo>
                    <a:lnTo>
                      <a:pt x="106807" y="121424"/>
                    </a:lnTo>
                    <a:lnTo>
                      <a:pt x="106807" y="166141"/>
                    </a:lnTo>
                    <a:lnTo>
                      <a:pt x="141147" y="166141"/>
                    </a:lnTo>
                    <a:lnTo>
                      <a:pt x="141147" y="266369"/>
                    </a:lnTo>
                    <a:lnTo>
                      <a:pt x="146532" y="298945"/>
                    </a:lnTo>
                    <a:lnTo>
                      <a:pt x="161620" y="320141"/>
                    </a:lnTo>
                    <a:lnTo>
                      <a:pt x="184835" y="331622"/>
                    </a:lnTo>
                    <a:lnTo>
                      <a:pt x="214579" y="335076"/>
                    </a:lnTo>
                    <a:lnTo>
                      <a:pt x="230657" y="334048"/>
                    </a:lnTo>
                    <a:lnTo>
                      <a:pt x="245110" y="331076"/>
                    </a:lnTo>
                    <a:lnTo>
                      <a:pt x="258051" y="326339"/>
                    </a:lnTo>
                    <a:lnTo>
                      <a:pt x="269646" y="320027"/>
                    </a:lnTo>
                    <a:lnTo>
                      <a:pt x="269646" y="27343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662" dirty="0"/>
              </a:p>
            </p:txBody>
          </p:sp>
          <p:pic>
            <p:nvPicPr>
              <p:cNvPr id="35" name="object 18">
                <a:extLst>
                  <a:ext uri="{FF2B5EF4-FFF2-40B4-BE49-F238E27FC236}">
                    <a16:creationId xmlns:a16="http://schemas.microsoft.com/office/drawing/2014/main" id="{CC710589-FF98-3C45-B3FA-7263DB5A7579}"/>
                  </a:ext>
                </a:extLst>
              </p:cNvPr>
              <p:cNvPicPr/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763869" y="4938029"/>
                <a:ext cx="237186" cy="211763"/>
              </a:xfrm>
              <a:prstGeom prst="rect">
                <a:avLst/>
              </a:prstGeom>
            </p:spPr>
          </p:pic>
          <p:pic>
            <p:nvPicPr>
              <p:cNvPr id="36" name="object 19">
                <a:extLst>
                  <a:ext uri="{FF2B5EF4-FFF2-40B4-BE49-F238E27FC236}">
                    <a16:creationId xmlns:a16="http://schemas.microsoft.com/office/drawing/2014/main" id="{A0B30468-0931-BB4E-AE11-2EAF8F82940E}"/>
                  </a:ext>
                </a:extLst>
              </p:cNvPr>
              <p:cNvPicPr/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025784" y="4933781"/>
                <a:ext cx="143534" cy="211312"/>
              </a:xfrm>
              <a:prstGeom prst="rect">
                <a:avLst/>
              </a:prstGeom>
            </p:spPr>
          </p:pic>
          <p:pic>
            <p:nvPicPr>
              <p:cNvPr id="37" name="object 20">
                <a:extLst>
                  <a:ext uri="{FF2B5EF4-FFF2-40B4-BE49-F238E27FC236}">
                    <a16:creationId xmlns:a16="http://schemas.microsoft.com/office/drawing/2014/main" id="{257551E6-DAD6-A743-A4A3-7A72CE9F99CD}"/>
                  </a:ext>
                </a:extLst>
              </p:cNvPr>
              <p:cNvPicPr/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192469" y="4933310"/>
                <a:ext cx="189198" cy="218370"/>
              </a:xfrm>
              <a:prstGeom prst="rect">
                <a:avLst/>
              </a:prstGeom>
            </p:spPr>
          </p:pic>
        </p:grpSp>
        <p:pic>
          <p:nvPicPr>
            <p:cNvPr id="29" name="object 21">
              <a:extLst>
                <a:ext uri="{FF2B5EF4-FFF2-40B4-BE49-F238E27FC236}">
                  <a16:creationId xmlns:a16="http://schemas.microsoft.com/office/drawing/2014/main" id="{B10CCA61-2C8E-4C40-B332-FC6266086513}"/>
                </a:ext>
              </a:extLst>
            </p:cNvPr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01614" y="2990711"/>
              <a:ext cx="149164" cy="132127"/>
            </a:xfrm>
            <a:prstGeom prst="rect">
              <a:avLst/>
            </a:prstGeom>
          </p:spPr>
        </p:pic>
        <p:sp>
          <p:nvSpPr>
            <p:cNvPr id="30" name="object 22">
              <a:extLst>
                <a:ext uri="{FF2B5EF4-FFF2-40B4-BE49-F238E27FC236}">
                  <a16:creationId xmlns:a16="http://schemas.microsoft.com/office/drawing/2014/main" id="{23DAD7F7-26CB-DC45-A822-FACB7DA024A6}"/>
                </a:ext>
              </a:extLst>
            </p:cNvPr>
            <p:cNvSpPr/>
            <p:nvPr/>
          </p:nvSpPr>
          <p:spPr>
            <a:xfrm>
              <a:off x="8508828" y="2884225"/>
              <a:ext cx="162882" cy="239895"/>
            </a:xfrm>
            <a:custGeom>
              <a:avLst/>
              <a:gdLst/>
              <a:ahLst/>
              <a:cxnLst/>
              <a:rect l="l" t="t" r="r" b="b"/>
              <a:pathLst>
                <a:path w="268605" h="395604">
                  <a:moveTo>
                    <a:pt x="201627" y="0"/>
                  </a:moveTo>
                  <a:lnTo>
                    <a:pt x="152335" y="3996"/>
                  </a:lnTo>
                  <a:lnTo>
                    <a:pt x="108706" y="16010"/>
                  </a:lnTo>
                  <a:lnTo>
                    <a:pt x="71439" y="36081"/>
                  </a:lnTo>
                  <a:lnTo>
                    <a:pt x="41235" y="64247"/>
                  </a:lnTo>
                  <a:lnTo>
                    <a:pt x="18793" y="100544"/>
                  </a:lnTo>
                  <a:lnTo>
                    <a:pt x="4815" y="145013"/>
                  </a:lnTo>
                  <a:lnTo>
                    <a:pt x="0" y="197690"/>
                  </a:lnTo>
                  <a:lnTo>
                    <a:pt x="4815" y="250367"/>
                  </a:lnTo>
                  <a:lnTo>
                    <a:pt x="18793" y="294835"/>
                  </a:lnTo>
                  <a:lnTo>
                    <a:pt x="41235" y="331133"/>
                  </a:lnTo>
                  <a:lnTo>
                    <a:pt x="71439" y="359298"/>
                  </a:lnTo>
                  <a:lnTo>
                    <a:pt x="108706" y="379369"/>
                  </a:lnTo>
                  <a:lnTo>
                    <a:pt x="152335" y="391384"/>
                  </a:lnTo>
                  <a:lnTo>
                    <a:pt x="201627" y="395380"/>
                  </a:lnTo>
                  <a:lnTo>
                    <a:pt x="218977" y="394826"/>
                  </a:lnTo>
                  <a:lnTo>
                    <a:pt x="235822" y="393215"/>
                  </a:lnTo>
                  <a:lnTo>
                    <a:pt x="252177" y="390627"/>
                  </a:lnTo>
                  <a:lnTo>
                    <a:pt x="268054" y="387140"/>
                  </a:lnTo>
                  <a:lnTo>
                    <a:pt x="268054" y="274756"/>
                  </a:lnTo>
                  <a:lnTo>
                    <a:pt x="201627" y="274756"/>
                  </a:lnTo>
                  <a:lnTo>
                    <a:pt x="155860" y="262723"/>
                  </a:lnTo>
                  <a:lnTo>
                    <a:pt x="133355" y="236246"/>
                  </a:lnTo>
                  <a:lnTo>
                    <a:pt x="125888" y="209758"/>
                  </a:lnTo>
                  <a:lnTo>
                    <a:pt x="125231" y="197690"/>
                  </a:lnTo>
                  <a:lnTo>
                    <a:pt x="125888" y="185617"/>
                  </a:lnTo>
                  <a:lnTo>
                    <a:pt x="133355" y="159129"/>
                  </a:lnTo>
                  <a:lnTo>
                    <a:pt x="155860" y="132655"/>
                  </a:lnTo>
                  <a:lnTo>
                    <a:pt x="201627" y="120624"/>
                  </a:lnTo>
                  <a:lnTo>
                    <a:pt x="268054" y="120624"/>
                  </a:lnTo>
                  <a:lnTo>
                    <a:pt x="268054" y="8240"/>
                  </a:lnTo>
                  <a:lnTo>
                    <a:pt x="252177" y="4753"/>
                  </a:lnTo>
                  <a:lnTo>
                    <a:pt x="235822" y="2164"/>
                  </a:lnTo>
                  <a:lnTo>
                    <a:pt x="218977" y="554"/>
                  </a:lnTo>
                  <a:lnTo>
                    <a:pt x="201627" y="0"/>
                  </a:lnTo>
                  <a:close/>
                </a:path>
                <a:path w="268605" h="395604">
                  <a:moveTo>
                    <a:pt x="268054" y="253929"/>
                  </a:moveTo>
                  <a:lnTo>
                    <a:pt x="252119" y="262559"/>
                  </a:lnTo>
                  <a:lnTo>
                    <a:pt x="235700" y="269121"/>
                  </a:lnTo>
                  <a:lnTo>
                    <a:pt x="218852" y="273293"/>
                  </a:lnTo>
                  <a:lnTo>
                    <a:pt x="201627" y="274756"/>
                  </a:lnTo>
                  <a:lnTo>
                    <a:pt x="268054" y="274756"/>
                  </a:lnTo>
                  <a:lnTo>
                    <a:pt x="268054" y="253929"/>
                  </a:lnTo>
                  <a:close/>
                </a:path>
                <a:path w="268605" h="395604">
                  <a:moveTo>
                    <a:pt x="268054" y="120624"/>
                  </a:moveTo>
                  <a:lnTo>
                    <a:pt x="201627" y="120624"/>
                  </a:lnTo>
                  <a:lnTo>
                    <a:pt x="218852" y="122085"/>
                  </a:lnTo>
                  <a:lnTo>
                    <a:pt x="235700" y="126255"/>
                  </a:lnTo>
                  <a:lnTo>
                    <a:pt x="252119" y="132816"/>
                  </a:lnTo>
                  <a:lnTo>
                    <a:pt x="268054" y="141451"/>
                  </a:lnTo>
                  <a:lnTo>
                    <a:pt x="268054" y="120624"/>
                  </a:lnTo>
                  <a:close/>
                </a:path>
              </a:pathLst>
            </a:custGeom>
            <a:solidFill>
              <a:srgbClr val="D75D74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C3C3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88EE819C596548BBDB01AEF871880F" ma:contentTypeVersion="18" ma:contentTypeDescription="Create a new document." ma:contentTypeScope="" ma:versionID="be45fd191b0d629e66e8557e05e21165">
  <xsd:schema xmlns:xsd="http://www.w3.org/2001/XMLSchema" xmlns:xs="http://www.w3.org/2001/XMLSchema" xmlns:p="http://schemas.microsoft.com/office/2006/metadata/properties" xmlns:ns2="220b6fb4-8172-4d99-a90f-09d30c5c5441" xmlns:ns3="b77afa58-6d1a-4cda-8178-58fd0a1724ca" targetNamespace="http://schemas.microsoft.com/office/2006/metadata/properties" ma:root="true" ma:fieldsID="d9a95b75dc5b379734bac4ceb1c25e6c" ns2:_="" ns3:_="">
    <xsd:import namespace="220b6fb4-8172-4d99-a90f-09d30c5c5441"/>
    <xsd:import namespace="b77afa58-6d1a-4cda-8178-58fd0a1724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0b6fb4-8172-4d99-a90f-09d30c5c54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24e7519-c0cf-4724-88d8-542867e066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7afa58-6d1a-4cda-8178-58fd0a1724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8aa75df-56f0-4014-8ba9-c2c926923657}" ma:internalName="TaxCatchAll" ma:showField="CatchAllData" ma:web="b77afa58-6d1a-4cda-8178-58fd0a1724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20b6fb4-8172-4d99-a90f-09d30c5c5441">
      <Terms xmlns="http://schemas.microsoft.com/office/infopath/2007/PartnerControls"/>
    </lcf76f155ced4ddcb4097134ff3c332f>
    <TaxCatchAll xmlns="b77afa58-6d1a-4cda-8178-58fd0a1724c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7DFF51-2D77-4E2E-8D2C-326615A9B7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0b6fb4-8172-4d99-a90f-09d30c5c5441"/>
    <ds:schemaRef ds:uri="b77afa58-6d1a-4cda-8178-58fd0a1724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F3D455-2873-428F-9D82-F2933632F74D}">
  <ds:schemaRefs>
    <ds:schemaRef ds:uri="http://schemas.microsoft.com/office/2006/metadata/properties"/>
    <ds:schemaRef ds:uri="http://schemas.microsoft.com/office/infopath/2007/PartnerControls"/>
    <ds:schemaRef ds:uri="220b6fb4-8172-4d99-a90f-09d30c5c5441"/>
    <ds:schemaRef ds:uri="b77afa58-6d1a-4cda-8178-58fd0a1724ca"/>
  </ds:schemaRefs>
</ds:datastoreItem>
</file>

<file path=customXml/itemProps3.xml><?xml version="1.0" encoding="utf-8"?>
<ds:datastoreItem xmlns:ds="http://schemas.openxmlformats.org/officeDocument/2006/customXml" ds:itemID="{5A2FA788-F396-4367-A189-F47C1F0FAC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2568</TotalTime>
  <Words>348</Words>
  <Application>Microsoft Office PowerPoint</Application>
  <PresentationFormat>Widescreen</PresentationFormat>
  <Paragraphs>32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Merriweather</vt:lpstr>
      <vt:lpstr>Open Sans</vt:lpstr>
      <vt:lpstr>OpenSans-SemiBold</vt:lpstr>
      <vt:lpstr>Office Theme</vt:lpstr>
      <vt:lpstr>PowerPoint Presentation</vt:lpstr>
      <vt:lpstr>PowerPoint Presentation</vt:lpstr>
      <vt:lpstr>US Institutions are increasingly developing integrated support systems that centralise services such as food pantries, housing assistance, and mental health resources.  These models are increasingly data-driven, allowing for continuous adaptation to meet evolving student needs, ensuring an holistic support system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May</dc:creator>
  <cp:lastModifiedBy>Alan Roberts</cp:lastModifiedBy>
  <cp:revision>73</cp:revision>
  <dcterms:created xsi:type="dcterms:W3CDTF">2021-02-11T16:15:44Z</dcterms:created>
  <dcterms:modified xsi:type="dcterms:W3CDTF">2024-09-05T15:33:19Z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2021-01-06T00:00:00Z</vt:filetime>
  </property>
  <property fmtid="{D5CDD505-2E9C-101B-9397-08002B2CF9AE}" pid="3" name="Creator">
    <vt:lpwstr>Adobe InDesign 16.0 (Macintosh)</vt:lpwstr>
  </property>
  <property fmtid="{D5CDD505-2E9C-101B-9397-08002B2CF9AE}" pid="4" name="LastSaved">
    <vt:filetime>2021-02-11T00:00:00Z</vt:filetime>
  </property>
  <property fmtid="{D5CDD505-2E9C-101B-9397-08002B2CF9AE}" pid="5" name="ContentTypeId">
    <vt:lpwstr>0x0101005B88EE819C596548BBDB01AEF871880F</vt:lpwstr>
  </property>
  <property fmtid="{D5CDD505-2E9C-101B-9397-08002B2CF9AE}" pid="6" name="MediaServiceImageTags">
    <vt:lpwstr/>
  </property>
</Properties>
</file>