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4"/>
    <p:sldMasterId id="2147483712" r:id="rId5"/>
    <p:sldMasterId id="2147483678" r:id="rId6"/>
  </p:sldMasterIdLst>
  <p:notesMasterIdLst>
    <p:notesMasterId r:id="rId28"/>
  </p:notesMasterIdLst>
  <p:sldIdLst>
    <p:sldId id="268" r:id="rId7"/>
    <p:sldId id="336" r:id="rId8"/>
    <p:sldId id="258" r:id="rId9"/>
    <p:sldId id="271" r:id="rId10"/>
    <p:sldId id="289" r:id="rId11"/>
    <p:sldId id="282" r:id="rId12"/>
    <p:sldId id="291" r:id="rId13"/>
    <p:sldId id="306" r:id="rId14"/>
    <p:sldId id="4530" r:id="rId15"/>
    <p:sldId id="4526" r:id="rId16"/>
    <p:sldId id="277" r:id="rId17"/>
    <p:sldId id="4520" r:id="rId18"/>
    <p:sldId id="296" r:id="rId19"/>
    <p:sldId id="324" r:id="rId20"/>
    <p:sldId id="4528" r:id="rId21"/>
    <p:sldId id="4529" r:id="rId22"/>
    <p:sldId id="4527" r:id="rId23"/>
    <p:sldId id="338" r:id="rId24"/>
    <p:sldId id="337" r:id="rId25"/>
    <p:sldId id="339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64C"/>
    <a:srgbClr val="009CA6"/>
    <a:srgbClr val="FF9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93466-ACB1-42C8-BF56-D91A860AA21F}" v="151" dt="2024-08-09T09:13:37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Snape" userId="607a1b38-35a9-44fa-a9fd-a15354396bae" providerId="ADAL" clId="{B5C93466-ACB1-42C8-BF56-D91A860AA21F}"/>
    <pc:docChg chg="undo redo custSel addSld delSld modSld sldOrd">
      <pc:chgData name="Tom Snape" userId="607a1b38-35a9-44fa-a9fd-a15354396bae" providerId="ADAL" clId="{B5C93466-ACB1-42C8-BF56-D91A860AA21F}" dt="2024-08-09T09:13:56.425" v="2427" actId="403"/>
      <pc:docMkLst>
        <pc:docMk/>
      </pc:docMkLst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3870288149" sldId="257"/>
        </pc:sldMkLst>
      </pc:sldChg>
      <pc:sldChg chg="add">
        <pc:chgData name="Tom Snape" userId="607a1b38-35a9-44fa-a9fd-a15354396bae" providerId="ADAL" clId="{B5C93466-ACB1-42C8-BF56-D91A860AA21F}" dt="2024-08-08T15:13:21.691" v="0"/>
        <pc:sldMkLst>
          <pc:docMk/>
          <pc:sldMk cId="3724808098" sldId="258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3368772342" sldId="259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1765150846" sldId="260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351623692" sldId="261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1861855756" sldId="262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3907690167" sldId="263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2001888325" sldId="264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2457595783" sldId="265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1416891627" sldId="266"/>
        </pc:sldMkLst>
      </pc:sldChg>
      <pc:sldChg chg="del">
        <pc:chgData name="Tom Snape" userId="607a1b38-35a9-44fa-a9fd-a15354396bae" providerId="ADAL" clId="{B5C93466-ACB1-42C8-BF56-D91A860AA21F}" dt="2024-08-08T16:07:49.367" v="1857" actId="47"/>
        <pc:sldMkLst>
          <pc:docMk/>
          <pc:sldMk cId="118491505" sldId="267"/>
        </pc:sldMkLst>
      </pc:sldChg>
      <pc:sldChg chg="modSp mod">
        <pc:chgData name="Tom Snape" userId="607a1b38-35a9-44fa-a9fd-a15354396bae" providerId="ADAL" clId="{B5C93466-ACB1-42C8-BF56-D91A860AA21F}" dt="2024-08-09T07:51:07.574" v="1952" actId="20577"/>
        <pc:sldMkLst>
          <pc:docMk/>
          <pc:sldMk cId="2942385951" sldId="268"/>
        </pc:sldMkLst>
        <pc:spChg chg="mod">
          <ac:chgData name="Tom Snape" userId="607a1b38-35a9-44fa-a9fd-a15354396bae" providerId="ADAL" clId="{B5C93466-ACB1-42C8-BF56-D91A860AA21F}" dt="2024-08-08T15:54:40.077" v="1246" actId="27636"/>
          <ac:spMkLst>
            <pc:docMk/>
            <pc:sldMk cId="2942385951" sldId="268"/>
            <ac:spMk id="5" creationId="{A3BB8557-8A6A-C58F-E551-0170A27CD674}"/>
          </ac:spMkLst>
        </pc:spChg>
        <pc:spChg chg="mod">
          <ac:chgData name="Tom Snape" userId="607a1b38-35a9-44fa-a9fd-a15354396bae" providerId="ADAL" clId="{B5C93466-ACB1-42C8-BF56-D91A860AA21F}" dt="2024-08-09T07:51:07.574" v="1952" actId="20577"/>
          <ac:spMkLst>
            <pc:docMk/>
            <pc:sldMk cId="2942385951" sldId="268"/>
            <ac:spMk id="6" creationId="{9D08CBB1-4AE3-BFD3-342A-FC02934A2AA2}"/>
          </ac:spMkLst>
        </pc:spChg>
        <pc:picChg chg="mod">
          <ac:chgData name="Tom Snape" userId="607a1b38-35a9-44fa-a9fd-a15354396bae" providerId="ADAL" clId="{B5C93466-ACB1-42C8-BF56-D91A860AA21F}" dt="2024-08-08T15:54:21.776" v="1194" actId="14826"/>
          <ac:picMkLst>
            <pc:docMk/>
            <pc:sldMk cId="2942385951" sldId="268"/>
            <ac:picMk id="9" creationId="{7A9123B0-ABA5-ED0E-666E-018FA10483C8}"/>
          </ac:picMkLst>
        </pc:picChg>
      </pc:sldChg>
      <pc:sldChg chg="addSp delSp modSp mod">
        <pc:chgData name="Tom Snape" userId="607a1b38-35a9-44fa-a9fd-a15354396bae" providerId="ADAL" clId="{B5C93466-ACB1-42C8-BF56-D91A860AA21F}" dt="2024-08-09T07:56:05.401" v="2056" actId="20577"/>
        <pc:sldMkLst>
          <pc:docMk/>
          <pc:sldMk cId="507886070" sldId="269"/>
        </pc:sldMkLst>
        <pc:spChg chg="add mod">
          <ac:chgData name="Tom Snape" userId="607a1b38-35a9-44fa-a9fd-a15354396bae" providerId="ADAL" clId="{B5C93466-ACB1-42C8-BF56-D91A860AA21F}" dt="2024-08-09T07:55:52.778" v="2032" actId="33524"/>
          <ac:spMkLst>
            <pc:docMk/>
            <pc:sldMk cId="507886070" sldId="269"/>
            <ac:spMk id="3" creationId="{F31C7005-51C9-5436-32AC-A1CE5B1961A9}"/>
          </ac:spMkLst>
        </pc:spChg>
        <pc:spChg chg="add mod">
          <ac:chgData name="Tom Snape" userId="607a1b38-35a9-44fa-a9fd-a15354396bae" providerId="ADAL" clId="{B5C93466-ACB1-42C8-BF56-D91A860AA21F}" dt="2024-08-08T16:08:34.913" v="1949" actId="403"/>
          <ac:spMkLst>
            <pc:docMk/>
            <pc:sldMk cId="507886070" sldId="269"/>
            <ac:spMk id="4" creationId="{D3076BE5-A892-370C-DCD9-57FC11ACC951}"/>
          </ac:spMkLst>
        </pc:spChg>
        <pc:spChg chg="mod">
          <ac:chgData name="Tom Snape" userId="607a1b38-35a9-44fa-a9fd-a15354396bae" providerId="ADAL" clId="{B5C93466-ACB1-42C8-BF56-D91A860AA21F}" dt="2024-08-08T16:03:25.037" v="1748" actId="20577"/>
          <ac:spMkLst>
            <pc:docMk/>
            <pc:sldMk cId="507886070" sldId="269"/>
            <ac:spMk id="8" creationId="{E6844615-CF20-799D-D231-E4A4CFB8FD3D}"/>
          </ac:spMkLst>
        </pc:spChg>
        <pc:spChg chg="mod">
          <ac:chgData name="Tom Snape" userId="607a1b38-35a9-44fa-a9fd-a15354396bae" providerId="ADAL" clId="{B5C93466-ACB1-42C8-BF56-D91A860AA21F}" dt="2024-08-09T07:56:05.401" v="2056" actId="20577"/>
          <ac:spMkLst>
            <pc:docMk/>
            <pc:sldMk cId="507886070" sldId="269"/>
            <ac:spMk id="9" creationId="{6015FB4C-8640-BA41-9B00-194BFDF2DFAA}"/>
          </ac:spMkLst>
        </pc:spChg>
        <pc:spChg chg="del">
          <ac:chgData name="Tom Snape" userId="607a1b38-35a9-44fa-a9fd-a15354396bae" providerId="ADAL" clId="{B5C93466-ACB1-42C8-BF56-D91A860AA21F}" dt="2024-08-08T15:58:55.812" v="1453" actId="478"/>
          <ac:spMkLst>
            <pc:docMk/>
            <pc:sldMk cId="507886070" sldId="269"/>
            <ac:spMk id="10" creationId="{D2D202A9-DDCD-FCDC-0B0D-BE282081DD98}"/>
          </ac:spMkLst>
        </pc:spChg>
        <pc:picChg chg="add mod">
          <ac:chgData name="Tom Snape" userId="607a1b38-35a9-44fa-a9fd-a15354396bae" providerId="ADAL" clId="{B5C93466-ACB1-42C8-BF56-D91A860AA21F}" dt="2024-08-08T16:01:33.028" v="1614" actId="14100"/>
          <ac:picMkLst>
            <pc:docMk/>
            <pc:sldMk cId="507886070" sldId="269"/>
            <ac:picMk id="5" creationId="{0249FBE8-8E3D-5F55-A000-7A7E43D0372F}"/>
          </ac:picMkLst>
        </pc:picChg>
        <pc:picChg chg="add mod">
          <ac:chgData name="Tom Snape" userId="607a1b38-35a9-44fa-a9fd-a15354396bae" providerId="ADAL" clId="{B5C93466-ACB1-42C8-BF56-D91A860AA21F}" dt="2024-08-08T16:01:36.020" v="1616" actId="14100"/>
          <ac:picMkLst>
            <pc:docMk/>
            <pc:sldMk cId="507886070" sldId="269"/>
            <ac:picMk id="6" creationId="{C382A109-ED11-0266-9EA9-B679F6E57207}"/>
          </ac:picMkLst>
        </pc:picChg>
      </pc:sldChg>
      <pc:sldChg chg="del">
        <pc:chgData name="Tom Snape" userId="607a1b38-35a9-44fa-a9fd-a15354396bae" providerId="ADAL" clId="{B5C93466-ACB1-42C8-BF56-D91A860AA21F}" dt="2024-08-09T08:41:50.248" v="2362" actId="47"/>
        <pc:sldMkLst>
          <pc:docMk/>
          <pc:sldMk cId="4085824466" sldId="270"/>
        </pc:sldMkLst>
      </pc:sldChg>
      <pc:sldChg chg="add">
        <pc:chgData name="Tom Snape" userId="607a1b38-35a9-44fa-a9fd-a15354396bae" providerId="ADAL" clId="{B5C93466-ACB1-42C8-BF56-D91A860AA21F}" dt="2024-08-08T15:13:25.012" v="1"/>
        <pc:sldMkLst>
          <pc:docMk/>
          <pc:sldMk cId="1451267388" sldId="271"/>
        </pc:sldMkLst>
      </pc:sldChg>
      <pc:sldChg chg="add">
        <pc:chgData name="Tom Snape" userId="607a1b38-35a9-44fa-a9fd-a15354396bae" providerId="ADAL" clId="{B5C93466-ACB1-42C8-BF56-D91A860AA21F}" dt="2024-08-09T08:03:45.684" v="2213"/>
        <pc:sldMkLst>
          <pc:docMk/>
          <pc:sldMk cId="4124126801" sldId="277"/>
        </pc:sldMkLst>
      </pc:sldChg>
      <pc:sldChg chg="add">
        <pc:chgData name="Tom Snape" userId="607a1b38-35a9-44fa-a9fd-a15354396bae" providerId="ADAL" clId="{B5C93466-ACB1-42C8-BF56-D91A860AA21F}" dt="2024-08-08T15:13:31.818" v="2"/>
        <pc:sldMkLst>
          <pc:docMk/>
          <pc:sldMk cId="2122665014" sldId="282"/>
        </pc:sldMkLst>
      </pc:sldChg>
      <pc:sldChg chg="addSp delSp modSp add del mod">
        <pc:chgData name="Tom Snape" userId="607a1b38-35a9-44fa-a9fd-a15354396bae" providerId="ADAL" clId="{B5C93466-ACB1-42C8-BF56-D91A860AA21F}" dt="2024-08-09T08:41:05.168" v="2346" actId="47"/>
        <pc:sldMkLst>
          <pc:docMk/>
          <pc:sldMk cId="2390344332" sldId="288"/>
        </pc:sldMkLst>
        <pc:picChg chg="add mod">
          <ac:chgData name="Tom Snape" userId="607a1b38-35a9-44fa-a9fd-a15354396bae" providerId="ADAL" clId="{B5C93466-ACB1-42C8-BF56-D91A860AA21F}" dt="2024-08-09T08:41:01.626" v="2344" actId="571"/>
          <ac:picMkLst>
            <pc:docMk/>
            <pc:sldMk cId="2390344332" sldId="288"/>
            <ac:picMk id="2" creationId="{FCC6038E-E4D5-F22E-BC5E-B15E39DD68E4}"/>
          </ac:picMkLst>
        </pc:picChg>
        <pc:picChg chg="mod">
          <ac:chgData name="Tom Snape" userId="607a1b38-35a9-44fa-a9fd-a15354396bae" providerId="ADAL" clId="{B5C93466-ACB1-42C8-BF56-D91A860AA21F}" dt="2024-08-09T08:40:39.323" v="2326" actId="1076"/>
          <ac:picMkLst>
            <pc:docMk/>
            <pc:sldMk cId="2390344332" sldId="288"/>
            <ac:picMk id="3" creationId="{ACDA26E6-EA4E-10E6-9178-29767496458F}"/>
          </ac:picMkLst>
        </pc:picChg>
        <pc:picChg chg="mod">
          <ac:chgData name="Tom Snape" userId="607a1b38-35a9-44fa-a9fd-a15354396bae" providerId="ADAL" clId="{B5C93466-ACB1-42C8-BF56-D91A860AA21F}" dt="2024-08-09T08:40:50.778" v="2337" actId="1076"/>
          <ac:picMkLst>
            <pc:docMk/>
            <pc:sldMk cId="2390344332" sldId="288"/>
            <ac:picMk id="5" creationId="{6C11E3C5-F630-4D7D-0906-2D60E06425FE}"/>
          </ac:picMkLst>
        </pc:picChg>
        <pc:picChg chg="mod">
          <ac:chgData name="Tom Snape" userId="607a1b38-35a9-44fa-a9fd-a15354396bae" providerId="ADAL" clId="{B5C93466-ACB1-42C8-BF56-D91A860AA21F}" dt="2024-08-09T08:40:52.263" v="2338" actId="1076"/>
          <ac:picMkLst>
            <pc:docMk/>
            <pc:sldMk cId="2390344332" sldId="288"/>
            <ac:picMk id="6" creationId="{16271AA0-ABD7-1DF4-EE84-95CC1EB3CBE3}"/>
          </ac:picMkLst>
        </pc:picChg>
        <pc:picChg chg="mod">
          <ac:chgData name="Tom Snape" userId="607a1b38-35a9-44fa-a9fd-a15354396bae" providerId="ADAL" clId="{B5C93466-ACB1-42C8-BF56-D91A860AA21F}" dt="2024-08-09T08:40:49.977" v="2336" actId="1076"/>
          <ac:picMkLst>
            <pc:docMk/>
            <pc:sldMk cId="2390344332" sldId="288"/>
            <ac:picMk id="1026" creationId="{E0BA00D0-E062-7ED6-FF1C-02E2AF8116DD}"/>
          </ac:picMkLst>
        </pc:picChg>
        <pc:picChg chg="del">
          <ac:chgData name="Tom Snape" userId="607a1b38-35a9-44fa-a9fd-a15354396bae" providerId="ADAL" clId="{B5C93466-ACB1-42C8-BF56-D91A860AA21F}" dt="2024-08-09T08:40:44.010" v="2330" actId="478"/>
          <ac:picMkLst>
            <pc:docMk/>
            <pc:sldMk cId="2390344332" sldId="288"/>
            <ac:picMk id="2050" creationId="{F4B464A7-7760-2EA7-3F57-59E758FCD7FA}"/>
          </ac:picMkLst>
        </pc:picChg>
      </pc:sldChg>
      <pc:sldChg chg="add">
        <pc:chgData name="Tom Snape" userId="607a1b38-35a9-44fa-a9fd-a15354396bae" providerId="ADAL" clId="{B5C93466-ACB1-42C8-BF56-D91A860AA21F}" dt="2024-08-08T15:13:31.818" v="2"/>
        <pc:sldMkLst>
          <pc:docMk/>
          <pc:sldMk cId="2500459674" sldId="289"/>
        </pc:sldMkLst>
      </pc:sldChg>
      <pc:sldChg chg="addSp delSp modSp add mod">
        <pc:chgData name="Tom Snape" userId="607a1b38-35a9-44fa-a9fd-a15354396bae" providerId="ADAL" clId="{B5C93466-ACB1-42C8-BF56-D91A860AA21F}" dt="2024-08-09T08:47:32.487" v="2413" actId="1076"/>
        <pc:sldMkLst>
          <pc:docMk/>
          <pc:sldMk cId="3386674474" sldId="291"/>
        </pc:sldMkLst>
        <pc:picChg chg="del mod">
          <ac:chgData name="Tom Snape" userId="607a1b38-35a9-44fa-a9fd-a15354396bae" providerId="ADAL" clId="{B5C93466-ACB1-42C8-BF56-D91A860AA21F}" dt="2024-08-09T08:47:24.823" v="2411" actId="478"/>
          <ac:picMkLst>
            <pc:docMk/>
            <pc:sldMk cId="3386674474" sldId="291"/>
            <ac:picMk id="2" creationId="{8D4BFD05-42B0-2AC6-77D2-9A888989F278}"/>
          </ac:picMkLst>
        </pc:picChg>
        <pc:picChg chg="del">
          <ac:chgData name="Tom Snape" userId="607a1b38-35a9-44fa-a9fd-a15354396bae" providerId="ADAL" clId="{B5C93466-ACB1-42C8-BF56-D91A860AA21F}" dt="2024-08-09T08:47:13.928" v="2405" actId="478"/>
          <ac:picMkLst>
            <pc:docMk/>
            <pc:sldMk cId="3386674474" sldId="291"/>
            <ac:picMk id="3" creationId="{9B626AC5-E2D4-B92A-0719-8E1803FE1367}"/>
          </ac:picMkLst>
        </pc:picChg>
        <pc:picChg chg="add mod ord">
          <ac:chgData name="Tom Snape" userId="607a1b38-35a9-44fa-a9fd-a15354396bae" providerId="ADAL" clId="{B5C93466-ACB1-42C8-BF56-D91A860AA21F}" dt="2024-08-09T08:47:21.439" v="2409" actId="167"/>
          <ac:picMkLst>
            <pc:docMk/>
            <pc:sldMk cId="3386674474" sldId="291"/>
            <ac:picMk id="5" creationId="{788BCB57-A5CB-1122-6711-3BD027CE6629}"/>
          </ac:picMkLst>
        </pc:picChg>
        <pc:picChg chg="mod">
          <ac:chgData name="Tom Snape" userId="607a1b38-35a9-44fa-a9fd-a15354396bae" providerId="ADAL" clId="{B5C93466-ACB1-42C8-BF56-D91A860AA21F}" dt="2024-08-09T08:47:32.487" v="2413" actId="1076"/>
          <ac:picMkLst>
            <pc:docMk/>
            <pc:sldMk cId="3386674474" sldId="291"/>
            <ac:picMk id="3076" creationId="{BDD5001B-AC20-8443-5D71-5085F669D3A1}"/>
          </ac:picMkLst>
        </pc:picChg>
      </pc:sldChg>
      <pc:sldChg chg="add">
        <pc:chgData name="Tom Snape" userId="607a1b38-35a9-44fa-a9fd-a15354396bae" providerId="ADAL" clId="{B5C93466-ACB1-42C8-BF56-D91A860AA21F}" dt="2024-08-09T08:27:45.551" v="2226"/>
        <pc:sldMkLst>
          <pc:docMk/>
          <pc:sldMk cId="2337458304" sldId="296"/>
        </pc:sldMkLst>
      </pc:sldChg>
      <pc:sldChg chg="add">
        <pc:chgData name="Tom Snape" userId="607a1b38-35a9-44fa-a9fd-a15354396bae" providerId="ADAL" clId="{B5C93466-ACB1-42C8-BF56-D91A860AA21F}" dt="2024-08-09T08:45:45.984" v="2403"/>
        <pc:sldMkLst>
          <pc:docMk/>
          <pc:sldMk cId="565821011" sldId="306"/>
        </pc:sldMkLst>
      </pc:sldChg>
      <pc:sldChg chg="modSp mod ord">
        <pc:chgData name="Tom Snape" userId="607a1b38-35a9-44fa-a9fd-a15354396bae" providerId="ADAL" clId="{B5C93466-ACB1-42C8-BF56-D91A860AA21F}" dt="2024-08-09T09:13:16.840" v="2419" actId="404"/>
        <pc:sldMkLst>
          <pc:docMk/>
          <pc:sldMk cId="3547267022" sldId="324"/>
        </pc:sldMkLst>
        <pc:spChg chg="mod">
          <ac:chgData name="Tom Snape" userId="607a1b38-35a9-44fa-a9fd-a15354396bae" providerId="ADAL" clId="{B5C93466-ACB1-42C8-BF56-D91A860AA21F}" dt="2024-08-08T15:40:04.978" v="321" actId="20577"/>
          <ac:spMkLst>
            <pc:docMk/>
            <pc:sldMk cId="3547267022" sldId="324"/>
            <ac:spMk id="15" creationId="{4A2A282D-E718-E264-76C3-3949409A5160}"/>
          </ac:spMkLst>
        </pc:spChg>
        <pc:graphicFrameChg chg="mod modGraphic">
          <ac:chgData name="Tom Snape" userId="607a1b38-35a9-44fa-a9fd-a15354396bae" providerId="ADAL" clId="{B5C93466-ACB1-42C8-BF56-D91A860AA21F}" dt="2024-08-09T09:13:16.840" v="2419" actId="404"/>
          <ac:graphicFrameMkLst>
            <pc:docMk/>
            <pc:sldMk cId="3547267022" sldId="324"/>
            <ac:graphicFrameMk id="10" creationId="{BDF002CA-FDF8-2CF9-B4CE-843A598E32C0}"/>
          </ac:graphicFrameMkLst>
        </pc:graphicFrameChg>
      </pc:sldChg>
      <pc:sldChg chg="del">
        <pc:chgData name="Tom Snape" userId="607a1b38-35a9-44fa-a9fd-a15354396bae" providerId="ADAL" clId="{B5C93466-ACB1-42C8-BF56-D91A860AA21F}" dt="2024-08-09T08:41:50.248" v="2362" actId="47"/>
        <pc:sldMkLst>
          <pc:docMk/>
          <pc:sldMk cId="1468681954" sldId="326"/>
        </pc:sldMkLst>
      </pc:sldChg>
      <pc:sldChg chg="del">
        <pc:chgData name="Tom Snape" userId="607a1b38-35a9-44fa-a9fd-a15354396bae" providerId="ADAL" clId="{B5C93466-ACB1-42C8-BF56-D91A860AA21F}" dt="2024-08-09T08:41:50.248" v="2362" actId="47"/>
        <pc:sldMkLst>
          <pc:docMk/>
          <pc:sldMk cId="3463349417" sldId="327"/>
        </pc:sldMkLst>
      </pc:sldChg>
      <pc:sldChg chg="del">
        <pc:chgData name="Tom Snape" userId="607a1b38-35a9-44fa-a9fd-a15354396bae" providerId="ADAL" clId="{B5C93466-ACB1-42C8-BF56-D91A860AA21F}" dt="2024-08-09T08:41:50.248" v="2362" actId="47"/>
        <pc:sldMkLst>
          <pc:docMk/>
          <pc:sldMk cId="2238043229" sldId="328"/>
        </pc:sldMkLst>
      </pc:sldChg>
      <pc:sldChg chg="del">
        <pc:chgData name="Tom Snape" userId="607a1b38-35a9-44fa-a9fd-a15354396bae" providerId="ADAL" clId="{B5C93466-ACB1-42C8-BF56-D91A860AA21F}" dt="2024-08-09T08:41:50.248" v="2362" actId="47"/>
        <pc:sldMkLst>
          <pc:docMk/>
          <pc:sldMk cId="1278997883" sldId="329"/>
        </pc:sldMkLst>
      </pc:sldChg>
      <pc:sldChg chg="addSp delSp modSp add del mod ord">
        <pc:chgData name="Tom Snape" userId="607a1b38-35a9-44fa-a9fd-a15354396bae" providerId="ADAL" clId="{B5C93466-ACB1-42C8-BF56-D91A860AA21F}" dt="2024-08-09T08:41:50.248" v="2362" actId="47"/>
        <pc:sldMkLst>
          <pc:docMk/>
          <pc:sldMk cId="2488948947" sldId="330"/>
        </pc:sldMkLst>
        <pc:spChg chg="del">
          <ac:chgData name="Tom Snape" userId="607a1b38-35a9-44fa-a9fd-a15354396bae" providerId="ADAL" clId="{B5C93466-ACB1-42C8-BF56-D91A860AA21F}" dt="2024-08-08T15:17:43.434" v="8" actId="478"/>
          <ac:spMkLst>
            <pc:docMk/>
            <pc:sldMk cId="2488948947" sldId="330"/>
            <ac:spMk id="8" creationId="{E6844615-CF20-799D-D231-E4A4CFB8FD3D}"/>
          </ac:spMkLst>
        </pc:spChg>
        <pc:spChg chg="del">
          <ac:chgData name="Tom Snape" userId="607a1b38-35a9-44fa-a9fd-a15354396bae" providerId="ADAL" clId="{B5C93466-ACB1-42C8-BF56-D91A860AA21F}" dt="2024-08-08T15:17:43.434" v="8" actId="478"/>
          <ac:spMkLst>
            <pc:docMk/>
            <pc:sldMk cId="2488948947" sldId="330"/>
            <ac:spMk id="9" creationId="{6015FB4C-8640-BA41-9B00-194BFDF2DFAA}"/>
          </ac:spMkLst>
        </pc:spChg>
        <pc:spChg chg="del">
          <ac:chgData name="Tom Snape" userId="607a1b38-35a9-44fa-a9fd-a15354396bae" providerId="ADAL" clId="{B5C93466-ACB1-42C8-BF56-D91A860AA21F}" dt="2024-08-08T15:17:43.434" v="8" actId="478"/>
          <ac:spMkLst>
            <pc:docMk/>
            <pc:sldMk cId="2488948947" sldId="330"/>
            <ac:spMk id="10" creationId="{D2D202A9-DDCD-FCDC-0B0D-BE282081DD98}"/>
          </ac:spMkLst>
        </pc:spChg>
        <pc:spChg chg="add mod">
          <ac:chgData name="Tom Snape" userId="607a1b38-35a9-44fa-a9fd-a15354396bae" providerId="ADAL" clId="{B5C93466-ACB1-42C8-BF56-D91A860AA21F}" dt="2024-08-08T15:21:48.475" v="80" actId="1076"/>
          <ac:spMkLst>
            <pc:docMk/>
            <pc:sldMk cId="2488948947" sldId="330"/>
            <ac:spMk id="22" creationId="{96884F2E-46CE-CD97-8E96-3B286F00B517}"/>
          </ac:spMkLst>
        </pc:spChg>
        <pc:picChg chg="add del">
          <ac:chgData name="Tom Snape" userId="607a1b38-35a9-44fa-a9fd-a15354396bae" providerId="ADAL" clId="{B5C93466-ACB1-42C8-BF56-D91A860AA21F}" dt="2024-08-08T15:17:45.825" v="10" actId="478"/>
          <ac:picMkLst>
            <pc:docMk/>
            <pc:sldMk cId="2488948947" sldId="330"/>
            <ac:picMk id="4" creationId="{2C11E6D5-C99E-36E4-37C5-AD7E89DAC8DE}"/>
          </ac:picMkLst>
        </pc:picChg>
        <pc:picChg chg="add mod">
          <ac:chgData name="Tom Snape" userId="607a1b38-35a9-44fa-a9fd-a15354396bae" providerId="ADAL" clId="{B5C93466-ACB1-42C8-BF56-D91A860AA21F}" dt="2024-08-08T15:21:54.107" v="81" actId="1076"/>
          <ac:picMkLst>
            <pc:docMk/>
            <pc:sldMk cId="2488948947" sldId="330"/>
            <ac:picMk id="6" creationId="{149C5AAB-FC88-1BB6-0277-B83CF1A41C6A}"/>
          </ac:picMkLst>
        </pc:picChg>
        <pc:picChg chg="add mod ord modCrop">
          <ac:chgData name="Tom Snape" userId="607a1b38-35a9-44fa-a9fd-a15354396bae" providerId="ADAL" clId="{B5C93466-ACB1-42C8-BF56-D91A860AA21F}" dt="2024-08-08T15:23:05.390" v="101" actId="166"/>
          <ac:picMkLst>
            <pc:docMk/>
            <pc:sldMk cId="2488948947" sldId="330"/>
            <ac:picMk id="11" creationId="{D9C6A8C8-9387-8D53-01E4-62022B83E790}"/>
          </ac:picMkLst>
        </pc:picChg>
        <pc:picChg chg="add mod">
          <ac:chgData name="Tom Snape" userId="607a1b38-35a9-44fa-a9fd-a15354396bae" providerId="ADAL" clId="{B5C93466-ACB1-42C8-BF56-D91A860AA21F}" dt="2024-08-08T15:21:59.519" v="85" actId="1076"/>
          <ac:picMkLst>
            <pc:docMk/>
            <pc:sldMk cId="2488948947" sldId="330"/>
            <ac:picMk id="13" creationId="{DC45738F-A5DC-6D4C-B2E4-163060ED8030}"/>
          </ac:picMkLst>
        </pc:picChg>
        <pc:picChg chg="add mod">
          <ac:chgData name="Tom Snape" userId="607a1b38-35a9-44fa-a9fd-a15354396bae" providerId="ADAL" clId="{B5C93466-ACB1-42C8-BF56-D91A860AA21F}" dt="2024-08-08T15:20:00.657" v="38" actId="1076"/>
          <ac:picMkLst>
            <pc:docMk/>
            <pc:sldMk cId="2488948947" sldId="330"/>
            <ac:picMk id="15" creationId="{D5D32D21-1709-1FD4-C7B5-A69382CC6C17}"/>
          </ac:picMkLst>
        </pc:picChg>
        <pc:picChg chg="add del mod">
          <ac:chgData name="Tom Snape" userId="607a1b38-35a9-44fa-a9fd-a15354396bae" providerId="ADAL" clId="{B5C93466-ACB1-42C8-BF56-D91A860AA21F}" dt="2024-08-08T15:20:51.316" v="42" actId="478"/>
          <ac:picMkLst>
            <pc:docMk/>
            <pc:sldMk cId="2488948947" sldId="330"/>
            <ac:picMk id="17" creationId="{0F413668-C594-9D92-1344-806857025F82}"/>
          </ac:picMkLst>
        </pc:picChg>
        <pc:picChg chg="add del mod">
          <ac:chgData name="Tom Snape" userId="607a1b38-35a9-44fa-a9fd-a15354396bae" providerId="ADAL" clId="{B5C93466-ACB1-42C8-BF56-D91A860AA21F}" dt="2024-08-08T15:21:00.350" v="48" actId="478"/>
          <ac:picMkLst>
            <pc:docMk/>
            <pc:sldMk cId="2488948947" sldId="330"/>
            <ac:picMk id="19" creationId="{108261A1-90D4-56F3-9FBC-48881BD782CB}"/>
          </ac:picMkLst>
        </pc:picChg>
        <pc:picChg chg="add del mod">
          <ac:chgData name="Tom Snape" userId="607a1b38-35a9-44fa-a9fd-a15354396bae" providerId="ADAL" clId="{B5C93466-ACB1-42C8-BF56-D91A860AA21F}" dt="2024-08-08T15:21:12.655" v="55" actId="478"/>
          <ac:picMkLst>
            <pc:docMk/>
            <pc:sldMk cId="2488948947" sldId="330"/>
            <ac:picMk id="21" creationId="{42DA2E7B-3C91-109D-C6D1-9900B3BA5707}"/>
          </ac:picMkLst>
        </pc:picChg>
        <pc:picChg chg="add del mod">
          <ac:chgData name="Tom Snape" userId="607a1b38-35a9-44fa-a9fd-a15354396bae" providerId="ADAL" clId="{B5C93466-ACB1-42C8-BF56-D91A860AA21F}" dt="2024-08-08T15:22:30.819" v="91" actId="478"/>
          <ac:picMkLst>
            <pc:docMk/>
            <pc:sldMk cId="2488948947" sldId="330"/>
            <ac:picMk id="24" creationId="{FAD6416F-5892-7F66-AC30-BD37C75DB5CA}"/>
          </ac:picMkLst>
        </pc:picChg>
        <pc:picChg chg="add mod">
          <ac:chgData name="Tom Snape" userId="607a1b38-35a9-44fa-a9fd-a15354396bae" providerId="ADAL" clId="{B5C93466-ACB1-42C8-BF56-D91A860AA21F}" dt="2024-08-08T15:23:06.721" v="102" actId="1076"/>
          <ac:picMkLst>
            <pc:docMk/>
            <pc:sldMk cId="2488948947" sldId="330"/>
            <ac:picMk id="26" creationId="{89C75035-AC44-FEDF-B823-B842FA0B1579}"/>
          </ac:picMkLst>
        </pc:picChg>
        <pc:picChg chg="add mod">
          <ac:chgData name="Tom Snape" userId="607a1b38-35a9-44fa-a9fd-a15354396bae" providerId="ADAL" clId="{B5C93466-ACB1-42C8-BF56-D91A860AA21F}" dt="2024-08-08T15:24:11.953" v="107" actId="1076"/>
          <ac:picMkLst>
            <pc:docMk/>
            <pc:sldMk cId="2488948947" sldId="330"/>
            <ac:picMk id="28" creationId="{44F4C39E-8BE4-851C-49E7-0A71494F53EF}"/>
          </ac:picMkLst>
        </pc:picChg>
      </pc:sldChg>
      <pc:sldChg chg="delSp modSp add del mod">
        <pc:chgData name="Tom Snape" userId="607a1b38-35a9-44fa-a9fd-a15354396bae" providerId="ADAL" clId="{B5C93466-ACB1-42C8-BF56-D91A860AA21F}" dt="2024-08-08T15:25:46.742" v="127" actId="47"/>
        <pc:sldMkLst>
          <pc:docMk/>
          <pc:sldMk cId="2618569723" sldId="331"/>
        </pc:sldMkLst>
        <pc:spChg chg="mod">
          <ac:chgData name="Tom Snape" userId="607a1b38-35a9-44fa-a9fd-a15354396bae" providerId="ADAL" clId="{B5C93466-ACB1-42C8-BF56-D91A860AA21F}" dt="2024-08-08T15:24:45.520" v="119" actId="6549"/>
          <ac:spMkLst>
            <pc:docMk/>
            <pc:sldMk cId="2618569723" sldId="331"/>
            <ac:spMk id="22" creationId="{96884F2E-46CE-CD97-8E96-3B286F00B517}"/>
          </ac:spMkLst>
        </pc:spChg>
        <pc:picChg chg="del">
          <ac:chgData name="Tom Snape" userId="607a1b38-35a9-44fa-a9fd-a15354396bae" providerId="ADAL" clId="{B5C93466-ACB1-42C8-BF56-D91A860AA21F}" dt="2024-08-08T15:24:46.994" v="122" actId="478"/>
          <ac:picMkLst>
            <pc:docMk/>
            <pc:sldMk cId="2618569723" sldId="331"/>
            <ac:picMk id="6" creationId="{149C5AAB-FC88-1BB6-0277-B83CF1A41C6A}"/>
          </ac:picMkLst>
        </pc:picChg>
        <pc:picChg chg="del">
          <ac:chgData name="Tom Snape" userId="607a1b38-35a9-44fa-a9fd-a15354396bae" providerId="ADAL" clId="{B5C93466-ACB1-42C8-BF56-D91A860AA21F}" dt="2024-08-08T15:24:46.769" v="121" actId="478"/>
          <ac:picMkLst>
            <pc:docMk/>
            <pc:sldMk cId="2618569723" sldId="331"/>
            <ac:picMk id="11" creationId="{D9C6A8C8-9387-8D53-01E4-62022B83E790}"/>
          </ac:picMkLst>
        </pc:picChg>
        <pc:picChg chg="del">
          <ac:chgData name="Tom Snape" userId="607a1b38-35a9-44fa-a9fd-a15354396bae" providerId="ADAL" clId="{B5C93466-ACB1-42C8-BF56-D91A860AA21F}" dt="2024-08-08T15:24:47.251" v="123" actId="478"/>
          <ac:picMkLst>
            <pc:docMk/>
            <pc:sldMk cId="2618569723" sldId="331"/>
            <ac:picMk id="13" creationId="{DC45738F-A5DC-6D4C-B2E4-163060ED8030}"/>
          </ac:picMkLst>
        </pc:picChg>
        <pc:picChg chg="del">
          <ac:chgData name="Tom Snape" userId="607a1b38-35a9-44fa-a9fd-a15354396bae" providerId="ADAL" clId="{B5C93466-ACB1-42C8-BF56-D91A860AA21F}" dt="2024-08-08T15:24:47.881" v="125" actId="478"/>
          <ac:picMkLst>
            <pc:docMk/>
            <pc:sldMk cId="2618569723" sldId="331"/>
            <ac:picMk id="15" creationId="{D5D32D21-1709-1FD4-C7B5-A69382CC6C17}"/>
          </ac:picMkLst>
        </pc:picChg>
        <pc:picChg chg="del">
          <ac:chgData name="Tom Snape" userId="607a1b38-35a9-44fa-a9fd-a15354396bae" providerId="ADAL" clId="{B5C93466-ACB1-42C8-BF56-D91A860AA21F}" dt="2024-08-08T15:24:46.527" v="120" actId="478"/>
          <ac:picMkLst>
            <pc:docMk/>
            <pc:sldMk cId="2618569723" sldId="331"/>
            <ac:picMk id="26" creationId="{89C75035-AC44-FEDF-B823-B842FA0B1579}"/>
          </ac:picMkLst>
        </pc:picChg>
        <pc:picChg chg="del">
          <ac:chgData name="Tom Snape" userId="607a1b38-35a9-44fa-a9fd-a15354396bae" providerId="ADAL" clId="{B5C93466-ACB1-42C8-BF56-D91A860AA21F}" dt="2024-08-08T15:24:47.604" v="124" actId="478"/>
          <ac:picMkLst>
            <pc:docMk/>
            <pc:sldMk cId="2618569723" sldId="331"/>
            <ac:picMk id="28" creationId="{44F4C39E-8BE4-851C-49E7-0A71494F53EF}"/>
          </ac:picMkLst>
        </pc:picChg>
      </pc:sldChg>
      <pc:sldChg chg="addSp delSp modSp add del mod ord">
        <pc:chgData name="Tom Snape" userId="607a1b38-35a9-44fa-a9fd-a15354396bae" providerId="ADAL" clId="{B5C93466-ACB1-42C8-BF56-D91A860AA21F}" dt="2024-08-09T08:41:50.248" v="2362" actId="47"/>
        <pc:sldMkLst>
          <pc:docMk/>
          <pc:sldMk cId="2750114640" sldId="332"/>
        </pc:sldMkLst>
        <pc:spChg chg="add mod">
          <ac:chgData name="Tom Snape" userId="607a1b38-35a9-44fa-a9fd-a15354396bae" providerId="ADAL" clId="{B5C93466-ACB1-42C8-BF56-D91A860AA21F}" dt="2024-08-08T15:26:13.397" v="142" actId="20577"/>
          <ac:spMkLst>
            <pc:docMk/>
            <pc:sldMk cId="2750114640" sldId="332"/>
            <ac:spMk id="3" creationId="{AD91C6A9-BF61-ADA6-97F1-B5AB73A36F1B}"/>
          </ac:spMkLst>
        </pc:spChg>
        <pc:picChg chg="mod">
          <ac:chgData name="Tom Snape" userId="607a1b38-35a9-44fa-a9fd-a15354396bae" providerId="ADAL" clId="{B5C93466-ACB1-42C8-BF56-D91A860AA21F}" dt="2024-08-08T15:26:06.150" v="130" actId="1076"/>
          <ac:picMkLst>
            <pc:docMk/>
            <pc:sldMk cId="2750114640" sldId="332"/>
            <ac:picMk id="4" creationId="{939BF748-A232-D113-B9CE-A285702D62FC}"/>
          </ac:picMkLst>
        </pc:picChg>
        <pc:picChg chg="add mod">
          <ac:chgData name="Tom Snape" userId="607a1b38-35a9-44fa-a9fd-a15354396bae" providerId="ADAL" clId="{B5C93466-ACB1-42C8-BF56-D91A860AA21F}" dt="2024-08-08T16:02:35.238" v="1713" actId="1076"/>
          <ac:picMkLst>
            <pc:docMk/>
            <pc:sldMk cId="2750114640" sldId="332"/>
            <ac:picMk id="5" creationId="{C68B9E02-A8DB-9F74-1EFE-7C73545CCA9F}"/>
          </ac:picMkLst>
        </pc:picChg>
        <pc:picChg chg="del">
          <ac:chgData name="Tom Snape" userId="607a1b38-35a9-44fa-a9fd-a15354396bae" providerId="ADAL" clId="{B5C93466-ACB1-42C8-BF56-D91A860AA21F}" dt="2024-08-08T15:26:03.794" v="129" actId="478"/>
          <ac:picMkLst>
            <pc:docMk/>
            <pc:sldMk cId="2750114640" sldId="332"/>
            <ac:picMk id="6" creationId="{3D12D2BC-62E7-17FA-E575-EA1D0F273261}"/>
          </ac:picMkLst>
        </pc:picChg>
        <pc:picChg chg="mod">
          <ac:chgData name="Tom Snape" userId="607a1b38-35a9-44fa-a9fd-a15354396bae" providerId="ADAL" clId="{B5C93466-ACB1-42C8-BF56-D91A860AA21F}" dt="2024-08-08T15:26:26.476" v="146" actId="1076"/>
          <ac:picMkLst>
            <pc:docMk/>
            <pc:sldMk cId="2750114640" sldId="332"/>
            <ac:picMk id="11" creationId="{3E39FF9F-E808-5219-8048-3E2E013EF58D}"/>
          </ac:picMkLst>
        </pc:picChg>
        <pc:picChg chg="mod">
          <ac:chgData name="Tom Snape" userId="607a1b38-35a9-44fa-a9fd-a15354396bae" providerId="ADAL" clId="{B5C93466-ACB1-42C8-BF56-D91A860AA21F}" dt="2024-08-08T15:26:24.436" v="145" actId="1076"/>
          <ac:picMkLst>
            <pc:docMk/>
            <pc:sldMk cId="2750114640" sldId="332"/>
            <ac:picMk id="13" creationId="{83945AB3-AD51-D453-BAA1-07846EDE7AED}"/>
          </ac:picMkLst>
        </pc:picChg>
      </pc:sldChg>
      <pc:sldChg chg="addSp delSp modSp add del mod ord">
        <pc:chgData name="Tom Snape" userId="607a1b38-35a9-44fa-a9fd-a15354396bae" providerId="ADAL" clId="{B5C93466-ACB1-42C8-BF56-D91A860AA21F}" dt="2024-08-09T08:41:50.248" v="2362" actId="47"/>
        <pc:sldMkLst>
          <pc:docMk/>
          <pc:sldMk cId="3216373713" sldId="333"/>
        </pc:sldMkLst>
        <pc:spChg chg="mod">
          <ac:chgData name="Tom Snape" userId="607a1b38-35a9-44fa-a9fd-a15354396bae" providerId="ADAL" clId="{B5C93466-ACB1-42C8-BF56-D91A860AA21F}" dt="2024-08-08T15:26:36.324" v="153" actId="20577"/>
          <ac:spMkLst>
            <pc:docMk/>
            <pc:sldMk cId="3216373713" sldId="333"/>
            <ac:spMk id="3" creationId="{AD91C6A9-BF61-ADA6-97F1-B5AB73A36F1B}"/>
          </ac:spMkLst>
        </pc:spChg>
        <pc:picChg chg="del">
          <ac:chgData name="Tom Snape" userId="607a1b38-35a9-44fa-a9fd-a15354396bae" providerId="ADAL" clId="{B5C93466-ACB1-42C8-BF56-D91A860AA21F}" dt="2024-08-08T15:26:37.986" v="155" actId="478"/>
          <ac:picMkLst>
            <pc:docMk/>
            <pc:sldMk cId="3216373713" sldId="333"/>
            <ac:picMk id="4" creationId="{939BF748-A232-D113-B9CE-A285702D62FC}"/>
          </ac:picMkLst>
        </pc:picChg>
        <pc:picChg chg="add mod">
          <ac:chgData name="Tom Snape" userId="607a1b38-35a9-44fa-a9fd-a15354396bae" providerId="ADAL" clId="{B5C93466-ACB1-42C8-BF56-D91A860AA21F}" dt="2024-08-08T15:28:57.763" v="172" actId="14100"/>
          <ac:picMkLst>
            <pc:docMk/>
            <pc:sldMk cId="3216373713" sldId="333"/>
            <ac:picMk id="6" creationId="{E0A4F733-F179-1951-0535-CAAFC0FE6AA9}"/>
          </ac:picMkLst>
        </pc:picChg>
        <pc:picChg chg="add mod ord">
          <ac:chgData name="Tom Snape" userId="607a1b38-35a9-44fa-a9fd-a15354396bae" providerId="ADAL" clId="{B5C93466-ACB1-42C8-BF56-D91A860AA21F}" dt="2024-08-08T15:30:25.501" v="200" actId="166"/>
          <ac:picMkLst>
            <pc:docMk/>
            <pc:sldMk cId="3216373713" sldId="333"/>
            <ac:picMk id="7" creationId="{FF1990C3-8B7B-D458-18B4-EFE85651AF9E}"/>
          </ac:picMkLst>
        </pc:picChg>
        <pc:picChg chg="add del mod">
          <ac:chgData name="Tom Snape" userId="607a1b38-35a9-44fa-a9fd-a15354396bae" providerId="ADAL" clId="{B5C93466-ACB1-42C8-BF56-D91A860AA21F}" dt="2024-08-08T15:29:34.054" v="178" actId="478"/>
          <ac:picMkLst>
            <pc:docMk/>
            <pc:sldMk cId="3216373713" sldId="333"/>
            <ac:picMk id="9" creationId="{7C3B7C1A-2001-B610-AF48-FAD94FD9FB8B}"/>
          </ac:picMkLst>
        </pc:picChg>
        <pc:picChg chg="del">
          <ac:chgData name="Tom Snape" userId="607a1b38-35a9-44fa-a9fd-a15354396bae" providerId="ADAL" clId="{B5C93466-ACB1-42C8-BF56-D91A860AA21F}" dt="2024-08-08T15:26:37.329" v="154" actId="478"/>
          <ac:picMkLst>
            <pc:docMk/>
            <pc:sldMk cId="3216373713" sldId="333"/>
            <ac:picMk id="11" creationId="{3E39FF9F-E808-5219-8048-3E2E013EF58D}"/>
          </ac:picMkLst>
        </pc:picChg>
        <pc:picChg chg="add del mod">
          <ac:chgData name="Tom Snape" userId="607a1b38-35a9-44fa-a9fd-a15354396bae" providerId="ADAL" clId="{B5C93466-ACB1-42C8-BF56-D91A860AA21F}" dt="2024-08-08T15:30:40.352" v="204" actId="478"/>
          <ac:picMkLst>
            <pc:docMk/>
            <pc:sldMk cId="3216373713" sldId="333"/>
            <ac:picMk id="12" creationId="{5630CA3A-4AA5-7D2B-6812-ACC0846B169C}"/>
          </ac:picMkLst>
        </pc:picChg>
        <pc:picChg chg="del">
          <ac:chgData name="Tom Snape" userId="607a1b38-35a9-44fa-a9fd-a15354396bae" providerId="ADAL" clId="{B5C93466-ACB1-42C8-BF56-D91A860AA21F}" dt="2024-08-08T15:26:38.536" v="157" actId="478"/>
          <ac:picMkLst>
            <pc:docMk/>
            <pc:sldMk cId="3216373713" sldId="333"/>
            <ac:picMk id="13" creationId="{83945AB3-AD51-D453-BAA1-07846EDE7AED}"/>
          </ac:picMkLst>
        </pc:picChg>
        <pc:picChg chg="del">
          <ac:chgData name="Tom Snape" userId="607a1b38-35a9-44fa-a9fd-a15354396bae" providerId="ADAL" clId="{B5C93466-ACB1-42C8-BF56-D91A860AA21F}" dt="2024-08-08T15:26:38.833" v="158" actId="478"/>
          <ac:picMkLst>
            <pc:docMk/>
            <pc:sldMk cId="3216373713" sldId="333"/>
            <ac:picMk id="15" creationId="{13A6AF4E-C9BB-DFE9-9FE7-272C383419E0}"/>
          </ac:picMkLst>
        </pc:picChg>
        <pc:picChg chg="add del mod">
          <ac:chgData name="Tom Snape" userId="607a1b38-35a9-44fa-a9fd-a15354396bae" providerId="ADAL" clId="{B5C93466-ACB1-42C8-BF56-D91A860AA21F}" dt="2024-08-08T15:30:07" v="187" actId="478"/>
          <ac:picMkLst>
            <pc:docMk/>
            <pc:sldMk cId="3216373713" sldId="333"/>
            <ac:picMk id="16" creationId="{AA1BF9C3-47E1-18C7-8F5B-2FF8A22C031A}"/>
          </ac:picMkLst>
        </pc:picChg>
        <pc:picChg chg="del">
          <ac:chgData name="Tom Snape" userId="607a1b38-35a9-44fa-a9fd-a15354396bae" providerId="ADAL" clId="{B5C93466-ACB1-42C8-BF56-D91A860AA21F}" dt="2024-08-08T15:26:38.204" v="156" actId="478"/>
          <ac:picMkLst>
            <pc:docMk/>
            <pc:sldMk cId="3216373713" sldId="333"/>
            <ac:picMk id="17" creationId="{F657A590-9674-1ADF-2C91-865326D47960}"/>
          </ac:picMkLst>
        </pc:picChg>
        <pc:picChg chg="add del mod modCrop">
          <ac:chgData name="Tom Snape" userId="607a1b38-35a9-44fa-a9fd-a15354396bae" providerId="ADAL" clId="{B5C93466-ACB1-42C8-BF56-D91A860AA21F}" dt="2024-08-08T15:30:39.791" v="203" actId="478"/>
          <ac:picMkLst>
            <pc:docMk/>
            <pc:sldMk cId="3216373713" sldId="333"/>
            <ac:picMk id="19" creationId="{AF746222-68F6-2388-7151-BF8D1C4D8438}"/>
          </ac:picMkLst>
        </pc:picChg>
        <pc:picChg chg="add mod">
          <ac:chgData name="Tom Snape" userId="607a1b38-35a9-44fa-a9fd-a15354396bae" providerId="ADAL" clId="{B5C93466-ACB1-42C8-BF56-D91A860AA21F}" dt="2024-08-08T15:31:58.378" v="207" actId="1076"/>
          <ac:picMkLst>
            <pc:docMk/>
            <pc:sldMk cId="3216373713" sldId="333"/>
            <ac:picMk id="1026" creationId="{90AE4826-C35E-6964-470F-EAAAD484CA62}"/>
          </ac:picMkLst>
        </pc:picChg>
        <pc:picChg chg="add mod">
          <ac:chgData name="Tom Snape" userId="607a1b38-35a9-44fa-a9fd-a15354396bae" providerId="ADAL" clId="{B5C93466-ACB1-42C8-BF56-D91A860AA21F}" dt="2024-08-08T15:41:02.982" v="323" actId="1076"/>
          <ac:picMkLst>
            <pc:docMk/>
            <pc:sldMk cId="3216373713" sldId="333"/>
            <ac:picMk id="1028" creationId="{54742CC0-9E6D-416F-E470-D8411595ACEF}"/>
          </ac:picMkLst>
        </pc:picChg>
      </pc:sldChg>
      <pc:sldChg chg="addSp delSp modSp add del mod ord modClrScheme chgLayout">
        <pc:chgData name="Tom Snape" userId="607a1b38-35a9-44fa-a9fd-a15354396bae" providerId="ADAL" clId="{B5C93466-ACB1-42C8-BF56-D91A860AA21F}" dt="2024-08-09T08:41:50.248" v="2362" actId="47"/>
        <pc:sldMkLst>
          <pc:docMk/>
          <pc:sldMk cId="3158321518" sldId="334"/>
        </pc:sldMkLst>
        <pc:spChg chg="mod ord">
          <ac:chgData name="Tom Snape" userId="607a1b38-35a9-44fa-a9fd-a15354396bae" providerId="ADAL" clId="{B5C93466-ACB1-42C8-BF56-D91A860AA21F}" dt="2024-08-08T15:34:00.171" v="228" actId="26606"/>
          <ac:spMkLst>
            <pc:docMk/>
            <pc:sldMk cId="3158321518" sldId="334"/>
            <ac:spMk id="2" creationId="{FB54C8A5-FD1A-41FE-2FC6-24925DBD498E}"/>
          </ac:spMkLst>
        </pc:spChg>
        <pc:spChg chg="mod">
          <ac:chgData name="Tom Snape" userId="607a1b38-35a9-44fa-a9fd-a15354396bae" providerId="ADAL" clId="{B5C93466-ACB1-42C8-BF56-D91A860AA21F}" dt="2024-08-08T15:37:11.135" v="282" actId="20577"/>
          <ac:spMkLst>
            <pc:docMk/>
            <pc:sldMk cId="3158321518" sldId="334"/>
            <ac:spMk id="3" creationId="{AD91C6A9-BF61-ADA6-97F1-B5AB73A36F1B}"/>
          </ac:spMkLst>
        </pc:spChg>
        <pc:picChg chg="add mod">
          <ac:chgData name="Tom Snape" userId="607a1b38-35a9-44fa-a9fd-a15354396bae" providerId="ADAL" clId="{B5C93466-ACB1-42C8-BF56-D91A860AA21F}" dt="2024-08-08T15:35:39.377" v="260" actId="1076"/>
          <ac:picMkLst>
            <pc:docMk/>
            <pc:sldMk cId="3158321518" sldId="334"/>
            <ac:picMk id="4" creationId="{A8FDBC71-AF0D-D076-59D0-966B2F64391E}"/>
          </ac:picMkLst>
        </pc:picChg>
        <pc:picChg chg="add mod">
          <ac:chgData name="Tom Snape" userId="607a1b38-35a9-44fa-a9fd-a15354396bae" providerId="ADAL" clId="{B5C93466-ACB1-42C8-BF56-D91A860AA21F}" dt="2024-08-08T15:34:06.762" v="231" actId="14100"/>
          <ac:picMkLst>
            <pc:docMk/>
            <pc:sldMk cId="3158321518" sldId="334"/>
            <ac:picMk id="5" creationId="{9F2B52D3-022F-7759-38CC-B38A319D13BE}"/>
          </ac:picMkLst>
        </pc:picChg>
        <pc:picChg chg="del">
          <ac:chgData name="Tom Snape" userId="607a1b38-35a9-44fa-a9fd-a15354396bae" providerId="ADAL" clId="{B5C93466-ACB1-42C8-BF56-D91A860AA21F}" dt="2024-08-08T15:33:36.131" v="223" actId="478"/>
          <ac:picMkLst>
            <pc:docMk/>
            <pc:sldMk cId="3158321518" sldId="334"/>
            <ac:picMk id="6" creationId="{E0A4F733-F179-1951-0535-CAAFC0FE6AA9}"/>
          </ac:picMkLst>
        </pc:picChg>
        <pc:picChg chg="del">
          <ac:chgData name="Tom Snape" userId="607a1b38-35a9-44fa-a9fd-a15354396bae" providerId="ADAL" clId="{B5C93466-ACB1-42C8-BF56-D91A860AA21F}" dt="2024-08-08T15:33:35.179" v="220" actId="478"/>
          <ac:picMkLst>
            <pc:docMk/>
            <pc:sldMk cId="3158321518" sldId="334"/>
            <ac:picMk id="7" creationId="{FF1990C3-8B7B-D458-18B4-EFE85651AF9E}"/>
          </ac:picMkLst>
        </pc:picChg>
        <pc:picChg chg="add mod">
          <ac:chgData name="Tom Snape" userId="607a1b38-35a9-44fa-a9fd-a15354396bae" providerId="ADAL" clId="{B5C93466-ACB1-42C8-BF56-D91A860AA21F}" dt="2024-08-08T15:34:11.037" v="233" actId="1076"/>
          <ac:picMkLst>
            <pc:docMk/>
            <pc:sldMk cId="3158321518" sldId="334"/>
            <ac:picMk id="8" creationId="{7E4DCE92-375C-E624-3DFB-BAD813794158}"/>
          </ac:picMkLst>
        </pc:picChg>
        <pc:picChg chg="add del mod modCrop">
          <ac:chgData name="Tom Snape" userId="607a1b38-35a9-44fa-a9fd-a15354396bae" providerId="ADAL" clId="{B5C93466-ACB1-42C8-BF56-D91A860AA21F}" dt="2024-08-08T15:34:35.147" v="240" actId="478"/>
          <ac:picMkLst>
            <pc:docMk/>
            <pc:sldMk cId="3158321518" sldId="334"/>
            <ac:picMk id="10" creationId="{951DA2D7-760C-770B-CA6C-91B452776E87}"/>
          </ac:picMkLst>
        </pc:picChg>
        <pc:picChg chg="add mod">
          <ac:chgData name="Tom Snape" userId="607a1b38-35a9-44fa-a9fd-a15354396bae" providerId="ADAL" clId="{B5C93466-ACB1-42C8-BF56-D91A860AA21F}" dt="2024-08-08T15:35:38.028" v="259" actId="1076"/>
          <ac:picMkLst>
            <pc:docMk/>
            <pc:sldMk cId="3158321518" sldId="334"/>
            <ac:picMk id="12" creationId="{4D10DBBD-02AF-35B3-9D49-43FE60F61EDE}"/>
          </ac:picMkLst>
        </pc:picChg>
        <pc:picChg chg="add mod">
          <ac:chgData name="Tom Snape" userId="607a1b38-35a9-44fa-a9fd-a15354396bae" providerId="ADAL" clId="{B5C93466-ACB1-42C8-BF56-D91A860AA21F}" dt="2024-08-08T15:35:24.245" v="253" actId="1076"/>
          <ac:picMkLst>
            <pc:docMk/>
            <pc:sldMk cId="3158321518" sldId="334"/>
            <ac:picMk id="14" creationId="{4D1AED71-3A78-51B1-F17E-29DC785F10E6}"/>
          </ac:picMkLst>
        </pc:picChg>
        <pc:picChg chg="add mod">
          <ac:chgData name="Tom Snape" userId="607a1b38-35a9-44fa-a9fd-a15354396bae" providerId="ADAL" clId="{B5C93466-ACB1-42C8-BF56-D91A860AA21F}" dt="2024-08-08T15:35:43.173" v="263" actId="1076"/>
          <ac:picMkLst>
            <pc:docMk/>
            <pc:sldMk cId="3158321518" sldId="334"/>
            <ac:picMk id="16" creationId="{2B469593-FE62-91C3-75F1-60A14D05F444}"/>
          </ac:picMkLst>
        </pc:picChg>
        <pc:picChg chg="add del mod">
          <ac:chgData name="Tom Snape" userId="607a1b38-35a9-44fa-a9fd-a15354396bae" providerId="ADAL" clId="{B5C93466-ACB1-42C8-BF56-D91A860AA21F}" dt="2024-08-08T16:03:01.961" v="1719" actId="478"/>
          <ac:picMkLst>
            <pc:docMk/>
            <pc:sldMk cId="3158321518" sldId="334"/>
            <ac:picMk id="18" creationId="{6ABC5A4E-C82A-145D-0F55-80D05EAF4CE4}"/>
          </ac:picMkLst>
        </pc:picChg>
        <pc:picChg chg="del">
          <ac:chgData name="Tom Snape" userId="607a1b38-35a9-44fa-a9fd-a15354396bae" providerId="ADAL" clId="{B5C93466-ACB1-42C8-BF56-D91A860AA21F}" dt="2024-08-08T15:33:35.754" v="222" actId="478"/>
          <ac:picMkLst>
            <pc:docMk/>
            <pc:sldMk cId="3158321518" sldId="334"/>
            <ac:picMk id="1026" creationId="{90AE4826-C35E-6964-470F-EAAAD484CA62}"/>
          </ac:picMkLst>
        </pc:picChg>
        <pc:picChg chg="del">
          <ac:chgData name="Tom Snape" userId="607a1b38-35a9-44fa-a9fd-a15354396bae" providerId="ADAL" clId="{B5C93466-ACB1-42C8-BF56-D91A860AA21F}" dt="2024-08-08T15:33:35.491" v="221" actId="478"/>
          <ac:picMkLst>
            <pc:docMk/>
            <pc:sldMk cId="3158321518" sldId="334"/>
            <ac:picMk id="1028" creationId="{54742CC0-9E6D-416F-E470-D8411595ACEF}"/>
          </ac:picMkLst>
        </pc:picChg>
      </pc:sldChg>
      <pc:sldChg chg="addSp delSp modSp add del mod ord">
        <pc:chgData name="Tom Snape" userId="607a1b38-35a9-44fa-a9fd-a15354396bae" providerId="ADAL" clId="{B5C93466-ACB1-42C8-BF56-D91A860AA21F}" dt="2024-08-09T08:41:50.248" v="2362" actId="47"/>
        <pc:sldMkLst>
          <pc:docMk/>
          <pc:sldMk cId="4194259033" sldId="335"/>
        </pc:sldMkLst>
        <pc:spChg chg="mod">
          <ac:chgData name="Tom Snape" userId="607a1b38-35a9-44fa-a9fd-a15354396bae" providerId="ADAL" clId="{B5C93466-ACB1-42C8-BF56-D91A860AA21F}" dt="2024-08-08T15:37:15.846" v="284" actId="20577"/>
          <ac:spMkLst>
            <pc:docMk/>
            <pc:sldMk cId="4194259033" sldId="335"/>
            <ac:spMk id="3" creationId="{AD91C6A9-BF61-ADA6-97F1-B5AB73A36F1B}"/>
          </ac:spMkLst>
        </pc:spChg>
        <pc:picChg chg="del mod">
          <ac:chgData name="Tom Snape" userId="607a1b38-35a9-44fa-a9fd-a15354396bae" providerId="ADAL" clId="{B5C93466-ACB1-42C8-BF56-D91A860AA21F}" dt="2024-08-08T15:35:58.587" v="279" actId="478"/>
          <ac:picMkLst>
            <pc:docMk/>
            <pc:sldMk cId="4194259033" sldId="335"/>
            <ac:picMk id="4" creationId="{A8FDBC71-AF0D-D076-59D0-966B2F64391E}"/>
          </ac:picMkLst>
        </pc:picChg>
        <pc:picChg chg="del">
          <ac:chgData name="Tom Snape" userId="607a1b38-35a9-44fa-a9fd-a15354396bae" providerId="ADAL" clId="{B5C93466-ACB1-42C8-BF56-D91A860AA21F}" dt="2024-08-08T15:35:57.524" v="274" actId="478"/>
          <ac:picMkLst>
            <pc:docMk/>
            <pc:sldMk cId="4194259033" sldId="335"/>
            <ac:picMk id="5" creationId="{9F2B52D3-022F-7759-38CC-B38A319D13BE}"/>
          </ac:picMkLst>
        </pc:picChg>
        <pc:picChg chg="add del mod">
          <ac:chgData name="Tom Snape" userId="607a1b38-35a9-44fa-a9fd-a15354396bae" providerId="ADAL" clId="{B5C93466-ACB1-42C8-BF56-D91A860AA21F}" dt="2024-08-09T08:38:06.196" v="2303" actId="22"/>
          <ac:picMkLst>
            <pc:docMk/>
            <pc:sldMk cId="4194259033" sldId="335"/>
            <ac:picMk id="5" creationId="{C5AF86F1-1F99-1700-36A8-38B0AC0186DA}"/>
          </ac:picMkLst>
        </pc:picChg>
        <pc:picChg chg="add mod modCrop">
          <ac:chgData name="Tom Snape" userId="607a1b38-35a9-44fa-a9fd-a15354396bae" providerId="ADAL" clId="{B5C93466-ACB1-42C8-BF56-D91A860AA21F}" dt="2024-08-08T15:37:47.756" v="291" actId="14100"/>
          <ac:picMkLst>
            <pc:docMk/>
            <pc:sldMk cId="4194259033" sldId="335"/>
            <ac:picMk id="7" creationId="{60618616-89EA-00B2-1A53-E40916A37137}"/>
          </ac:picMkLst>
        </pc:picChg>
        <pc:picChg chg="del">
          <ac:chgData name="Tom Snape" userId="607a1b38-35a9-44fa-a9fd-a15354396bae" providerId="ADAL" clId="{B5C93466-ACB1-42C8-BF56-D91A860AA21F}" dt="2024-08-08T15:35:59.113" v="280" actId="478"/>
          <ac:picMkLst>
            <pc:docMk/>
            <pc:sldMk cId="4194259033" sldId="335"/>
            <ac:picMk id="8" creationId="{7E4DCE92-375C-E624-3DFB-BAD813794158}"/>
          </ac:picMkLst>
        </pc:picChg>
        <pc:picChg chg="add mod modCrop">
          <ac:chgData name="Tom Snape" userId="607a1b38-35a9-44fa-a9fd-a15354396bae" providerId="ADAL" clId="{B5C93466-ACB1-42C8-BF56-D91A860AA21F}" dt="2024-08-09T08:32:03.703" v="2247" actId="732"/>
          <ac:picMkLst>
            <pc:docMk/>
            <pc:sldMk cId="4194259033" sldId="335"/>
            <ac:picMk id="10" creationId="{5AA08047-8E47-0D49-5CB1-94D8FE187D1D}"/>
          </ac:picMkLst>
        </pc:picChg>
        <pc:picChg chg="del">
          <ac:chgData name="Tom Snape" userId="607a1b38-35a9-44fa-a9fd-a15354396bae" providerId="ADAL" clId="{B5C93466-ACB1-42C8-BF56-D91A860AA21F}" dt="2024-08-08T15:35:58.365" v="277" actId="478"/>
          <ac:picMkLst>
            <pc:docMk/>
            <pc:sldMk cId="4194259033" sldId="335"/>
            <ac:picMk id="12" creationId="{4D10DBBD-02AF-35B3-9D49-43FE60F61EDE}"/>
          </ac:picMkLst>
        </pc:picChg>
        <pc:picChg chg="del">
          <ac:chgData name="Tom Snape" userId="607a1b38-35a9-44fa-a9fd-a15354396bae" providerId="ADAL" clId="{B5C93466-ACB1-42C8-BF56-D91A860AA21F}" dt="2024-08-08T15:35:57.811" v="275" actId="478"/>
          <ac:picMkLst>
            <pc:docMk/>
            <pc:sldMk cId="4194259033" sldId="335"/>
            <ac:picMk id="14" creationId="{4D1AED71-3A78-51B1-F17E-29DC785F10E6}"/>
          </ac:picMkLst>
        </pc:picChg>
        <pc:picChg chg="add mod modCrop">
          <ac:chgData name="Tom Snape" userId="607a1b38-35a9-44fa-a9fd-a15354396bae" providerId="ADAL" clId="{B5C93466-ACB1-42C8-BF56-D91A860AA21F}" dt="2024-08-08T15:39:55.100" v="319" actId="1076"/>
          <ac:picMkLst>
            <pc:docMk/>
            <pc:sldMk cId="4194259033" sldId="335"/>
            <ac:picMk id="15" creationId="{B1965E80-8E90-70AA-D10C-5C01210285B4}"/>
          </ac:picMkLst>
        </pc:picChg>
        <pc:picChg chg="del">
          <ac:chgData name="Tom Snape" userId="607a1b38-35a9-44fa-a9fd-a15354396bae" providerId="ADAL" clId="{B5C93466-ACB1-42C8-BF56-D91A860AA21F}" dt="2024-08-08T15:35:58.066" v="276" actId="478"/>
          <ac:picMkLst>
            <pc:docMk/>
            <pc:sldMk cId="4194259033" sldId="335"/>
            <ac:picMk id="16" creationId="{2B469593-FE62-91C3-75F1-60A14D05F444}"/>
          </ac:picMkLst>
        </pc:picChg>
        <pc:picChg chg="add mod">
          <ac:chgData name="Tom Snape" userId="607a1b38-35a9-44fa-a9fd-a15354396bae" providerId="ADAL" clId="{B5C93466-ACB1-42C8-BF56-D91A860AA21F}" dt="2024-08-08T15:39:57.788" v="320" actId="1076"/>
          <ac:picMkLst>
            <pc:docMk/>
            <pc:sldMk cId="4194259033" sldId="335"/>
            <ac:picMk id="18" creationId="{095B4CEC-E71A-93EE-7351-C49EFD94273B}"/>
          </ac:picMkLst>
        </pc:picChg>
      </pc:sldChg>
      <pc:sldChg chg="delSp modSp add mod ord">
        <pc:chgData name="Tom Snape" userId="607a1b38-35a9-44fa-a9fd-a15354396bae" providerId="ADAL" clId="{B5C93466-ACB1-42C8-BF56-D91A860AA21F}" dt="2024-08-09T08:43:24.503" v="2402" actId="113"/>
        <pc:sldMkLst>
          <pc:docMk/>
          <pc:sldMk cId="2568888574" sldId="336"/>
        </pc:sldMkLst>
        <pc:spChg chg="mod">
          <ac:chgData name="Tom Snape" userId="607a1b38-35a9-44fa-a9fd-a15354396bae" providerId="ADAL" clId="{B5C93466-ACB1-42C8-BF56-D91A860AA21F}" dt="2024-08-09T08:42:53.828" v="2388" actId="20577"/>
          <ac:spMkLst>
            <pc:docMk/>
            <pc:sldMk cId="2568888574" sldId="336"/>
            <ac:spMk id="8" creationId="{E6844615-CF20-799D-D231-E4A4CFB8FD3D}"/>
          </ac:spMkLst>
        </pc:spChg>
        <pc:spChg chg="mod">
          <ac:chgData name="Tom Snape" userId="607a1b38-35a9-44fa-a9fd-a15354396bae" providerId="ADAL" clId="{B5C93466-ACB1-42C8-BF56-D91A860AA21F}" dt="2024-08-09T08:43:24.503" v="2402" actId="113"/>
          <ac:spMkLst>
            <pc:docMk/>
            <pc:sldMk cId="2568888574" sldId="336"/>
            <ac:spMk id="9" creationId="{6015FB4C-8640-BA41-9B00-194BFDF2DFAA}"/>
          </ac:spMkLst>
        </pc:spChg>
        <pc:spChg chg="del">
          <ac:chgData name="Tom Snape" userId="607a1b38-35a9-44fa-a9fd-a15354396bae" providerId="ADAL" clId="{B5C93466-ACB1-42C8-BF56-D91A860AA21F}" dt="2024-08-08T15:42:03.723" v="384" actId="478"/>
          <ac:spMkLst>
            <pc:docMk/>
            <pc:sldMk cId="2568888574" sldId="336"/>
            <ac:spMk id="10" creationId="{D2D202A9-DDCD-FCDC-0B0D-BE282081DD98}"/>
          </ac:spMkLst>
        </pc:spChg>
      </pc:sldChg>
      <pc:sldChg chg="delSp modSp add del mod">
        <pc:chgData name="Tom Snape" userId="607a1b38-35a9-44fa-a9fd-a15354396bae" providerId="ADAL" clId="{B5C93466-ACB1-42C8-BF56-D91A860AA21F}" dt="2024-08-08T15:41:43.304" v="359" actId="47"/>
        <pc:sldMkLst>
          <pc:docMk/>
          <pc:sldMk cId="3081715151" sldId="336"/>
        </pc:sldMkLst>
        <pc:spChg chg="del mod">
          <ac:chgData name="Tom Snape" userId="607a1b38-35a9-44fa-a9fd-a15354396bae" providerId="ADAL" clId="{B5C93466-ACB1-42C8-BF56-D91A860AA21F}" dt="2024-08-08T15:41:39.988" v="357" actId="478"/>
          <ac:spMkLst>
            <pc:docMk/>
            <pc:sldMk cId="3081715151" sldId="336"/>
            <ac:spMk id="2" creationId="{4030C5FE-72BD-CBE5-C666-5A99D976FD50}"/>
          </ac:spMkLst>
        </pc:spChg>
        <pc:spChg chg="del mod">
          <ac:chgData name="Tom Snape" userId="607a1b38-35a9-44fa-a9fd-a15354396bae" providerId="ADAL" clId="{B5C93466-ACB1-42C8-BF56-D91A860AA21F}" dt="2024-08-08T15:41:38.924" v="356" actId="478"/>
          <ac:spMkLst>
            <pc:docMk/>
            <pc:sldMk cId="3081715151" sldId="336"/>
            <ac:spMk id="3" creationId="{46C0016A-85DD-CB32-BDFD-F31A1360203A}"/>
          </ac:spMkLst>
        </pc:spChg>
        <pc:spChg chg="del mod">
          <ac:chgData name="Tom Snape" userId="607a1b38-35a9-44fa-a9fd-a15354396bae" providerId="ADAL" clId="{B5C93466-ACB1-42C8-BF56-D91A860AA21F}" dt="2024-08-08T15:41:41.148" v="358" actId="478"/>
          <ac:spMkLst>
            <pc:docMk/>
            <pc:sldMk cId="3081715151" sldId="336"/>
            <ac:spMk id="4" creationId="{5640FCB9-2020-468E-AB58-045AD318D202}"/>
          </ac:spMkLst>
        </pc:spChg>
        <pc:picChg chg="del">
          <ac:chgData name="Tom Snape" userId="607a1b38-35a9-44fa-a9fd-a15354396bae" providerId="ADAL" clId="{B5C93466-ACB1-42C8-BF56-D91A860AA21F}" dt="2024-08-08T15:41:21.238" v="325" actId="478"/>
          <ac:picMkLst>
            <pc:docMk/>
            <pc:sldMk cId="3081715151" sldId="336"/>
            <ac:picMk id="3074" creationId="{E58CB624-2C1D-1DF4-3A31-BC51EA2B5BE8}"/>
          </ac:picMkLst>
        </pc:picChg>
        <pc:picChg chg="del">
          <ac:chgData name="Tom Snape" userId="607a1b38-35a9-44fa-a9fd-a15354396bae" providerId="ADAL" clId="{B5C93466-ACB1-42C8-BF56-D91A860AA21F}" dt="2024-08-08T15:41:21.557" v="326" actId="478"/>
          <ac:picMkLst>
            <pc:docMk/>
            <pc:sldMk cId="3081715151" sldId="336"/>
            <ac:picMk id="3076" creationId="{29720B75-A652-67D0-B321-A79F65D90119}"/>
          </ac:picMkLst>
        </pc:picChg>
        <pc:picChg chg="del">
          <ac:chgData name="Tom Snape" userId="607a1b38-35a9-44fa-a9fd-a15354396bae" providerId="ADAL" clId="{B5C93466-ACB1-42C8-BF56-D91A860AA21F}" dt="2024-08-08T15:41:21.838" v="327" actId="478"/>
          <ac:picMkLst>
            <pc:docMk/>
            <pc:sldMk cId="3081715151" sldId="336"/>
            <ac:picMk id="3078" creationId="{7C8799A2-40C1-4D63-EA5A-A12CCD6F7F1C}"/>
          </ac:picMkLst>
        </pc:picChg>
      </pc:sldChg>
      <pc:sldChg chg="delSp modSp add mod">
        <pc:chgData name="Tom Snape" userId="607a1b38-35a9-44fa-a9fd-a15354396bae" providerId="ADAL" clId="{B5C93466-ACB1-42C8-BF56-D91A860AA21F}" dt="2024-08-08T15:55:47.804" v="1385" actId="20577"/>
        <pc:sldMkLst>
          <pc:docMk/>
          <pc:sldMk cId="256426297" sldId="337"/>
        </pc:sldMkLst>
        <pc:spChg chg="mod">
          <ac:chgData name="Tom Snape" userId="607a1b38-35a9-44fa-a9fd-a15354396bae" providerId="ADAL" clId="{B5C93466-ACB1-42C8-BF56-D91A860AA21F}" dt="2024-08-08T15:47:32.296" v="1070" actId="1076"/>
          <ac:spMkLst>
            <pc:docMk/>
            <pc:sldMk cId="256426297" sldId="337"/>
            <ac:spMk id="8" creationId="{E6844615-CF20-799D-D231-E4A4CFB8FD3D}"/>
          </ac:spMkLst>
        </pc:spChg>
        <pc:spChg chg="mod">
          <ac:chgData name="Tom Snape" userId="607a1b38-35a9-44fa-a9fd-a15354396bae" providerId="ADAL" clId="{B5C93466-ACB1-42C8-BF56-D91A860AA21F}" dt="2024-08-08T15:55:47.804" v="1385" actId="20577"/>
          <ac:spMkLst>
            <pc:docMk/>
            <pc:sldMk cId="256426297" sldId="337"/>
            <ac:spMk id="9" creationId="{6015FB4C-8640-BA41-9B00-194BFDF2DFAA}"/>
          </ac:spMkLst>
        </pc:spChg>
        <pc:spChg chg="del">
          <ac:chgData name="Tom Snape" userId="607a1b38-35a9-44fa-a9fd-a15354396bae" providerId="ADAL" clId="{B5C93466-ACB1-42C8-BF56-D91A860AA21F}" dt="2024-08-08T15:46:42.967" v="838" actId="478"/>
          <ac:spMkLst>
            <pc:docMk/>
            <pc:sldMk cId="256426297" sldId="337"/>
            <ac:spMk id="10" creationId="{D2D202A9-DDCD-FCDC-0B0D-BE282081DD98}"/>
          </ac:spMkLst>
        </pc:spChg>
      </pc:sldChg>
      <pc:sldChg chg="modSp add mod ord">
        <pc:chgData name="Tom Snape" userId="607a1b38-35a9-44fa-a9fd-a15354396bae" providerId="ADAL" clId="{B5C93466-ACB1-42C8-BF56-D91A860AA21F}" dt="2024-08-09T09:13:56.425" v="2427" actId="403"/>
        <pc:sldMkLst>
          <pc:docMk/>
          <pc:sldMk cId="1942591339" sldId="338"/>
        </pc:sldMkLst>
        <pc:spChg chg="mod">
          <ac:chgData name="Tom Snape" userId="607a1b38-35a9-44fa-a9fd-a15354396bae" providerId="ADAL" clId="{B5C93466-ACB1-42C8-BF56-D91A860AA21F}" dt="2024-08-09T09:13:56.425" v="2427" actId="403"/>
          <ac:spMkLst>
            <pc:docMk/>
            <pc:sldMk cId="1942591339" sldId="338"/>
            <ac:spMk id="8" creationId="{E6844615-CF20-799D-D231-E4A4CFB8FD3D}"/>
          </ac:spMkLst>
        </pc:spChg>
        <pc:spChg chg="mod">
          <ac:chgData name="Tom Snape" userId="607a1b38-35a9-44fa-a9fd-a15354396bae" providerId="ADAL" clId="{B5C93466-ACB1-42C8-BF56-D91A860AA21F}" dt="2024-08-09T09:13:54.828" v="2426" actId="403"/>
          <ac:spMkLst>
            <pc:docMk/>
            <pc:sldMk cId="1942591339" sldId="338"/>
            <ac:spMk id="9" creationId="{6015FB4C-8640-BA41-9B00-194BFDF2DFAA}"/>
          </ac:spMkLst>
        </pc:spChg>
      </pc:sldChg>
      <pc:sldChg chg="addSp delSp modSp add mod">
        <pc:chgData name="Tom Snape" userId="607a1b38-35a9-44fa-a9fd-a15354396bae" providerId="ADAL" clId="{B5C93466-ACB1-42C8-BF56-D91A860AA21F}" dt="2024-08-09T08:04:58.095" v="2225" actId="20577"/>
        <pc:sldMkLst>
          <pc:docMk/>
          <pc:sldMk cId="332432313" sldId="339"/>
        </pc:sldMkLst>
        <pc:spChg chg="add del mod">
          <ac:chgData name="Tom Snape" userId="607a1b38-35a9-44fa-a9fd-a15354396bae" providerId="ADAL" clId="{B5C93466-ACB1-42C8-BF56-D91A860AA21F}" dt="2024-08-08T16:02:07.068" v="1708" actId="478"/>
          <ac:spMkLst>
            <pc:docMk/>
            <pc:sldMk cId="332432313" sldId="339"/>
            <ac:spMk id="4" creationId="{1574274A-76CE-1539-078B-8A97CD1B03A6}"/>
          </ac:spMkLst>
        </pc:spChg>
        <pc:spChg chg="add del mod">
          <ac:chgData name="Tom Snape" userId="607a1b38-35a9-44fa-a9fd-a15354396bae" providerId="ADAL" clId="{B5C93466-ACB1-42C8-BF56-D91A860AA21F}" dt="2024-08-08T16:05:22.386" v="1776" actId="478"/>
          <ac:spMkLst>
            <pc:docMk/>
            <pc:sldMk cId="332432313" sldId="339"/>
            <ac:spMk id="6" creationId="{661639D3-2BB1-C873-B439-41E720E3FCDE}"/>
          </ac:spMkLst>
        </pc:spChg>
        <pc:spChg chg="mod">
          <ac:chgData name="Tom Snape" userId="607a1b38-35a9-44fa-a9fd-a15354396bae" providerId="ADAL" clId="{B5C93466-ACB1-42C8-BF56-D91A860AA21F}" dt="2024-08-08T16:03:59.226" v="1774" actId="20577"/>
          <ac:spMkLst>
            <pc:docMk/>
            <pc:sldMk cId="332432313" sldId="339"/>
            <ac:spMk id="8" creationId="{E6844615-CF20-799D-D231-E4A4CFB8FD3D}"/>
          </ac:spMkLst>
        </pc:spChg>
        <pc:spChg chg="add del">
          <ac:chgData name="Tom Snape" userId="607a1b38-35a9-44fa-a9fd-a15354396bae" providerId="ADAL" clId="{B5C93466-ACB1-42C8-BF56-D91A860AA21F}" dt="2024-08-08T16:05:20.463" v="1775" actId="478"/>
          <ac:spMkLst>
            <pc:docMk/>
            <pc:sldMk cId="332432313" sldId="339"/>
            <ac:spMk id="9" creationId="{6015FB4C-8640-BA41-9B00-194BFDF2DFAA}"/>
          </ac:spMkLst>
        </pc:spChg>
        <pc:spChg chg="add mod">
          <ac:chgData name="Tom Snape" userId="607a1b38-35a9-44fa-a9fd-a15354396bae" providerId="ADAL" clId="{B5C93466-ACB1-42C8-BF56-D91A860AA21F}" dt="2024-08-09T08:04:58.095" v="2225" actId="20577"/>
          <ac:spMkLst>
            <pc:docMk/>
            <pc:sldMk cId="332432313" sldId="339"/>
            <ac:spMk id="18" creationId="{3769CB06-64D2-F999-2F1D-C2BC003CBE5B}"/>
          </ac:spMkLst>
        </pc:spChg>
        <pc:picChg chg="add mod ord">
          <ac:chgData name="Tom Snape" userId="607a1b38-35a9-44fa-a9fd-a15354396bae" providerId="ADAL" clId="{B5C93466-ACB1-42C8-BF56-D91A860AA21F}" dt="2024-08-09T07:55:37.837" v="2027" actId="1076"/>
          <ac:picMkLst>
            <pc:docMk/>
            <pc:sldMk cId="332432313" sldId="339"/>
            <ac:picMk id="4" creationId="{7C902889-BFB0-3538-1720-258AE0E7E06E}"/>
          </ac:picMkLst>
        </pc:picChg>
        <pc:picChg chg="add del mod">
          <ac:chgData name="Tom Snape" userId="607a1b38-35a9-44fa-a9fd-a15354396bae" providerId="ADAL" clId="{B5C93466-ACB1-42C8-BF56-D91A860AA21F}" dt="2024-08-09T07:54:55.016" v="2016" actId="478"/>
          <ac:picMkLst>
            <pc:docMk/>
            <pc:sldMk cId="332432313" sldId="339"/>
            <ac:picMk id="6" creationId="{8DEDB669-DFE9-DFDA-853E-00A7565EB2C6}"/>
          </ac:picMkLst>
        </pc:picChg>
        <pc:picChg chg="add del mod">
          <ac:chgData name="Tom Snape" userId="607a1b38-35a9-44fa-a9fd-a15354396bae" providerId="ADAL" clId="{B5C93466-ACB1-42C8-BF56-D91A860AA21F}" dt="2024-08-08T16:05:26.471" v="1778" actId="478"/>
          <ac:picMkLst>
            <pc:docMk/>
            <pc:sldMk cId="332432313" sldId="339"/>
            <ac:picMk id="10" creationId="{A065303E-5F5F-3D63-88C7-AB9B903FE670}"/>
          </ac:picMkLst>
        </pc:picChg>
        <pc:picChg chg="add mod">
          <ac:chgData name="Tom Snape" userId="607a1b38-35a9-44fa-a9fd-a15354396bae" providerId="ADAL" clId="{B5C93466-ACB1-42C8-BF56-D91A860AA21F}" dt="2024-08-09T07:55:31.269" v="2022" actId="1076"/>
          <ac:picMkLst>
            <pc:docMk/>
            <pc:sldMk cId="332432313" sldId="339"/>
            <ac:picMk id="11" creationId="{A2AB49DD-E537-C743-4A93-8147D6D8B3D4}"/>
          </ac:picMkLst>
        </pc:picChg>
        <pc:picChg chg="add mod ord">
          <ac:chgData name="Tom Snape" userId="607a1b38-35a9-44fa-a9fd-a15354396bae" providerId="ADAL" clId="{B5C93466-ACB1-42C8-BF56-D91A860AA21F}" dt="2024-08-09T07:55:35.500" v="2025" actId="1076"/>
          <ac:picMkLst>
            <pc:docMk/>
            <pc:sldMk cId="332432313" sldId="339"/>
            <ac:picMk id="12" creationId="{A1D8AB22-8111-4137-C59B-EDEAECFE954B}"/>
          </ac:picMkLst>
        </pc:picChg>
        <pc:picChg chg="add mod">
          <ac:chgData name="Tom Snape" userId="607a1b38-35a9-44fa-a9fd-a15354396bae" providerId="ADAL" clId="{B5C93466-ACB1-42C8-BF56-D91A860AA21F}" dt="2024-08-09T07:55:39.204" v="2028" actId="1076"/>
          <ac:picMkLst>
            <pc:docMk/>
            <pc:sldMk cId="332432313" sldId="339"/>
            <ac:picMk id="13" creationId="{3EC09379-DFE4-ADAB-EB4F-1E7EF2E08539}"/>
          </ac:picMkLst>
        </pc:picChg>
        <pc:picChg chg="add del mod">
          <ac:chgData name="Tom Snape" userId="607a1b38-35a9-44fa-a9fd-a15354396bae" providerId="ADAL" clId="{B5C93466-ACB1-42C8-BF56-D91A860AA21F}" dt="2024-08-09T07:54:22.731" v="2002" actId="478"/>
          <ac:picMkLst>
            <pc:docMk/>
            <pc:sldMk cId="332432313" sldId="339"/>
            <ac:picMk id="14" creationId="{949B3117-7F59-EF1F-8857-9D2D8A7685FC}"/>
          </ac:picMkLst>
        </pc:picChg>
        <pc:picChg chg="add del mod">
          <ac:chgData name="Tom Snape" userId="607a1b38-35a9-44fa-a9fd-a15354396bae" providerId="ADAL" clId="{B5C93466-ACB1-42C8-BF56-D91A860AA21F}" dt="2024-08-09T07:55:36.581" v="2026" actId="1076"/>
          <ac:picMkLst>
            <pc:docMk/>
            <pc:sldMk cId="332432313" sldId="339"/>
            <ac:picMk id="15" creationId="{2DD3E5EE-84F9-E716-85A1-D4F4B17B757A}"/>
          </ac:picMkLst>
        </pc:picChg>
        <pc:picChg chg="add mod ord">
          <ac:chgData name="Tom Snape" userId="607a1b38-35a9-44fa-a9fd-a15354396bae" providerId="ADAL" clId="{B5C93466-ACB1-42C8-BF56-D91A860AA21F}" dt="2024-08-09T07:54:33.490" v="2008" actId="688"/>
          <ac:picMkLst>
            <pc:docMk/>
            <pc:sldMk cId="332432313" sldId="339"/>
            <ac:picMk id="17" creationId="{1D8968CE-7EAB-B65A-89DF-FE3925BACC95}"/>
          </ac:picMkLst>
        </pc:picChg>
      </pc:sldChg>
      <pc:sldChg chg="addSp delSp modSp add del mod modClrScheme chgLayout">
        <pc:chgData name="Tom Snape" userId="607a1b38-35a9-44fa-a9fd-a15354396bae" providerId="ADAL" clId="{B5C93466-ACB1-42C8-BF56-D91A860AA21F}" dt="2024-08-08T15:57:59.293" v="1439" actId="2696"/>
        <pc:sldMkLst>
          <pc:docMk/>
          <pc:sldMk cId="2612953362" sldId="339"/>
        </pc:sldMkLst>
        <pc:spChg chg="add del mod">
          <ac:chgData name="Tom Snape" userId="607a1b38-35a9-44fa-a9fd-a15354396bae" providerId="ADAL" clId="{B5C93466-ACB1-42C8-BF56-D91A860AA21F}" dt="2024-08-08T15:57:05.267" v="1404" actId="6264"/>
          <ac:spMkLst>
            <pc:docMk/>
            <pc:sldMk cId="2612953362" sldId="339"/>
            <ac:spMk id="2" creationId="{57B377A5-7C7B-6B65-FD0A-6D94A8801074}"/>
          </ac:spMkLst>
        </pc:spChg>
        <pc:spChg chg="add del mod">
          <ac:chgData name="Tom Snape" userId="607a1b38-35a9-44fa-a9fd-a15354396bae" providerId="ADAL" clId="{B5C93466-ACB1-42C8-BF56-D91A860AA21F}" dt="2024-08-08T15:57:05.267" v="1404" actId="6264"/>
          <ac:spMkLst>
            <pc:docMk/>
            <pc:sldMk cId="2612953362" sldId="339"/>
            <ac:spMk id="3" creationId="{CE5F91BD-2421-5650-D1A2-967810F53D27}"/>
          </ac:spMkLst>
        </pc:spChg>
        <pc:spChg chg="add del mod">
          <ac:chgData name="Tom Snape" userId="607a1b38-35a9-44fa-a9fd-a15354396bae" providerId="ADAL" clId="{B5C93466-ACB1-42C8-BF56-D91A860AA21F}" dt="2024-08-08T15:57:03.761" v="1402" actId="6264"/>
          <ac:spMkLst>
            <pc:docMk/>
            <pc:sldMk cId="2612953362" sldId="339"/>
            <ac:spMk id="4" creationId="{CD2A68D3-EB9F-B22B-84A4-3D9534F7907C}"/>
          </ac:spMkLst>
        </pc:spChg>
        <pc:spChg chg="mod ord">
          <ac:chgData name="Tom Snape" userId="607a1b38-35a9-44fa-a9fd-a15354396bae" providerId="ADAL" clId="{B5C93466-ACB1-42C8-BF56-D91A860AA21F}" dt="2024-08-08T15:57:28.836" v="1409" actId="26606"/>
          <ac:spMkLst>
            <pc:docMk/>
            <pc:sldMk cId="2612953362" sldId="339"/>
            <ac:spMk id="5" creationId="{4BB93A81-8AF6-7797-2716-BC8128426829}"/>
          </ac:spMkLst>
        </pc:spChg>
        <pc:spChg chg="add del mod">
          <ac:chgData name="Tom Snape" userId="607a1b38-35a9-44fa-a9fd-a15354396bae" providerId="ADAL" clId="{B5C93466-ACB1-42C8-BF56-D91A860AA21F}" dt="2024-08-08T15:57:03.761" v="1402" actId="6264"/>
          <ac:spMkLst>
            <pc:docMk/>
            <pc:sldMk cId="2612953362" sldId="339"/>
            <ac:spMk id="6" creationId="{4AD825E4-A8F8-5A5D-4075-45C70263D349}"/>
          </ac:spMkLst>
        </pc:spChg>
        <pc:spChg chg="add del mod">
          <ac:chgData name="Tom Snape" userId="607a1b38-35a9-44fa-a9fd-a15354396bae" providerId="ADAL" clId="{B5C93466-ACB1-42C8-BF56-D91A860AA21F}" dt="2024-08-08T15:57:56.309" v="1438" actId="20577"/>
          <ac:spMkLst>
            <pc:docMk/>
            <pc:sldMk cId="2612953362" sldId="339"/>
            <ac:spMk id="7" creationId="{CFA11EF8-AFDD-409A-47CE-8DB1F7BB5049}"/>
          </ac:spMkLst>
        </pc:spChg>
        <pc:spChg chg="add mod">
          <ac:chgData name="Tom Snape" userId="607a1b38-35a9-44fa-a9fd-a15354396bae" providerId="ADAL" clId="{B5C93466-ACB1-42C8-BF56-D91A860AA21F}" dt="2024-08-08T15:57:46.623" v="1414"/>
          <ac:spMkLst>
            <pc:docMk/>
            <pc:sldMk cId="2612953362" sldId="339"/>
            <ac:spMk id="9" creationId="{9451C6AE-C61E-914D-BEC5-ABCC379CA474}"/>
          </ac:spMkLst>
        </pc:spChg>
        <pc:spChg chg="add del mod">
          <ac:chgData name="Tom Snape" userId="607a1b38-35a9-44fa-a9fd-a15354396bae" providerId="ADAL" clId="{B5C93466-ACB1-42C8-BF56-D91A860AA21F}" dt="2024-08-08T15:57:28.836" v="1409" actId="26606"/>
          <ac:spMkLst>
            <pc:docMk/>
            <pc:sldMk cId="2612953362" sldId="339"/>
            <ac:spMk id="13" creationId="{2C54C371-E7C1-715C-FDC7-D2CD52425D1D}"/>
          </ac:spMkLst>
        </pc:spChg>
        <pc:picChg chg="mod ord">
          <ac:chgData name="Tom Snape" userId="607a1b38-35a9-44fa-a9fd-a15354396bae" providerId="ADAL" clId="{B5C93466-ACB1-42C8-BF56-D91A860AA21F}" dt="2024-08-08T15:57:28.836" v="1409" actId="26606"/>
          <ac:picMkLst>
            <pc:docMk/>
            <pc:sldMk cId="2612953362" sldId="339"/>
            <ac:picMk id="8" creationId="{14D04FFA-4DF9-8F38-CCA3-BA6B32FBD756}"/>
          </ac:picMkLst>
        </pc:picChg>
      </pc:sldChg>
      <pc:sldChg chg="add">
        <pc:chgData name="Tom Snape" userId="607a1b38-35a9-44fa-a9fd-a15354396bae" providerId="ADAL" clId="{B5C93466-ACB1-42C8-BF56-D91A860AA21F}" dt="2024-08-09T08:03:50.859" v="2214"/>
        <pc:sldMkLst>
          <pc:docMk/>
          <pc:sldMk cId="1469295681" sldId="4520"/>
        </pc:sldMkLst>
      </pc:sldChg>
      <pc:sldChg chg="add">
        <pc:chgData name="Tom Snape" userId="607a1b38-35a9-44fa-a9fd-a15354396bae" providerId="ADAL" clId="{B5C93466-ACB1-42C8-BF56-D91A860AA21F}" dt="2024-08-09T08:03:45.684" v="2213"/>
        <pc:sldMkLst>
          <pc:docMk/>
          <pc:sldMk cId="2941465296" sldId="4526"/>
        </pc:sldMkLst>
      </pc:sldChg>
      <pc:sldChg chg="addSp delSp modSp new mod ord">
        <pc:chgData name="Tom Snape" userId="607a1b38-35a9-44fa-a9fd-a15354396bae" providerId="ADAL" clId="{B5C93466-ACB1-42C8-BF56-D91A860AA21F}" dt="2024-08-09T08:41:42.381" v="2361"/>
        <pc:sldMkLst>
          <pc:docMk/>
          <pc:sldMk cId="289372813" sldId="4527"/>
        </pc:sldMkLst>
        <pc:spChg chg="del">
          <ac:chgData name="Tom Snape" userId="607a1b38-35a9-44fa-a9fd-a15354396bae" providerId="ADAL" clId="{B5C93466-ACB1-42C8-BF56-D91A860AA21F}" dt="2024-08-09T08:31:26.645" v="2238" actId="478"/>
          <ac:spMkLst>
            <pc:docMk/>
            <pc:sldMk cId="289372813" sldId="4527"/>
            <ac:spMk id="3" creationId="{44146FCF-0ACC-C2F7-89B6-B4EA43504B05}"/>
          </ac:spMkLst>
        </pc:spChg>
        <pc:spChg chg="del">
          <ac:chgData name="Tom Snape" userId="607a1b38-35a9-44fa-a9fd-a15354396bae" providerId="ADAL" clId="{B5C93466-ACB1-42C8-BF56-D91A860AA21F}" dt="2024-08-09T08:31:26.645" v="2238" actId="478"/>
          <ac:spMkLst>
            <pc:docMk/>
            <pc:sldMk cId="289372813" sldId="4527"/>
            <ac:spMk id="4" creationId="{FE5A9EF7-B401-5EE7-CDCF-8F9A3D434586}"/>
          </ac:spMkLst>
        </pc:spChg>
        <pc:spChg chg="del">
          <ac:chgData name="Tom Snape" userId="607a1b38-35a9-44fa-a9fd-a15354396bae" providerId="ADAL" clId="{B5C93466-ACB1-42C8-BF56-D91A860AA21F}" dt="2024-08-09T08:31:26.645" v="2238" actId="478"/>
          <ac:spMkLst>
            <pc:docMk/>
            <pc:sldMk cId="289372813" sldId="4527"/>
            <ac:spMk id="5" creationId="{AC25F19D-B3EB-3D81-5952-5DE3FDF5EFD1}"/>
          </ac:spMkLst>
        </pc:spChg>
        <pc:picChg chg="add mod">
          <ac:chgData name="Tom Snape" userId="607a1b38-35a9-44fa-a9fd-a15354396bae" providerId="ADAL" clId="{B5C93466-ACB1-42C8-BF56-D91A860AA21F}" dt="2024-08-09T08:39:19.303" v="2315" actId="1076"/>
          <ac:picMkLst>
            <pc:docMk/>
            <pc:sldMk cId="289372813" sldId="4527"/>
            <ac:picMk id="6" creationId="{047F5615-2000-E9E5-F2F9-62AE24204621}"/>
          </ac:picMkLst>
        </pc:picChg>
        <pc:picChg chg="add mod">
          <ac:chgData name="Tom Snape" userId="607a1b38-35a9-44fa-a9fd-a15354396bae" providerId="ADAL" clId="{B5C93466-ACB1-42C8-BF56-D91A860AA21F}" dt="2024-08-09T08:39:25.350" v="2322" actId="1076"/>
          <ac:picMkLst>
            <pc:docMk/>
            <pc:sldMk cId="289372813" sldId="4527"/>
            <ac:picMk id="7" creationId="{C1C59DF8-F1A7-BF99-2E44-AE9709266DB4}"/>
          </ac:picMkLst>
        </pc:picChg>
        <pc:picChg chg="add mod">
          <ac:chgData name="Tom Snape" userId="607a1b38-35a9-44fa-a9fd-a15354396bae" providerId="ADAL" clId="{B5C93466-ACB1-42C8-BF56-D91A860AA21F}" dt="2024-08-09T08:39:24.772" v="2321" actId="1076"/>
          <ac:picMkLst>
            <pc:docMk/>
            <pc:sldMk cId="289372813" sldId="4527"/>
            <ac:picMk id="8" creationId="{670D59C9-13E4-8D31-8613-DFA7E8177768}"/>
          </ac:picMkLst>
        </pc:picChg>
        <pc:picChg chg="add mod">
          <ac:chgData name="Tom Snape" userId="607a1b38-35a9-44fa-a9fd-a15354396bae" providerId="ADAL" clId="{B5C93466-ACB1-42C8-BF56-D91A860AA21F}" dt="2024-08-09T08:39:27.124" v="2323" actId="1076"/>
          <ac:picMkLst>
            <pc:docMk/>
            <pc:sldMk cId="289372813" sldId="4527"/>
            <ac:picMk id="9" creationId="{ED0FA4D4-D876-1693-9F5D-AE0E6CEFC1F9}"/>
          </ac:picMkLst>
        </pc:picChg>
      </pc:sldChg>
      <pc:sldChg chg="addSp delSp modSp add mod ord">
        <pc:chgData name="Tom Snape" userId="607a1b38-35a9-44fa-a9fd-a15354396bae" providerId="ADAL" clId="{B5C93466-ACB1-42C8-BF56-D91A860AA21F}" dt="2024-08-09T09:13:37.667" v="2425" actId="1076"/>
        <pc:sldMkLst>
          <pc:docMk/>
          <pc:sldMk cId="398400953" sldId="4528"/>
        </pc:sldMkLst>
        <pc:picChg chg="add mod">
          <ac:chgData name="Tom Snape" userId="607a1b38-35a9-44fa-a9fd-a15354396bae" providerId="ADAL" clId="{B5C93466-ACB1-42C8-BF56-D91A860AA21F}" dt="2024-08-09T08:32:55.889" v="2272" actId="14100"/>
          <ac:picMkLst>
            <pc:docMk/>
            <pc:sldMk cId="398400953" sldId="4528"/>
            <ac:picMk id="3" creationId="{2AF1A628-0735-7549-A1D3-7C4008BE7FB9}"/>
          </ac:picMkLst>
        </pc:picChg>
        <pc:picChg chg="add mod">
          <ac:chgData name="Tom Snape" userId="607a1b38-35a9-44fa-a9fd-a15354396bae" providerId="ADAL" clId="{B5C93466-ACB1-42C8-BF56-D91A860AA21F}" dt="2024-08-09T09:13:34.862" v="2422" actId="14100"/>
          <ac:picMkLst>
            <pc:docMk/>
            <pc:sldMk cId="398400953" sldId="4528"/>
            <ac:picMk id="5" creationId="{D9A3E3B0-2E92-3DA0-4C1A-F7CFD50BE7D0}"/>
          </ac:picMkLst>
        </pc:picChg>
        <pc:picChg chg="add del">
          <ac:chgData name="Tom Snape" userId="607a1b38-35a9-44fa-a9fd-a15354396bae" providerId="ADAL" clId="{B5C93466-ACB1-42C8-BF56-D91A860AA21F}" dt="2024-08-09T08:32:47.735" v="2269" actId="478"/>
          <ac:picMkLst>
            <pc:docMk/>
            <pc:sldMk cId="398400953" sldId="4528"/>
            <ac:picMk id="6" creationId="{047F5615-2000-E9E5-F2F9-62AE24204621}"/>
          </ac:picMkLst>
        </pc:picChg>
        <pc:picChg chg="add mod">
          <ac:chgData name="Tom Snape" userId="607a1b38-35a9-44fa-a9fd-a15354396bae" providerId="ADAL" clId="{B5C93466-ACB1-42C8-BF56-D91A860AA21F}" dt="2024-08-09T09:13:36.444" v="2424" actId="14100"/>
          <ac:picMkLst>
            <pc:docMk/>
            <pc:sldMk cId="398400953" sldId="4528"/>
            <ac:picMk id="6" creationId="{4B00C394-9937-FEFB-C383-741066A834CD}"/>
          </ac:picMkLst>
        </pc:picChg>
        <pc:picChg chg="del">
          <ac:chgData name="Tom Snape" userId="607a1b38-35a9-44fa-a9fd-a15354396bae" providerId="ADAL" clId="{B5C93466-ACB1-42C8-BF56-D91A860AA21F}" dt="2024-08-09T08:32:41.551" v="2264" actId="478"/>
          <ac:picMkLst>
            <pc:docMk/>
            <pc:sldMk cId="398400953" sldId="4528"/>
            <ac:picMk id="7" creationId="{C1C59DF8-F1A7-BF99-2E44-AE9709266DB4}"/>
          </ac:picMkLst>
        </pc:picChg>
        <pc:picChg chg="del">
          <ac:chgData name="Tom Snape" userId="607a1b38-35a9-44fa-a9fd-a15354396bae" providerId="ADAL" clId="{B5C93466-ACB1-42C8-BF56-D91A860AA21F}" dt="2024-08-09T08:32:42.168" v="2266" actId="478"/>
          <ac:picMkLst>
            <pc:docMk/>
            <pc:sldMk cId="398400953" sldId="4528"/>
            <ac:picMk id="8" creationId="{670D59C9-13E4-8D31-8613-DFA7E8177768}"/>
          </ac:picMkLst>
        </pc:picChg>
        <pc:picChg chg="del">
          <ac:chgData name="Tom Snape" userId="607a1b38-35a9-44fa-a9fd-a15354396bae" providerId="ADAL" clId="{B5C93466-ACB1-42C8-BF56-D91A860AA21F}" dt="2024-08-09T08:32:41.862" v="2265" actId="478"/>
          <ac:picMkLst>
            <pc:docMk/>
            <pc:sldMk cId="398400953" sldId="4528"/>
            <ac:picMk id="9" creationId="{ED0FA4D4-D876-1693-9F5D-AE0E6CEFC1F9}"/>
          </ac:picMkLst>
        </pc:picChg>
        <pc:picChg chg="add mod">
          <ac:chgData name="Tom Snape" userId="607a1b38-35a9-44fa-a9fd-a15354396bae" providerId="ADAL" clId="{B5C93466-ACB1-42C8-BF56-D91A860AA21F}" dt="2024-08-09T09:13:37.667" v="2425" actId="1076"/>
          <ac:picMkLst>
            <pc:docMk/>
            <pc:sldMk cId="398400953" sldId="4528"/>
            <ac:picMk id="10" creationId="{C2B65494-4486-C2D6-21D0-819480F9C277}"/>
          </ac:picMkLst>
        </pc:picChg>
        <pc:picChg chg="add mod">
          <ac:chgData name="Tom Snape" userId="607a1b38-35a9-44fa-a9fd-a15354396bae" providerId="ADAL" clId="{B5C93466-ACB1-42C8-BF56-D91A860AA21F}" dt="2024-08-09T08:34:39.497" v="2293" actId="14100"/>
          <ac:picMkLst>
            <pc:docMk/>
            <pc:sldMk cId="398400953" sldId="4528"/>
            <ac:picMk id="11" creationId="{15698C43-8B8F-7AAD-BE79-CF644EC7A17A}"/>
          </ac:picMkLst>
        </pc:picChg>
      </pc:sldChg>
      <pc:sldChg chg="addSp delSp modSp add mod ord">
        <pc:chgData name="Tom Snape" userId="607a1b38-35a9-44fa-a9fd-a15354396bae" providerId="ADAL" clId="{B5C93466-ACB1-42C8-BF56-D91A860AA21F}" dt="2024-08-09T08:41:26.712" v="2357"/>
        <pc:sldMkLst>
          <pc:docMk/>
          <pc:sldMk cId="1560175067" sldId="4529"/>
        </pc:sldMkLst>
        <pc:picChg chg="add mod">
          <ac:chgData name="Tom Snape" userId="607a1b38-35a9-44fa-a9fd-a15354396bae" providerId="ADAL" clId="{B5C93466-ACB1-42C8-BF56-D91A860AA21F}" dt="2024-08-09T08:41:14.712" v="2353" actId="14100"/>
          <ac:picMkLst>
            <pc:docMk/>
            <pc:sldMk cId="1560175067" sldId="4529"/>
            <ac:picMk id="3" creationId="{B3AAF5CF-C1AB-F8CA-3F81-8545EB8FD29D}"/>
          </ac:picMkLst>
        </pc:picChg>
        <pc:picChg chg="add mod">
          <ac:chgData name="Tom Snape" userId="607a1b38-35a9-44fa-a9fd-a15354396bae" providerId="ADAL" clId="{B5C93466-ACB1-42C8-BF56-D91A860AA21F}" dt="2024-08-09T08:41:11.167" v="2351" actId="14100"/>
          <ac:picMkLst>
            <pc:docMk/>
            <pc:sldMk cId="1560175067" sldId="4529"/>
            <ac:picMk id="4" creationId="{9CBB1B55-9B6F-39B4-BCBC-CA19FA7BD96F}"/>
          </ac:picMkLst>
        </pc:picChg>
        <pc:picChg chg="add mod">
          <ac:chgData name="Tom Snape" userId="607a1b38-35a9-44fa-a9fd-a15354396bae" providerId="ADAL" clId="{B5C93466-ACB1-42C8-BF56-D91A860AA21F}" dt="2024-08-09T08:41:03.543" v="2345"/>
          <ac:picMkLst>
            <pc:docMk/>
            <pc:sldMk cId="1560175067" sldId="4529"/>
            <ac:picMk id="5" creationId="{78C26EC5-D2E7-B34B-326E-9125356EFF2E}"/>
          </ac:picMkLst>
        </pc:picChg>
        <pc:picChg chg="del">
          <ac:chgData name="Tom Snape" userId="607a1b38-35a9-44fa-a9fd-a15354396bae" providerId="ADAL" clId="{B5C93466-ACB1-42C8-BF56-D91A860AA21F}" dt="2024-08-09T08:40:58.778" v="2340" actId="478"/>
          <ac:picMkLst>
            <pc:docMk/>
            <pc:sldMk cId="1560175067" sldId="4529"/>
            <ac:picMk id="6" creationId="{047F5615-2000-E9E5-F2F9-62AE24204621}"/>
          </ac:picMkLst>
        </pc:picChg>
        <pc:picChg chg="del">
          <ac:chgData name="Tom Snape" userId="607a1b38-35a9-44fa-a9fd-a15354396bae" providerId="ADAL" clId="{B5C93466-ACB1-42C8-BF56-D91A860AA21F}" dt="2024-08-09T08:40:59.493" v="2341" actId="478"/>
          <ac:picMkLst>
            <pc:docMk/>
            <pc:sldMk cId="1560175067" sldId="4529"/>
            <ac:picMk id="7" creationId="{C1C59DF8-F1A7-BF99-2E44-AE9709266DB4}"/>
          </ac:picMkLst>
        </pc:picChg>
        <pc:picChg chg="del">
          <ac:chgData name="Tom Snape" userId="607a1b38-35a9-44fa-a9fd-a15354396bae" providerId="ADAL" clId="{B5C93466-ACB1-42C8-BF56-D91A860AA21F}" dt="2024-08-09T08:40:59.803" v="2342" actId="478"/>
          <ac:picMkLst>
            <pc:docMk/>
            <pc:sldMk cId="1560175067" sldId="4529"/>
            <ac:picMk id="8" creationId="{670D59C9-13E4-8D31-8613-DFA7E8177768}"/>
          </ac:picMkLst>
        </pc:picChg>
        <pc:picChg chg="del">
          <ac:chgData name="Tom Snape" userId="607a1b38-35a9-44fa-a9fd-a15354396bae" providerId="ADAL" clId="{B5C93466-ACB1-42C8-BF56-D91A860AA21F}" dt="2024-08-09T08:41:00.155" v="2343" actId="478"/>
          <ac:picMkLst>
            <pc:docMk/>
            <pc:sldMk cId="1560175067" sldId="4529"/>
            <ac:picMk id="9" creationId="{ED0FA4D4-D876-1693-9F5D-AE0E6CEFC1F9}"/>
          </ac:picMkLst>
        </pc:picChg>
        <pc:picChg chg="add mod">
          <ac:chgData name="Tom Snape" userId="607a1b38-35a9-44fa-a9fd-a15354396bae" providerId="ADAL" clId="{B5C93466-ACB1-42C8-BF56-D91A860AA21F}" dt="2024-08-09T08:41:08.589" v="2349" actId="1076"/>
          <ac:picMkLst>
            <pc:docMk/>
            <pc:sldMk cId="1560175067" sldId="4529"/>
            <ac:picMk id="10" creationId="{4E958017-ACAE-160C-3BD0-464FAE714FA8}"/>
          </ac:picMkLst>
        </pc:picChg>
      </pc:sldChg>
      <pc:sldChg chg="modSp add mod">
        <pc:chgData name="Tom Snape" userId="607a1b38-35a9-44fa-a9fd-a15354396bae" providerId="ADAL" clId="{B5C93466-ACB1-42C8-BF56-D91A860AA21F}" dt="2024-08-09T08:52:49.265" v="2415" actId="20577"/>
        <pc:sldMkLst>
          <pc:docMk/>
          <pc:sldMk cId="1046048095" sldId="4530"/>
        </pc:sldMkLst>
        <pc:spChg chg="mod">
          <ac:chgData name="Tom Snape" userId="607a1b38-35a9-44fa-a9fd-a15354396bae" providerId="ADAL" clId="{B5C93466-ACB1-42C8-BF56-D91A860AA21F}" dt="2024-08-09T08:52:49.265" v="2415" actId="20577"/>
          <ac:spMkLst>
            <pc:docMk/>
            <pc:sldMk cId="1046048095" sldId="4530"/>
            <ac:spMk id="9" creationId="{6015FB4C-8640-BA41-9B00-194BFDF2DFA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7DD5B-F746-41E8-AEDE-30AF63F15E3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A40A195-4E4C-493A-A6D4-60A57A7D375E}">
      <dgm:prSet phldrT="[Text]" custT="1"/>
      <dgm:spPr/>
      <dgm:t>
        <a:bodyPr/>
        <a:lstStyle/>
        <a:p>
          <a:r>
            <a:rPr lang="en-GB" sz="2400" b="1" dirty="0"/>
            <a:t>Organise</a:t>
          </a:r>
        </a:p>
      </dgm:t>
    </dgm:pt>
    <dgm:pt modelId="{2803DAA3-7477-487F-AF88-0DE96B241419}" type="parTrans" cxnId="{8DD47C62-2B12-480C-BAFB-C26B68E8AB92}">
      <dgm:prSet/>
      <dgm:spPr/>
      <dgm:t>
        <a:bodyPr/>
        <a:lstStyle/>
        <a:p>
          <a:endParaRPr lang="en-GB"/>
        </a:p>
      </dgm:t>
    </dgm:pt>
    <dgm:pt modelId="{87D1C06A-314E-453C-BA07-E987368DC2B9}" type="sibTrans" cxnId="{8DD47C62-2B12-480C-BAFB-C26B68E8AB92}">
      <dgm:prSet/>
      <dgm:spPr/>
      <dgm:t>
        <a:bodyPr/>
        <a:lstStyle/>
        <a:p>
          <a:endParaRPr lang="en-GB"/>
        </a:p>
      </dgm:t>
    </dgm:pt>
    <dgm:pt modelId="{173B8636-60BA-4D9C-9D33-CEAEE69D33E1}">
      <dgm:prSet phldrT="[Text]" custT="1"/>
      <dgm:spPr/>
      <dgm:t>
        <a:bodyPr/>
        <a:lstStyle/>
        <a:p>
          <a:r>
            <a:rPr lang="en-GB" sz="2400" b="1" dirty="0"/>
            <a:t>Listen</a:t>
          </a:r>
        </a:p>
      </dgm:t>
    </dgm:pt>
    <dgm:pt modelId="{BEE883D8-8A86-47C9-A104-D2A9BEF0F674}" type="parTrans" cxnId="{FD9F1935-A3C1-429B-83B1-3B266E5990AB}">
      <dgm:prSet/>
      <dgm:spPr/>
      <dgm:t>
        <a:bodyPr/>
        <a:lstStyle/>
        <a:p>
          <a:endParaRPr lang="en-GB"/>
        </a:p>
      </dgm:t>
    </dgm:pt>
    <dgm:pt modelId="{0169BBB5-9951-4B1D-96C8-931918F80D3C}" type="sibTrans" cxnId="{FD9F1935-A3C1-429B-83B1-3B266E5990AB}">
      <dgm:prSet/>
      <dgm:spPr/>
      <dgm:t>
        <a:bodyPr/>
        <a:lstStyle/>
        <a:p>
          <a:endParaRPr lang="en-GB"/>
        </a:p>
      </dgm:t>
    </dgm:pt>
    <dgm:pt modelId="{F34F8084-365A-4FC5-9CBA-88A1F62D7402}">
      <dgm:prSet phldrT="[Text]" custT="1"/>
      <dgm:spPr/>
      <dgm:t>
        <a:bodyPr/>
        <a:lstStyle/>
        <a:p>
          <a:r>
            <a:rPr lang="en-GB" sz="2400" b="1" dirty="0"/>
            <a:t>Plan</a:t>
          </a:r>
        </a:p>
      </dgm:t>
    </dgm:pt>
    <dgm:pt modelId="{15B26B20-6FEE-4E6F-BB5A-E9B733170B87}" type="parTrans" cxnId="{C0CA0F7E-ADDE-4E98-BC18-584A8B184F70}">
      <dgm:prSet/>
      <dgm:spPr/>
      <dgm:t>
        <a:bodyPr/>
        <a:lstStyle/>
        <a:p>
          <a:endParaRPr lang="en-GB"/>
        </a:p>
      </dgm:t>
    </dgm:pt>
    <dgm:pt modelId="{D87119F3-9F9B-4AC4-90C7-4BB42F14D2B6}" type="sibTrans" cxnId="{C0CA0F7E-ADDE-4E98-BC18-584A8B184F70}">
      <dgm:prSet/>
      <dgm:spPr/>
      <dgm:t>
        <a:bodyPr/>
        <a:lstStyle/>
        <a:p>
          <a:endParaRPr lang="en-GB"/>
        </a:p>
      </dgm:t>
    </dgm:pt>
    <dgm:pt modelId="{1489D4D7-5A6D-4999-8259-6FC250BE9552}">
      <dgm:prSet phldrT="[Text]"/>
      <dgm:spPr/>
      <dgm:t>
        <a:bodyPr/>
        <a:lstStyle/>
        <a:p>
          <a:r>
            <a:rPr lang="en-GB" b="1" dirty="0"/>
            <a:t>Action</a:t>
          </a:r>
        </a:p>
      </dgm:t>
    </dgm:pt>
    <dgm:pt modelId="{95DE6B43-FEA9-4D61-A536-7C2480F911EF}" type="parTrans" cxnId="{E757CAA1-1EE4-4EB4-98A2-B94F8323792F}">
      <dgm:prSet/>
      <dgm:spPr/>
      <dgm:t>
        <a:bodyPr/>
        <a:lstStyle/>
        <a:p>
          <a:endParaRPr lang="en-GB"/>
        </a:p>
      </dgm:t>
    </dgm:pt>
    <dgm:pt modelId="{38959D72-54C5-4156-BE88-98A6FBB235C7}" type="sibTrans" cxnId="{E757CAA1-1EE4-4EB4-98A2-B94F8323792F}">
      <dgm:prSet/>
      <dgm:spPr/>
      <dgm:t>
        <a:bodyPr/>
        <a:lstStyle/>
        <a:p>
          <a:endParaRPr lang="en-GB"/>
        </a:p>
      </dgm:t>
    </dgm:pt>
    <dgm:pt modelId="{3BA23A1A-96EA-4A5C-A9DC-12BA3E8478D1}">
      <dgm:prSet phldrT="[Text]" custT="1"/>
      <dgm:spPr/>
      <dgm:t>
        <a:bodyPr/>
        <a:lstStyle/>
        <a:p>
          <a:r>
            <a:rPr lang="en-GB" sz="2400" b="1" dirty="0"/>
            <a:t>Negotiate</a:t>
          </a:r>
        </a:p>
      </dgm:t>
    </dgm:pt>
    <dgm:pt modelId="{84283023-8EB3-436C-B74E-A646ABAADE46}" type="parTrans" cxnId="{A934F7F1-C1B7-4CF8-B045-6EB29D8355E6}">
      <dgm:prSet/>
      <dgm:spPr/>
      <dgm:t>
        <a:bodyPr/>
        <a:lstStyle/>
        <a:p>
          <a:endParaRPr lang="en-GB"/>
        </a:p>
      </dgm:t>
    </dgm:pt>
    <dgm:pt modelId="{2413E6C2-3930-4023-994E-3907EC7A2E9B}" type="sibTrans" cxnId="{A934F7F1-C1B7-4CF8-B045-6EB29D8355E6}">
      <dgm:prSet/>
      <dgm:spPr/>
      <dgm:t>
        <a:bodyPr/>
        <a:lstStyle/>
        <a:p>
          <a:endParaRPr lang="en-GB"/>
        </a:p>
      </dgm:t>
    </dgm:pt>
    <dgm:pt modelId="{9E40B879-4E30-4F4D-9EED-A95F311283F2}" type="pres">
      <dgm:prSet presAssocID="{1187DD5B-F746-41E8-AEDE-30AF63F15E30}" presName="cycle" presStyleCnt="0">
        <dgm:presLayoutVars>
          <dgm:dir/>
          <dgm:resizeHandles val="exact"/>
        </dgm:presLayoutVars>
      </dgm:prSet>
      <dgm:spPr/>
    </dgm:pt>
    <dgm:pt modelId="{31E7F9CC-E5FE-48A7-ACEA-6F88261C26DD}" type="pres">
      <dgm:prSet presAssocID="{2A40A195-4E4C-493A-A6D4-60A57A7D375E}" presName="dummy" presStyleCnt="0"/>
      <dgm:spPr/>
    </dgm:pt>
    <dgm:pt modelId="{28A9A770-C47C-42F6-9517-082544B97D91}" type="pres">
      <dgm:prSet presAssocID="{2A40A195-4E4C-493A-A6D4-60A57A7D375E}" presName="node" presStyleLbl="revTx" presStyleIdx="0" presStyleCnt="5">
        <dgm:presLayoutVars>
          <dgm:bulletEnabled val="1"/>
        </dgm:presLayoutVars>
      </dgm:prSet>
      <dgm:spPr/>
    </dgm:pt>
    <dgm:pt modelId="{34041BD7-CF9B-49B0-A4B6-A4FCBB56731F}" type="pres">
      <dgm:prSet presAssocID="{87D1C06A-314E-453C-BA07-E987368DC2B9}" presName="sibTrans" presStyleLbl="node1" presStyleIdx="0" presStyleCnt="5"/>
      <dgm:spPr/>
    </dgm:pt>
    <dgm:pt modelId="{2DA21F23-BD6E-4407-A8DA-6A074EC73E10}" type="pres">
      <dgm:prSet presAssocID="{173B8636-60BA-4D9C-9D33-CEAEE69D33E1}" presName="dummy" presStyleCnt="0"/>
      <dgm:spPr/>
    </dgm:pt>
    <dgm:pt modelId="{8584EBD5-78E0-455B-9F27-9E658134C610}" type="pres">
      <dgm:prSet presAssocID="{173B8636-60BA-4D9C-9D33-CEAEE69D33E1}" presName="node" presStyleLbl="revTx" presStyleIdx="1" presStyleCnt="5">
        <dgm:presLayoutVars>
          <dgm:bulletEnabled val="1"/>
        </dgm:presLayoutVars>
      </dgm:prSet>
      <dgm:spPr/>
    </dgm:pt>
    <dgm:pt modelId="{6A47B047-87F4-4DBD-9967-B7240FCFD720}" type="pres">
      <dgm:prSet presAssocID="{0169BBB5-9951-4B1D-96C8-931918F80D3C}" presName="sibTrans" presStyleLbl="node1" presStyleIdx="1" presStyleCnt="5"/>
      <dgm:spPr/>
    </dgm:pt>
    <dgm:pt modelId="{045FCE0F-841C-4EE4-8C4A-7F72ED1A6F03}" type="pres">
      <dgm:prSet presAssocID="{F34F8084-365A-4FC5-9CBA-88A1F62D7402}" presName="dummy" presStyleCnt="0"/>
      <dgm:spPr/>
    </dgm:pt>
    <dgm:pt modelId="{BBF9B4B1-3078-4120-86E7-441803355C51}" type="pres">
      <dgm:prSet presAssocID="{F34F8084-365A-4FC5-9CBA-88A1F62D7402}" presName="node" presStyleLbl="revTx" presStyleIdx="2" presStyleCnt="5">
        <dgm:presLayoutVars>
          <dgm:bulletEnabled val="1"/>
        </dgm:presLayoutVars>
      </dgm:prSet>
      <dgm:spPr/>
    </dgm:pt>
    <dgm:pt modelId="{E38875A6-6CD4-4785-93E0-D70DCF2EF5E4}" type="pres">
      <dgm:prSet presAssocID="{D87119F3-9F9B-4AC4-90C7-4BB42F14D2B6}" presName="sibTrans" presStyleLbl="node1" presStyleIdx="2" presStyleCnt="5"/>
      <dgm:spPr/>
    </dgm:pt>
    <dgm:pt modelId="{5E59097D-0B51-41E6-9F9A-883D67E0C727}" type="pres">
      <dgm:prSet presAssocID="{1489D4D7-5A6D-4999-8259-6FC250BE9552}" presName="dummy" presStyleCnt="0"/>
      <dgm:spPr/>
    </dgm:pt>
    <dgm:pt modelId="{4C8D06C4-92E8-4C6C-86ED-158F9D201AD9}" type="pres">
      <dgm:prSet presAssocID="{1489D4D7-5A6D-4999-8259-6FC250BE9552}" presName="node" presStyleLbl="revTx" presStyleIdx="3" presStyleCnt="5">
        <dgm:presLayoutVars>
          <dgm:bulletEnabled val="1"/>
        </dgm:presLayoutVars>
      </dgm:prSet>
      <dgm:spPr/>
    </dgm:pt>
    <dgm:pt modelId="{3B3DCFFA-D3EB-4B6B-BA4A-7D50445A2AA8}" type="pres">
      <dgm:prSet presAssocID="{38959D72-54C5-4156-BE88-98A6FBB235C7}" presName="sibTrans" presStyleLbl="node1" presStyleIdx="3" presStyleCnt="5"/>
      <dgm:spPr/>
    </dgm:pt>
    <dgm:pt modelId="{BF8EC692-A624-4600-A4EB-B544E92D3C35}" type="pres">
      <dgm:prSet presAssocID="{3BA23A1A-96EA-4A5C-A9DC-12BA3E8478D1}" presName="dummy" presStyleCnt="0"/>
      <dgm:spPr/>
    </dgm:pt>
    <dgm:pt modelId="{1431FB74-C831-4422-92AD-DB438C5CFBD6}" type="pres">
      <dgm:prSet presAssocID="{3BA23A1A-96EA-4A5C-A9DC-12BA3E8478D1}" presName="node" presStyleLbl="revTx" presStyleIdx="4" presStyleCnt="5" custScaleX="139910">
        <dgm:presLayoutVars>
          <dgm:bulletEnabled val="1"/>
        </dgm:presLayoutVars>
      </dgm:prSet>
      <dgm:spPr/>
    </dgm:pt>
    <dgm:pt modelId="{A1647E5C-E389-48F1-B3B3-C5D1156858E3}" type="pres">
      <dgm:prSet presAssocID="{2413E6C2-3930-4023-994E-3907EC7A2E9B}" presName="sibTrans" presStyleLbl="node1" presStyleIdx="4" presStyleCnt="5"/>
      <dgm:spPr/>
    </dgm:pt>
  </dgm:ptLst>
  <dgm:cxnLst>
    <dgm:cxn modelId="{AB71EA05-1F2F-46EB-9592-16C7A268FF01}" type="presOf" srcId="{F34F8084-365A-4FC5-9CBA-88A1F62D7402}" destId="{BBF9B4B1-3078-4120-86E7-441803355C51}" srcOrd="0" destOrd="0" presId="urn:microsoft.com/office/officeart/2005/8/layout/cycle1"/>
    <dgm:cxn modelId="{62CD680D-69F9-4AAE-AB87-D23AF8424673}" type="presOf" srcId="{3BA23A1A-96EA-4A5C-A9DC-12BA3E8478D1}" destId="{1431FB74-C831-4422-92AD-DB438C5CFBD6}" srcOrd="0" destOrd="0" presId="urn:microsoft.com/office/officeart/2005/8/layout/cycle1"/>
    <dgm:cxn modelId="{8C161125-DB4D-4143-B581-4AEADDBFD547}" type="presOf" srcId="{38959D72-54C5-4156-BE88-98A6FBB235C7}" destId="{3B3DCFFA-D3EB-4B6B-BA4A-7D50445A2AA8}" srcOrd="0" destOrd="0" presId="urn:microsoft.com/office/officeart/2005/8/layout/cycle1"/>
    <dgm:cxn modelId="{FE850030-6D43-4F10-A526-CFAF49511DC5}" type="presOf" srcId="{D87119F3-9F9B-4AC4-90C7-4BB42F14D2B6}" destId="{E38875A6-6CD4-4785-93E0-D70DCF2EF5E4}" srcOrd="0" destOrd="0" presId="urn:microsoft.com/office/officeart/2005/8/layout/cycle1"/>
    <dgm:cxn modelId="{FD9F1935-A3C1-429B-83B1-3B266E5990AB}" srcId="{1187DD5B-F746-41E8-AEDE-30AF63F15E30}" destId="{173B8636-60BA-4D9C-9D33-CEAEE69D33E1}" srcOrd="1" destOrd="0" parTransId="{BEE883D8-8A86-47C9-A104-D2A9BEF0F674}" sibTransId="{0169BBB5-9951-4B1D-96C8-931918F80D3C}"/>
    <dgm:cxn modelId="{0DF5A861-2FC9-42C4-B538-1D1FD584731A}" type="presOf" srcId="{1187DD5B-F746-41E8-AEDE-30AF63F15E30}" destId="{9E40B879-4E30-4F4D-9EED-A95F311283F2}" srcOrd="0" destOrd="0" presId="urn:microsoft.com/office/officeart/2005/8/layout/cycle1"/>
    <dgm:cxn modelId="{8DD47C62-2B12-480C-BAFB-C26B68E8AB92}" srcId="{1187DD5B-F746-41E8-AEDE-30AF63F15E30}" destId="{2A40A195-4E4C-493A-A6D4-60A57A7D375E}" srcOrd="0" destOrd="0" parTransId="{2803DAA3-7477-487F-AF88-0DE96B241419}" sibTransId="{87D1C06A-314E-453C-BA07-E987368DC2B9}"/>
    <dgm:cxn modelId="{D41DBC44-FDA5-46DF-81E9-9E59CDC7A3AE}" type="presOf" srcId="{2A40A195-4E4C-493A-A6D4-60A57A7D375E}" destId="{28A9A770-C47C-42F6-9517-082544B97D91}" srcOrd="0" destOrd="0" presId="urn:microsoft.com/office/officeart/2005/8/layout/cycle1"/>
    <dgm:cxn modelId="{5B46E044-F0CA-4590-B972-21B1FB5BC081}" type="presOf" srcId="{2413E6C2-3930-4023-994E-3907EC7A2E9B}" destId="{A1647E5C-E389-48F1-B3B3-C5D1156858E3}" srcOrd="0" destOrd="0" presId="urn:microsoft.com/office/officeart/2005/8/layout/cycle1"/>
    <dgm:cxn modelId="{0948DB75-4A52-4692-8922-4A14042A7FC8}" type="presOf" srcId="{87D1C06A-314E-453C-BA07-E987368DC2B9}" destId="{34041BD7-CF9B-49B0-A4B6-A4FCBB56731F}" srcOrd="0" destOrd="0" presId="urn:microsoft.com/office/officeart/2005/8/layout/cycle1"/>
    <dgm:cxn modelId="{C0CA0F7E-ADDE-4E98-BC18-584A8B184F70}" srcId="{1187DD5B-F746-41E8-AEDE-30AF63F15E30}" destId="{F34F8084-365A-4FC5-9CBA-88A1F62D7402}" srcOrd="2" destOrd="0" parTransId="{15B26B20-6FEE-4E6F-BB5A-E9B733170B87}" sibTransId="{D87119F3-9F9B-4AC4-90C7-4BB42F14D2B6}"/>
    <dgm:cxn modelId="{1398A790-E8D1-40E0-B2F3-7E512BA81E34}" type="presOf" srcId="{1489D4D7-5A6D-4999-8259-6FC250BE9552}" destId="{4C8D06C4-92E8-4C6C-86ED-158F9D201AD9}" srcOrd="0" destOrd="0" presId="urn:microsoft.com/office/officeart/2005/8/layout/cycle1"/>
    <dgm:cxn modelId="{E757CAA1-1EE4-4EB4-98A2-B94F8323792F}" srcId="{1187DD5B-F746-41E8-AEDE-30AF63F15E30}" destId="{1489D4D7-5A6D-4999-8259-6FC250BE9552}" srcOrd="3" destOrd="0" parTransId="{95DE6B43-FEA9-4D61-A536-7C2480F911EF}" sibTransId="{38959D72-54C5-4156-BE88-98A6FBB235C7}"/>
    <dgm:cxn modelId="{56B2A8AC-3AEB-42C0-83EB-2AFA69D00B12}" type="presOf" srcId="{0169BBB5-9951-4B1D-96C8-931918F80D3C}" destId="{6A47B047-87F4-4DBD-9967-B7240FCFD720}" srcOrd="0" destOrd="0" presId="urn:microsoft.com/office/officeart/2005/8/layout/cycle1"/>
    <dgm:cxn modelId="{66B9D8F0-23E8-400B-B790-51FC2F9E1752}" type="presOf" srcId="{173B8636-60BA-4D9C-9D33-CEAEE69D33E1}" destId="{8584EBD5-78E0-455B-9F27-9E658134C610}" srcOrd="0" destOrd="0" presId="urn:microsoft.com/office/officeart/2005/8/layout/cycle1"/>
    <dgm:cxn modelId="{A934F7F1-C1B7-4CF8-B045-6EB29D8355E6}" srcId="{1187DD5B-F746-41E8-AEDE-30AF63F15E30}" destId="{3BA23A1A-96EA-4A5C-A9DC-12BA3E8478D1}" srcOrd="4" destOrd="0" parTransId="{84283023-8EB3-436C-B74E-A646ABAADE46}" sibTransId="{2413E6C2-3930-4023-994E-3907EC7A2E9B}"/>
    <dgm:cxn modelId="{1DC7618D-4B69-4DBC-9580-7AB72CE4B84C}" type="presParOf" srcId="{9E40B879-4E30-4F4D-9EED-A95F311283F2}" destId="{31E7F9CC-E5FE-48A7-ACEA-6F88261C26DD}" srcOrd="0" destOrd="0" presId="urn:microsoft.com/office/officeart/2005/8/layout/cycle1"/>
    <dgm:cxn modelId="{58A55B49-B75C-4AE5-A386-63ACD30629AA}" type="presParOf" srcId="{9E40B879-4E30-4F4D-9EED-A95F311283F2}" destId="{28A9A770-C47C-42F6-9517-082544B97D91}" srcOrd="1" destOrd="0" presId="urn:microsoft.com/office/officeart/2005/8/layout/cycle1"/>
    <dgm:cxn modelId="{CBB66A3B-AB1B-45F8-8C85-8EDD1264E433}" type="presParOf" srcId="{9E40B879-4E30-4F4D-9EED-A95F311283F2}" destId="{34041BD7-CF9B-49B0-A4B6-A4FCBB56731F}" srcOrd="2" destOrd="0" presId="urn:microsoft.com/office/officeart/2005/8/layout/cycle1"/>
    <dgm:cxn modelId="{C6A7C727-3EDA-4E55-864F-6ABBA5E6AD54}" type="presParOf" srcId="{9E40B879-4E30-4F4D-9EED-A95F311283F2}" destId="{2DA21F23-BD6E-4407-A8DA-6A074EC73E10}" srcOrd="3" destOrd="0" presId="urn:microsoft.com/office/officeart/2005/8/layout/cycle1"/>
    <dgm:cxn modelId="{000D07B6-5BD9-4A7E-88A1-A1234E4C3D38}" type="presParOf" srcId="{9E40B879-4E30-4F4D-9EED-A95F311283F2}" destId="{8584EBD5-78E0-455B-9F27-9E658134C610}" srcOrd="4" destOrd="0" presId="urn:microsoft.com/office/officeart/2005/8/layout/cycle1"/>
    <dgm:cxn modelId="{A5C20058-D424-4990-A766-5DBDFABA9E9A}" type="presParOf" srcId="{9E40B879-4E30-4F4D-9EED-A95F311283F2}" destId="{6A47B047-87F4-4DBD-9967-B7240FCFD720}" srcOrd="5" destOrd="0" presId="urn:microsoft.com/office/officeart/2005/8/layout/cycle1"/>
    <dgm:cxn modelId="{724F74B6-4F41-4227-8944-58814513D7BC}" type="presParOf" srcId="{9E40B879-4E30-4F4D-9EED-A95F311283F2}" destId="{045FCE0F-841C-4EE4-8C4A-7F72ED1A6F03}" srcOrd="6" destOrd="0" presId="urn:microsoft.com/office/officeart/2005/8/layout/cycle1"/>
    <dgm:cxn modelId="{9EBC16F1-DB50-4432-93F7-1221297E6C4A}" type="presParOf" srcId="{9E40B879-4E30-4F4D-9EED-A95F311283F2}" destId="{BBF9B4B1-3078-4120-86E7-441803355C51}" srcOrd="7" destOrd="0" presId="urn:microsoft.com/office/officeart/2005/8/layout/cycle1"/>
    <dgm:cxn modelId="{5C2BD2F1-3E1B-4CD9-A1C2-E3E985586E13}" type="presParOf" srcId="{9E40B879-4E30-4F4D-9EED-A95F311283F2}" destId="{E38875A6-6CD4-4785-93E0-D70DCF2EF5E4}" srcOrd="8" destOrd="0" presId="urn:microsoft.com/office/officeart/2005/8/layout/cycle1"/>
    <dgm:cxn modelId="{0F749F86-2084-4EC9-87C1-EF5BF4A950AA}" type="presParOf" srcId="{9E40B879-4E30-4F4D-9EED-A95F311283F2}" destId="{5E59097D-0B51-41E6-9F9A-883D67E0C727}" srcOrd="9" destOrd="0" presId="urn:microsoft.com/office/officeart/2005/8/layout/cycle1"/>
    <dgm:cxn modelId="{92585BD0-AC4E-4125-A187-97F16B370387}" type="presParOf" srcId="{9E40B879-4E30-4F4D-9EED-A95F311283F2}" destId="{4C8D06C4-92E8-4C6C-86ED-158F9D201AD9}" srcOrd="10" destOrd="0" presId="urn:microsoft.com/office/officeart/2005/8/layout/cycle1"/>
    <dgm:cxn modelId="{8129E29C-94E0-4BD4-AC7F-E8D797F9E62E}" type="presParOf" srcId="{9E40B879-4E30-4F4D-9EED-A95F311283F2}" destId="{3B3DCFFA-D3EB-4B6B-BA4A-7D50445A2AA8}" srcOrd="11" destOrd="0" presId="urn:microsoft.com/office/officeart/2005/8/layout/cycle1"/>
    <dgm:cxn modelId="{2348ACC1-0DFC-4EDD-8E03-24F9EAC7C9EA}" type="presParOf" srcId="{9E40B879-4E30-4F4D-9EED-A95F311283F2}" destId="{BF8EC692-A624-4600-A4EB-B544E92D3C35}" srcOrd="12" destOrd="0" presId="urn:microsoft.com/office/officeart/2005/8/layout/cycle1"/>
    <dgm:cxn modelId="{592D5FCA-8360-4127-A765-CADFA572254B}" type="presParOf" srcId="{9E40B879-4E30-4F4D-9EED-A95F311283F2}" destId="{1431FB74-C831-4422-92AD-DB438C5CFBD6}" srcOrd="13" destOrd="0" presId="urn:microsoft.com/office/officeart/2005/8/layout/cycle1"/>
    <dgm:cxn modelId="{7D6450E9-495B-4E48-87E7-2BDA7252B638}" type="presParOf" srcId="{9E40B879-4E30-4F4D-9EED-A95F311283F2}" destId="{A1647E5C-E389-48F1-B3B3-C5D1156858E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9A770-C47C-42F6-9517-082544B97D91}">
      <dsp:nvSpPr>
        <dsp:cNvPr id="0" name=""/>
        <dsp:cNvSpPr/>
      </dsp:nvSpPr>
      <dsp:spPr>
        <a:xfrm>
          <a:off x="3610213" y="38964"/>
          <a:ext cx="1308156" cy="13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Organise</a:t>
          </a:r>
        </a:p>
      </dsp:txBody>
      <dsp:txXfrm>
        <a:off x="3610213" y="38964"/>
        <a:ext cx="1308156" cy="1308156"/>
      </dsp:txXfrm>
    </dsp:sp>
    <dsp:sp modelId="{34041BD7-CF9B-49B0-A4B6-A4FCBB56731F}">
      <dsp:nvSpPr>
        <dsp:cNvPr id="0" name=""/>
        <dsp:cNvSpPr/>
      </dsp:nvSpPr>
      <dsp:spPr>
        <a:xfrm>
          <a:off x="527900" y="511"/>
          <a:ext cx="4911021" cy="4911021"/>
        </a:xfrm>
        <a:prstGeom prst="circularArrow">
          <a:avLst>
            <a:gd name="adj1" fmla="val 5194"/>
            <a:gd name="adj2" fmla="val 335482"/>
            <a:gd name="adj3" fmla="val 21294997"/>
            <a:gd name="adj4" fmla="val 19764701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EBD5-78E0-455B-9F27-9E658134C610}">
      <dsp:nvSpPr>
        <dsp:cNvPr id="0" name=""/>
        <dsp:cNvSpPr/>
      </dsp:nvSpPr>
      <dsp:spPr>
        <a:xfrm>
          <a:off x="4401840" y="2475342"/>
          <a:ext cx="1308156" cy="13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Listen</a:t>
          </a:r>
        </a:p>
      </dsp:txBody>
      <dsp:txXfrm>
        <a:off x="4401840" y="2475342"/>
        <a:ext cx="1308156" cy="1308156"/>
      </dsp:txXfrm>
    </dsp:sp>
    <dsp:sp modelId="{6A47B047-87F4-4DBD-9967-B7240FCFD720}">
      <dsp:nvSpPr>
        <dsp:cNvPr id="0" name=""/>
        <dsp:cNvSpPr/>
      </dsp:nvSpPr>
      <dsp:spPr>
        <a:xfrm>
          <a:off x="527900" y="511"/>
          <a:ext cx="4911021" cy="4911021"/>
        </a:xfrm>
        <a:prstGeom prst="circularArrow">
          <a:avLst>
            <a:gd name="adj1" fmla="val 5194"/>
            <a:gd name="adj2" fmla="val 335482"/>
            <a:gd name="adj3" fmla="val 4016517"/>
            <a:gd name="adj4" fmla="val 2251762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9B4B1-3078-4120-86E7-441803355C51}">
      <dsp:nvSpPr>
        <dsp:cNvPr id="0" name=""/>
        <dsp:cNvSpPr/>
      </dsp:nvSpPr>
      <dsp:spPr>
        <a:xfrm>
          <a:off x="2329333" y="3981107"/>
          <a:ext cx="1308156" cy="13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Plan</a:t>
          </a:r>
        </a:p>
      </dsp:txBody>
      <dsp:txXfrm>
        <a:off x="2329333" y="3981107"/>
        <a:ext cx="1308156" cy="1308156"/>
      </dsp:txXfrm>
    </dsp:sp>
    <dsp:sp modelId="{E38875A6-6CD4-4785-93E0-D70DCF2EF5E4}">
      <dsp:nvSpPr>
        <dsp:cNvPr id="0" name=""/>
        <dsp:cNvSpPr/>
      </dsp:nvSpPr>
      <dsp:spPr>
        <a:xfrm>
          <a:off x="527900" y="511"/>
          <a:ext cx="4911021" cy="4911021"/>
        </a:xfrm>
        <a:prstGeom prst="circularArrow">
          <a:avLst>
            <a:gd name="adj1" fmla="val 5194"/>
            <a:gd name="adj2" fmla="val 335482"/>
            <a:gd name="adj3" fmla="val 8212756"/>
            <a:gd name="adj4" fmla="val 6448000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D06C4-92E8-4C6C-86ED-158F9D201AD9}">
      <dsp:nvSpPr>
        <dsp:cNvPr id="0" name=""/>
        <dsp:cNvSpPr/>
      </dsp:nvSpPr>
      <dsp:spPr>
        <a:xfrm>
          <a:off x="256826" y="2475342"/>
          <a:ext cx="1308156" cy="13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Action</a:t>
          </a:r>
        </a:p>
      </dsp:txBody>
      <dsp:txXfrm>
        <a:off x="256826" y="2475342"/>
        <a:ext cx="1308156" cy="1308156"/>
      </dsp:txXfrm>
    </dsp:sp>
    <dsp:sp modelId="{3B3DCFFA-D3EB-4B6B-BA4A-7D50445A2AA8}">
      <dsp:nvSpPr>
        <dsp:cNvPr id="0" name=""/>
        <dsp:cNvSpPr/>
      </dsp:nvSpPr>
      <dsp:spPr>
        <a:xfrm>
          <a:off x="527900" y="511"/>
          <a:ext cx="4911021" cy="4911021"/>
        </a:xfrm>
        <a:prstGeom prst="circularArrow">
          <a:avLst>
            <a:gd name="adj1" fmla="val 5194"/>
            <a:gd name="adj2" fmla="val 335482"/>
            <a:gd name="adj3" fmla="val 12299817"/>
            <a:gd name="adj4" fmla="val 10769521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1FB74-C831-4422-92AD-DB438C5CFBD6}">
      <dsp:nvSpPr>
        <dsp:cNvPr id="0" name=""/>
        <dsp:cNvSpPr/>
      </dsp:nvSpPr>
      <dsp:spPr>
        <a:xfrm>
          <a:off x="787411" y="38964"/>
          <a:ext cx="1830241" cy="13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Negotiate</a:t>
          </a:r>
        </a:p>
      </dsp:txBody>
      <dsp:txXfrm>
        <a:off x="787411" y="38964"/>
        <a:ext cx="1830241" cy="1308156"/>
      </dsp:txXfrm>
    </dsp:sp>
    <dsp:sp modelId="{A1647E5C-E389-48F1-B3B3-C5D1156858E3}">
      <dsp:nvSpPr>
        <dsp:cNvPr id="0" name=""/>
        <dsp:cNvSpPr/>
      </dsp:nvSpPr>
      <dsp:spPr>
        <a:xfrm>
          <a:off x="527900" y="511"/>
          <a:ext cx="4911021" cy="4911021"/>
        </a:xfrm>
        <a:prstGeom prst="circularArrow">
          <a:avLst>
            <a:gd name="adj1" fmla="val 5194"/>
            <a:gd name="adj2" fmla="val 335482"/>
            <a:gd name="adj3" fmla="val 16867500"/>
            <a:gd name="adj4" fmla="val 15620251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B5565-D46C-46FB-9E07-26E538EAADB6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80691-69DB-43B4-B32E-65E60B576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3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acd0868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acd0868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5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C7D49-1E39-443F-B643-2C2F035309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4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3fbc34f97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3fbc34f97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stop everything falling over at the end of every year?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47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38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3fbc34f971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3fbc34f971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stop everything falling over at the end of every year?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01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ard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A2B5993-E049-6375-3E43-F76183FB7399}"/>
              </a:ext>
            </a:extLst>
          </p:cNvPr>
          <p:cNvSpPr/>
          <p:nvPr userDrawn="1"/>
        </p:nvSpPr>
        <p:spPr>
          <a:xfrm>
            <a:off x="0" y="5410200"/>
            <a:ext cx="7305675" cy="1485900"/>
          </a:xfrm>
          <a:custGeom>
            <a:avLst/>
            <a:gdLst>
              <a:gd name="connsiteX0" fmla="*/ 0 w 7305675"/>
              <a:gd name="connsiteY0" fmla="*/ 609600 h 1485900"/>
              <a:gd name="connsiteX1" fmla="*/ 0 w 7305675"/>
              <a:gd name="connsiteY1" fmla="*/ 1485900 h 1485900"/>
              <a:gd name="connsiteX2" fmla="*/ 6629400 w 7305675"/>
              <a:gd name="connsiteY2" fmla="*/ 1485900 h 1485900"/>
              <a:gd name="connsiteX3" fmla="*/ 7305675 w 7305675"/>
              <a:gd name="connsiteY3" fmla="*/ 0 h 1485900"/>
              <a:gd name="connsiteX4" fmla="*/ 0 w 7305675"/>
              <a:gd name="connsiteY4" fmla="*/ 6096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5675" h="1485900">
                <a:moveTo>
                  <a:pt x="0" y="609600"/>
                </a:moveTo>
                <a:lnTo>
                  <a:pt x="0" y="1485900"/>
                </a:lnTo>
                <a:lnTo>
                  <a:pt x="6629400" y="1485900"/>
                </a:lnTo>
                <a:lnTo>
                  <a:pt x="7305675" y="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BFBF88-47DB-C0CC-B49A-316EBB343DC0}"/>
              </a:ext>
            </a:extLst>
          </p:cNvPr>
          <p:cNvSpPr/>
          <p:nvPr userDrawn="1"/>
        </p:nvSpPr>
        <p:spPr>
          <a:xfrm>
            <a:off x="-419100" y="-180975"/>
            <a:ext cx="8562975" cy="6240529"/>
          </a:xfrm>
          <a:custGeom>
            <a:avLst/>
            <a:gdLst>
              <a:gd name="connsiteX0" fmla="*/ 133350 w 8105775"/>
              <a:gd name="connsiteY0" fmla="*/ 3000375 h 5695950"/>
              <a:gd name="connsiteX1" fmla="*/ 6143625 w 8105775"/>
              <a:gd name="connsiteY1" fmla="*/ 0 h 5695950"/>
              <a:gd name="connsiteX2" fmla="*/ 8105775 w 8105775"/>
              <a:gd name="connsiteY2" fmla="*/ 5057775 h 5695950"/>
              <a:gd name="connsiteX3" fmla="*/ 0 w 8105775"/>
              <a:gd name="connsiteY3" fmla="*/ 5695950 h 5695950"/>
              <a:gd name="connsiteX4" fmla="*/ 133350 w 8105775"/>
              <a:gd name="connsiteY4" fmla="*/ 3000375 h 569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775" h="5695950">
                <a:moveTo>
                  <a:pt x="133350" y="3000375"/>
                </a:moveTo>
                <a:lnTo>
                  <a:pt x="6143625" y="0"/>
                </a:lnTo>
                <a:lnTo>
                  <a:pt x="8105775" y="5057775"/>
                </a:lnTo>
                <a:lnTo>
                  <a:pt x="0" y="5695950"/>
                </a:lnTo>
                <a:lnTo>
                  <a:pt x="133350" y="30003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228" y="2953602"/>
            <a:ext cx="4985886" cy="1642590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BB8F5-B73F-1AC0-D6EB-23360705E5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2228" y="4816069"/>
            <a:ext cx="4985886" cy="102360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691D135-A0B2-BBB9-313B-917EF9852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8748" y="0"/>
            <a:ext cx="6053252" cy="6896100"/>
          </a:xfrm>
          <a:custGeom>
            <a:avLst/>
            <a:gdLst>
              <a:gd name="connsiteX0" fmla="*/ 0 w 6053252"/>
              <a:gd name="connsiteY0" fmla="*/ 0 h 6896100"/>
              <a:gd name="connsiteX1" fmla="*/ 6053252 w 6053252"/>
              <a:gd name="connsiteY1" fmla="*/ 0 h 6896100"/>
              <a:gd name="connsiteX2" fmla="*/ 6053252 w 6053252"/>
              <a:gd name="connsiteY2" fmla="*/ 6896100 h 6896100"/>
              <a:gd name="connsiteX3" fmla="*/ 490652 w 6053252"/>
              <a:gd name="connsiteY3" fmla="*/ 6896100 h 6896100"/>
              <a:gd name="connsiteX4" fmla="*/ 1158132 w 6053252"/>
              <a:gd name="connsiteY4" fmla="*/ 5429524 h 6896100"/>
              <a:gd name="connsiteX5" fmla="*/ 2005127 w 6053252"/>
              <a:gd name="connsiteY5" fmla="*/ 5360365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2" h="6896100">
                <a:moveTo>
                  <a:pt x="0" y="0"/>
                </a:moveTo>
                <a:lnTo>
                  <a:pt x="6053252" y="0"/>
                </a:lnTo>
                <a:lnTo>
                  <a:pt x="6053252" y="6896100"/>
                </a:lnTo>
                <a:lnTo>
                  <a:pt x="490652" y="6896100"/>
                </a:lnTo>
                <a:lnTo>
                  <a:pt x="1158132" y="5429524"/>
                </a:lnTo>
                <a:lnTo>
                  <a:pt x="2005127" y="5360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87C67B-2EBB-1599-DA87-9BB5DE812A3F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10414986" cy="52948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F592A7-2A71-F44F-3998-1363A5DD5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752824"/>
            <a:ext cx="10414985" cy="3420963"/>
          </a:xfrm>
        </p:spPr>
        <p:txBody>
          <a:bodyPr>
            <a:noAutofit/>
          </a:bodyPr>
          <a:lstStyle>
            <a:lvl1pPr marL="285750" indent="-285750">
              <a:buFontTx/>
              <a:buBlip>
                <a:blip r:embed="rId2"/>
              </a:buBlip>
              <a:defRPr sz="1800"/>
            </a:lvl1pPr>
          </a:lstStyle>
          <a:p>
            <a:pPr lvl="0"/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Here is a list of bullet points.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Two.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Three.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Four.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31B4-6889-C856-16CC-EE17048BD8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1984375"/>
            <a:ext cx="10415587" cy="633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41095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D81106-5545-0992-8AFB-8F3339AF91DA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F02EFB-6273-A734-77E5-6E3E5E81448A}"/>
              </a:ext>
            </a:extLst>
          </p:cNvPr>
          <p:cNvSpPr/>
          <p:nvPr userDrawn="1"/>
        </p:nvSpPr>
        <p:spPr>
          <a:xfrm>
            <a:off x="1185862" y="4855630"/>
            <a:ext cx="6610350" cy="2105025"/>
          </a:xfrm>
          <a:custGeom>
            <a:avLst/>
            <a:gdLst>
              <a:gd name="connsiteX0" fmla="*/ 0 w 5429250"/>
              <a:gd name="connsiteY0" fmla="*/ 2105025 h 2105025"/>
              <a:gd name="connsiteX1" fmla="*/ 0 w 5429250"/>
              <a:gd name="connsiteY1" fmla="*/ 0 h 2105025"/>
              <a:gd name="connsiteX2" fmla="*/ 5429250 w 5429250"/>
              <a:gd name="connsiteY2" fmla="*/ 485775 h 2105025"/>
              <a:gd name="connsiteX3" fmla="*/ 5429250 w 5429250"/>
              <a:gd name="connsiteY3" fmla="*/ 2095500 h 2105025"/>
              <a:gd name="connsiteX4" fmla="*/ 0 w 5429250"/>
              <a:gd name="connsiteY4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9250" h="2105025">
                <a:moveTo>
                  <a:pt x="0" y="2105025"/>
                </a:moveTo>
                <a:lnTo>
                  <a:pt x="0" y="0"/>
                </a:lnTo>
                <a:lnTo>
                  <a:pt x="5429250" y="485775"/>
                </a:lnTo>
                <a:lnTo>
                  <a:pt x="5429250" y="2095500"/>
                </a:lnTo>
                <a:lnTo>
                  <a:pt x="0" y="21050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10414986" cy="52948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F592A7-2A71-F44F-3998-1363A5DD5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752825"/>
            <a:ext cx="10414985" cy="1781076"/>
          </a:xfrm>
        </p:spPr>
        <p:txBody>
          <a:bodyPr>
            <a:noAutofit/>
          </a:bodyPr>
          <a:lstStyle>
            <a:lvl1pPr marL="285750" indent="-285750">
              <a:buFontTx/>
              <a:buBlip>
                <a:blip r:embed="rId2"/>
              </a:buBlip>
              <a:defRPr sz="1800"/>
            </a:lvl1pPr>
          </a:lstStyle>
          <a:p>
            <a:pPr lvl="0"/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Here is a list of bullet points.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31B4-6889-C856-16CC-EE17048BD8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1984375"/>
            <a:ext cx="10415587" cy="633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257C33-F11B-A0CA-CA55-C09393C75D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9587" y="5074705"/>
            <a:ext cx="1352550" cy="1352550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268FF1-24D4-F1E8-37B1-1E6FE12BC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47888" y="5446712"/>
            <a:ext cx="5348288" cy="12319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b="0" dirty="0"/>
              <a:t>“A quotation to complement the text above. Lorem ipsum </a:t>
            </a:r>
            <a:r>
              <a:rPr lang="en-GB" b="0" dirty="0" err="1"/>
              <a:t>dolor</a:t>
            </a:r>
            <a:r>
              <a:rPr lang="en-GB" b="0" dirty="0"/>
              <a:t> sit </a:t>
            </a:r>
            <a:r>
              <a:rPr lang="en-GB" b="0" dirty="0" err="1"/>
              <a:t>amet</a:t>
            </a:r>
            <a:r>
              <a:rPr lang="en-GB" b="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1521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D289F4-5217-C98C-D0DB-5FC1C968D082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591CC6-264D-4ADF-69E0-FEAAF8081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2875" y="-85725"/>
            <a:ext cx="5765800" cy="7046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5199063" cy="95216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E89A12-32C1-4BF5-B2DF-11893B219E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3" y="2406650"/>
            <a:ext cx="5199062" cy="37671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679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153607C-1350-DD9F-3BE5-10311916EB38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5199063" cy="95216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E89A12-32C1-4BF5-B2DF-11893B219E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3" y="2406650"/>
            <a:ext cx="5199062" cy="37671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</a:t>
            </a:r>
          </a:p>
        </p:txBody>
      </p:sp>
      <p:sp>
        <p:nvSpPr>
          <p:cNvPr id="4" name="Chart Placeholder 2">
            <a:extLst>
              <a:ext uri="{FF2B5EF4-FFF2-40B4-BE49-F238E27FC236}">
                <a16:creationId xmlns:a16="http://schemas.microsoft.com/office/drawing/2014/main" id="{F31FE1E6-74B3-45ED-907A-596D3643DAF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92876" y="319618"/>
            <a:ext cx="5238538" cy="518583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29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85C8AE-FFD2-9C2B-7704-931C20377294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5199063" cy="95216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E89A12-32C1-4BF5-B2DF-11893B219E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3" y="2406650"/>
            <a:ext cx="5199062" cy="37671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</a:t>
            </a:r>
          </a:p>
        </p:txBody>
      </p:sp>
      <p:sp>
        <p:nvSpPr>
          <p:cNvPr id="5" name="Table Placeholder 2">
            <a:extLst>
              <a:ext uri="{FF2B5EF4-FFF2-40B4-BE49-F238E27FC236}">
                <a16:creationId xmlns:a16="http://schemas.microsoft.com/office/drawing/2014/main" id="{B5707B30-1C0C-185D-2D11-F670AABAF5B4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492875" y="319088"/>
            <a:ext cx="5238750" cy="520541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8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71BB7E6-8C6B-16D3-A011-83E184CC2350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591CC6-264D-4ADF-69E0-FEAAF8081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2875" y="8256"/>
            <a:ext cx="5699125" cy="68497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5199063" cy="95216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E89A12-32C1-4BF5-B2DF-11893B219E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3" y="2406650"/>
            <a:ext cx="5199062" cy="23844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Lorefm</a:t>
            </a:r>
            <a:r>
              <a:rPr lang="en-GB" dirty="0"/>
              <a:t>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scelerisque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id nisi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dignissim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mollis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a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metus</a:t>
            </a:r>
            <a:r>
              <a:rPr lang="en-GB" dirty="0"/>
              <a:t>.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3D2BB0E-DF7D-166D-C187-E47E956F30BE}"/>
              </a:ext>
            </a:extLst>
          </p:cNvPr>
          <p:cNvSpPr/>
          <p:nvPr userDrawn="1"/>
        </p:nvSpPr>
        <p:spPr>
          <a:xfrm>
            <a:off x="1185862" y="4752975"/>
            <a:ext cx="6610350" cy="2105025"/>
          </a:xfrm>
          <a:custGeom>
            <a:avLst/>
            <a:gdLst>
              <a:gd name="connsiteX0" fmla="*/ 0 w 5429250"/>
              <a:gd name="connsiteY0" fmla="*/ 2105025 h 2105025"/>
              <a:gd name="connsiteX1" fmla="*/ 0 w 5429250"/>
              <a:gd name="connsiteY1" fmla="*/ 0 h 2105025"/>
              <a:gd name="connsiteX2" fmla="*/ 5429250 w 5429250"/>
              <a:gd name="connsiteY2" fmla="*/ 485775 h 2105025"/>
              <a:gd name="connsiteX3" fmla="*/ 5429250 w 5429250"/>
              <a:gd name="connsiteY3" fmla="*/ 2095500 h 2105025"/>
              <a:gd name="connsiteX4" fmla="*/ 0 w 5429250"/>
              <a:gd name="connsiteY4" fmla="*/ 2105025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9250" h="2105025">
                <a:moveTo>
                  <a:pt x="0" y="2105025"/>
                </a:moveTo>
                <a:lnTo>
                  <a:pt x="0" y="0"/>
                </a:lnTo>
                <a:lnTo>
                  <a:pt x="5429250" y="485775"/>
                </a:lnTo>
                <a:lnTo>
                  <a:pt x="5429250" y="2095500"/>
                </a:lnTo>
                <a:lnTo>
                  <a:pt x="0" y="21050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79DA4B9-43A3-30A9-F2E1-7D580AB85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47888" y="5375275"/>
            <a:ext cx="3462337" cy="12319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b="0" dirty="0"/>
              <a:t>“A quotation to complement the text above. Lorem ipsum </a:t>
            </a:r>
            <a:r>
              <a:rPr lang="en-GB" b="0" dirty="0" err="1"/>
              <a:t>dolor</a:t>
            </a:r>
            <a:r>
              <a:rPr lang="en-GB" b="0" dirty="0"/>
              <a:t> sit </a:t>
            </a:r>
            <a:r>
              <a:rPr lang="en-GB" b="0" dirty="0" err="1"/>
              <a:t>amet</a:t>
            </a:r>
            <a:r>
              <a:rPr lang="en-GB" b="0" dirty="0"/>
              <a:t>.”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FFB4F19-63A2-39CE-7260-7586D7EE2F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9587" y="5003268"/>
            <a:ext cx="1352550" cy="1352550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585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8A20867-49C9-8BF1-D26B-36989B68E0F2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yellow and orange diamond shapes&#10;&#10;Description automatically generated">
            <a:extLst>
              <a:ext uri="{FF2B5EF4-FFF2-40B4-BE49-F238E27FC236}">
                <a16:creationId xmlns:a16="http://schemas.microsoft.com/office/drawing/2014/main" id="{436C6211-DE53-7B91-AEF7-0EDE97997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71" y="1792711"/>
            <a:ext cx="733870" cy="7338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969B1-A717-2C9C-B9B0-6CA1D5DC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0DCDE-736C-F9C2-F2D4-3DD4628A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55E6671-E258-8287-22BE-B7095DA3AE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29E693D-FED6-3C4C-0F65-1C2A2B14F3B6}"/>
              </a:ext>
            </a:extLst>
          </p:cNvPr>
          <p:cNvSpPr/>
          <p:nvPr userDrawn="1"/>
        </p:nvSpPr>
        <p:spPr>
          <a:xfrm>
            <a:off x="-2211806" y="1320283"/>
            <a:ext cx="4423611" cy="44236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4F509E-5601-DF3D-476D-BFFB1C2BBBBF}"/>
              </a:ext>
            </a:extLst>
          </p:cNvPr>
          <p:cNvSpPr/>
          <p:nvPr userDrawn="1"/>
        </p:nvSpPr>
        <p:spPr>
          <a:xfrm>
            <a:off x="11215036" y="2765092"/>
            <a:ext cx="1953928" cy="1953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44F52-8DB3-4DC2-39B5-16A82C8DC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8270" y="2082939"/>
            <a:ext cx="6679130" cy="23543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slide.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id nisi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0AF9ED-9462-FC71-2CE0-C0A532D7DF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98270" y="4437246"/>
            <a:ext cx="3071813" cy="36512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5E0AE6-E0DC-0095-DF88-CF67A241CC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8270" y="4802371"/>
            <a:ext cx="2963862" cy="36926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232769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19291F8-A13A-6CBF-9A38-2C172001387B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0DCDE-736C-F9C2-F2D4-3DD4628A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44F52-8DB3-4DC2-39B5-16A82C8DC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8270" y="2082939"/>
            <a:ext cx="6679130" cy="23543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slide.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id nisi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0AF9ED-9462-FC71-2CE0-C0A532D7DF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98270" y="4437246"/>
            <a:ext cx="3071813" cy="365125"/>
          </a:xfrm>
        </p:spPr>
        <p:txBody>
          <a:bodyPr/>
          <a:lstStyle>
            <a:lvl1pPr marL="0" indent="0">
              <a:buNone/>
              <a:defRPr sz="2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D5E0AE6-E0DC-0095-DF88-CF67A241CC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8270" y="4802371"/>
            <a:ext cx="2963862" cy="36926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Institution</a:t>
            </a:r>
          </a:p>
        </p:txBody>
      </p:sp>
      <p:pic>
        <p:nvPicPr>
          <p:cNvPr id="13" name="Picture 12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494B0683-968F-8F6C-A974-91B67D4D9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71" y="1792711"/>
            <a:ext cx="733870" cy="73387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99E48F-20A9-FA77-C66F-AA0D9904FEED}"/>
              </a:ext>
            </a:extLst>
          </p:cNvPr>
          <p:cNvSpPr/>
          <p:nvPr userDrawn="1"/>
        </p:nvSpPr>
        <p:spPr>
          <a:xfrm>
            <a:off x="-2219325" y="1352550"/>
            <a:ext cx="4429125" cy="44291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A35624-4748-CA1F-AD98-116043B1DCD5}"/>
              </a:ext>
            </a:extLst>
          </p:cNvPr>
          <p:cNvSpPr/>
          <p:nvPr userDrawn="1"/>
        </p:nvSpPr>
        <p:spPr>
          <a:xfrm>
            <a:off x="11259017" y="2809073"/>
            <a:ext cx="1865965" cy="18659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7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21E30-8963-0CB7-E0AA-98DB9A8BAF95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ue diamond shaped object&#10;&#10;Description automatically generated">
            <a:extLst>
              <a:ext uri="{FF2B5EF4-FFF2-40B4-BE49-F238E27FC236}">
                <a16:creationId xmlns:a16="http://schemas.microsoft.com/office/drawing/2014/main" id="{0F952D88-3945-4095-278B-19701F73A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77" y="-642414"/>
            <a:ext cx="7936029" cy="7936029"/>
          </a:xfrm>
          <a:prstGeom prst="rect">
            <a:avLst/>
          </a:prstGeom>
        </p:spPr>
      </p:pic>
      <p:pic>
        <p:nvPicPr>
          <p:cNvPr id="7" name="Picture 6" descr="A blue diamond shaped object">
            <a:extLst>
              <a:ext uri="{FF2B5EF4-FFF2-40B4-BE49-F238E27FC236}">
                <a16:creationId xmlns:a16="http://schemas.microsoft.com/office/drawing/2014/main" id="{5478643A-FEAB-FC18-5801-EE3C133F4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85" y="-539015"/>
            <a:ext cx="7936029" cy="793602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969B1-A717-2C9C-B9B0-6CA1D5DC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0DCDE-736C-F9C2-F2D4-3DD4628A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55E6671-E258-8287-22BE-B7095DA3AE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44F52-8DB3-4DC2-39B5-16A82C8DC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210" y="2148446"/>
            <a:ext cx="5173578" cy="23543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Fact, quote, statement.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id nisi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7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B2697FA-9C5A-1DDD-FB3A-D2EEE455FF6C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ue diamond shaped object">
            <a:extLst>
              <a:ext uri="{FF2B5EF4-FFF2-40B4-BE49-F238E27FC236}">
                <a16:creationId xmlns:a16="http://schemas.microsoft.com/office/drawing/2014/main" id="{F603F743-DC42-3BBA-A39E-1105C6EB9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20" y="-642415"/>
            <a:ext cx="7975985" cy="7975985"/>
          </a:xfrm>
          <a:prstGeom prst="rect">
            <a:avLst/>
          </a:prstGeom>
        </p:spPr>
      </p:pic>
      <p:pic>
        <p:nvPicPr>
          <p:cNvPr id="18" name="Picture 17" descr="A red square with black background&#10;&#10;Description automatically generated">
            <a:extLst>
              <a:ext uri="{FF2B5EF4-FFF2-40B4-BE49-F238E27FC236}">
                <a16:creationId xmlns:a16="http://schemas.microsoft.com/office/drawing/2014/main" id="{FF0F3690-0580-4B95-13E3-0C9738525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24" y="-578972"/>
            <a:ext cx="7975985" cy="79759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0DCDE-736C-F9C2-F2D4-3DD4628A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44F52-8DB3-4DC2-39B5-16A82C8DC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210" y="2148446"/>
            <a:ext cx="5173578" cy="23543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Fact, quote, statement.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id nisi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a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ard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A2B5993-E049-6375-3E43-F76183FB7399}"/>
              </a:ext>
            </a:extLst>
          </p:cNvPr>
          <p:cNvSpPr/>
          <p:nvPr userDrawn="1"/>
        </p:nvSpPr>
        <p:spPr>
          <a:xfrm>
            <a:off x="0" y="5410200"/>
            <a:ext cx="7305675" cy="1485900"/>
          </a:xfrm>
          <a:custGeom>
            <a:avLst/>
            <a:gdLst>
              <a:gd name="connsiteX0" fmla="*/ 0 w 7305675"/>
              <a:gd name="connsiteY0" fmla="*/ 609600 h 1485900"/>
              <a:gd name="connsiteX1" fmla="*/ 0 w 7305675"/>
              <a:gd name="connsiteY1" fmla="*/ 1485900 h 1485900"/>
              <a:gd name="connsiteX2" fmla="*/ 6629400 w 7305675"/>
              <a:gd name="connsiteY2" fmla="*/ 1485900 h 1485900"/>
              <a:gd name="connsiteX3" fmla="*/ 7305675 w 7305675"/>
              <a:gd name="connsiteY3" fmla="*/ 0 h 1485900"/>
              <a:gd name="connsiteX4" fmla="*/ 0 w 7305675"/>
              <a:gd name="connsiteY4" fmla="*/ 6096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5675" h="1485900">
                <a:moveTo>
                  <a:pt x="0" y="609600"/>
                </a:moveTo>
                <a:lnTo>
                  <a:pt x="0" y="1485900"/>
                </a:lnTo>
                <a:lnTo>
                  <a:pt x="6629400" y="1485900"/>
                </a:lnTo>
                <a:lnTo>
                  <a:pt x="7305675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BFBF88-47DB-C0CC-B49A-316EBB343DC0}"/>
              </a:ext>
            </a:extLst>
          </p:cNvPr>
          <p:cNvSpPr/>
          <p:nvPr userDrawn="1"/>
        </p:nvSpPr>
        <p:spPr>
          <a:xfrm>
            <a:off x="-419100" y="-180975"/>
            <a:ext cx="8562975" cy="6240529"/>
          </a:xfrm>
          <a:custGeom>
            <a:avLst/>
            <a:gdLst>
              <a:gd name="connsiteX0" fmla="*/ 133350 w 8105775"/>
              <a:gd name="connsiteY0" fmla="*/ 3000375 h 5695950"/>
              <a:gd name="connsiteX1" fmla="*/ 6143625 w 8105775"/>
              <a:gd name="connsiteY1" fmla="*/ 0 h 5695950"/>
              <a:gd name="connsiteX2" fmla="*/ 8105775 w 8105775"/>
              <a:gd name="connsiteY2" fmla="*/ 5057775 h 5695950"/>
              <a:gd name="connsiteX3" fmla="*/ 0 w 8105775"/>
              <a:gd name="connsiteY3" fmla="*/ 5695950 h 5695950"/>
              <a:gd name="connsiteX4" fmla="*/ 133350 w 8105775"/>
              <a:gd name="connsiteY4" fmla="*/ 3000375 h 569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775" h="5695950">
                <a:moveTo>
                  <a:pt x="133350" y="3000375"/>
                </a:moveTo>
                <a:lnTo>
                  <a:pt x="6143625" y="0"/>
                </a:lnTo>
                <a:lnTo>
                  <a:pt x="8105775" y="5057775"/>
                </a:lnTo>
                <a:lnTo>
                  <a:pt x="0" y="5695950"/>
                </a:lnTo>
                <a:lnTo>
                  <a:pt x="133350" y="3000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228" y="2953602"/>
            <a:ext cx="4985886" cy="1642590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GOES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BB8F5-B73F-1AC0-D6EB-23360705E5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2228" y="4816069"/>
            <a:ext cx="4985886" cy="102360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691D135-A0B2-BBB9-313B-917EF9852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8748" y="0"/>
            <a:ext cx="6053252" cy="6896100"/>
          </a:xfrm>
          <a:custGeom>
            <a:avLst/>
            <a:gdLst>
              <a:gd name="connsiteX0" fmla="*/ 0 w 6053252"/>
              <a:gd name="connsiteY0" fmla="*/ 0 h 6896100"/>
              <a:gd name="connsiteX1" fmla="*/ 6053252 w 6053252"/>
              <a:gd name="connsiteY1" fmla="*/ 0 h 6896100"/>
              <a:gd name="connsiteX2" fmla="*/ 6053252 w 6053252"/>
              <a:gd name="connsiteY2" fmla="*/ 6896100 h 6896100"/>
              <a:gd name="connsiteX3" fmla="*/ 490652 w 6053252"/>
              <a:gd name="connsiteY3" fmla="*/ 6896100 h 6896100"/>
              <a:gd name="connsiteX4" fmla="*/ 1158132 w 6053252"/>
              <a:gd name="connsiteY4" fmla="*/ 5429524 h 6896100"/>
              <a:gd name="connsiteX5" fmla="*/ 2005127 w 6053252"/>
              <a:gd name="connsiteY5" fmla="*/ 5360365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2" h="6896100">
                <a:moveTo>
                  <a:pt x="0" y="0"/>
                </a:moveTo>
                <a:lnTo>
                  <a:pt x="6053252" y="0"/>
                </a:lnTo>
                <a:lnTo>
                  <a:pt x="6053252" y="6896100"/>
                </a:lnTo>
                <a:lnTo>
                  <a:pt x="490652" y="6896100"/>
                </a:lnTo>
                <a:lnTo>
                  <a:pt x="1158132" y="5429524"/>
                </a:lnTo>
                <a:lnTo>
                  <a:pt x="2005127" y="5360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463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312CD3-C8A8-DDE8-5809-C2A54A0395F5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BCBB-249B-F464-120D-BE48C24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743DECEB-4765-AEA3-1A93-826BF61B8A4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243544" y="1247775"/>
            <a:ext cx="8089900" cy="49164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68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7E1223-BCF7-8A94-80B8-F1568AFF3C40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BEDA8F-0E80-5B95-AD61-D213EE81295D}"/>
              </a:ext>
            </a:extLst>
          </p:cNvPr>
          <p:cNvSpPr/>
          <p:nvPr userDrawn="1"/>
        </p:nvSpPr>
        <p:spPr>
          <a:xfrm>
            <a:off x="1208207" y="52791"/>
            <a:ext cx="6458078" cy="5867400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BCBB-249B-F464-120D-BE48C24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4303" y="2839453"/>
            <a:ext cx="4985886" cy="164259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BB8F5-B73F-1AC0-D6EB-23360705E5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44303" y="4482044"/>
            <a:ext cx="4985886" cy="102360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2204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al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1B8206-B679-0F62-1A99-4494188FAE26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ue diamond shaped object&#10;&#10;Description automatically generated">
            <a:extLst>
              <a:ext uri="{FF2B5EF4-FFF2-40B4-BE49-F238E27FC236}">
                <a16:creationId xmlns:a16="http://schemas.microsoft.com/office/drawing/2014/main" id="{A5207E30-D201-2B68-D555-7D616D4AF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" y="818890"/>
            <a:ext cx="6858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BCBB-249B-F464-120D-BE48C24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4303" y="2839453"/>
            <a:ext cx="4985886" cy="164259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BB8F5-B73F-1AC0-D6EB-23360705E5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44303" y="4482044"/>
            <a:ext cx="4985886" cy="102360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28316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ivider (al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632C5F-2B2C-2F66-9019-5D29AA784ADB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3720F4-DF90-FAC3-512E-0C43EB878130}"/>
              </a:ext>
            </a:extLst>
          </p:cNvPr>
          <p:cNvSpPr/>
          <p:nvPr userDrawn="1"/>
        </p:nvSpPr>
        <p:spPr>
          <a:xfrm>
            <a:off x="985586" y="1100541"/>
            <a:ext cx="6719484" cy="67194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BCBB-249B-F464-120D-BE48C248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4303" y="2839453"/>
            <a:ext cx="4985886" cy="164259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goes here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BB8F5-B73F-1AC0-D6EB-23360705E5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44303" y="4482044"/>
            <a:ext cx="4985886" cy="102360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951142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ransition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E52AB3F-66D0-18F5-05B1-8AD84BDFC0E2}"/>
              </a:ext>
            </a:extLst>
          </p:cNvPr>
          <p:cNvSpPr/>
          <p:nvPr userDrawn="1"/>
        </p:nvSpPr>
        <p:spPr>
          <a:xfrm>
            <a:off x="460587" y="1943100"/>
            <a:ext cx="4959138" cy="4419599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813ED78-7D95-81AF-D35C-1398DD28E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60395 w 12192000"/>
              <a:gd name="connsiteY0" fmla="*/ 2086747 h 6858000"/>
              <a:gd name="connsiteX1" fmla="*/ 797242 w 12192000"/>
              <a:gd name="connsiteY1" fmla="*/ 4390833 h 6858000"/>
              <a:gd name="connsiteX2" fmla="*/ 628650 w 12192000"/>
              <a:gd name="connsiteY2" fmla="*/ 6266415 h 6858000"/>
              <a:gd name="connsiteX3" fmla="*/ 5236822 w 12192000"/>
              <a:gd name="connsiteY3" fmla="*/ 627344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60395" y="2086747"/>
                </a:moveTo>
                <a:lnTo>
                  <a:pt x="797242" y="4390833"/>
                </a:lnTo>
                <a:lnTo>
                  <a:pt x="628650" y="6266415"/>
                </a:lnTo>
                <a:lnTo>
                  <a:pt x="5236822" y="62734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EC6B89-68F5-9CAD-7759-3FE19954C800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463" y="4910609"/>
            <a:ext cx="3343275" cy="794865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502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ransition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E52AB3F-66D0-18F5-05B1-8AD84BDFC0E2}"/>
              </a:ext>
            </a:extLst>
          </p:cNvPr>
          <p:cNvSpPr/>
          <p:nvPr userDrawn="1"/>
        </p:nvSpPr>
        <p:spPr>
          <a:xfrm>
            <a:off x="460587" y="1943100"/>
            <a:ext cx="4959138" cy="4419599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rgbClr val="00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813ED78-7D95-81AF-D35C-1398DD28E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60395 w 12192000"/>
              <a:gd name="connsiteY0" fmla="*/ 2086747 h 6858000"/>
              <a:gd name="connsiteX1" fmla="*/ 797242 w 12192000"/>
              <a:gd name="connsiteY1" fmla="*/ 4390833 h 6858000"/>
              <a:gd name="connsiteX2" fmla="*/ 628650 w 12192000"/>
              <a:gd name="connsiteY2" fmla="*/ 6266415 h 6858000"/>
              <a:gd name="connsiteX3" fmla="*/ 5236822 w 12192000"/>
              <a:gd name="connsiteY3" fmla="*/ 627344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60395" y="2086747"/>
                </a:moveTo>
                <a:lnTo>
                  <a:pt x="797242" y="4390833"/>
                </a:lnTo>
                <a:lnTo>
                  <a:pt x="628650" y="6266415"/>
                </a:lnTo>
                <a:lnTo>
                  <a:pt x="5236822" y="62734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EC6B89-68F5-9CAD-7759-3FE19954C800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463" y="4910609"/>
            <a:ext cx="3343275" cy="794865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51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ransition pur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E52AB3F-66D0-18F5-05B1-8AD84BDFC0E2}"/>
              </a:ext>
            </a:extLst>
          </p:cNvPr>
          <p:cNvSpPr/>
          <p:nvPr userDrawn="1"/>
        </p:nvSpPr>
        <p:spPr>
          <a:xfrm>
            <a:off x="460587" y="1943100"/>
            <a:ext cx="4959138" cy="4419599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813ED78-7D95-81AF-D35C-1398DD28E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60395 w 12192000"/>
              <a:gd name="connsiteY0" fmla="*/ 2086747 h 6858000"/>
              <a:gd name="connsiteX1" fmla="*/ 797242 w 12192000"/>
              <a:gd name="connsiteY1" fmla="*/ 4390833 h 6858000"/>
              <a:gd name="connsiteX2" fmla="*/ 628650 w 12192000"/>
              <a:gd name="connsiteY2" fmla="*/ 6266415 h 6858000"/>
              <a:gd name="connsiteX3" fmla="*/ 5236822 w 12192000"/>
              <a:gd name="connsiteY3" fmla="*/ 627344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60395" y="2086747"/>
                </a:moveTo>
                <a:lnTo>
                  <a:pt x="797242" y="4390833"/>
                </a:lnTo>
                <a:lnTo>
                  <a:pt x="628650" y="6266415"/>
                </a:lnTo>
                <a:lnTo>
                  <a:pt x="5236822" y="62734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EC6B89-68F5-9CAD-7759-3FE19954C800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03148-CA9D-8735-6E9B-BE9D97E7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463" y="4910609"/>
            <a:ext cx="3343275" cy="794865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46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817" y="1809601"/>
            <a:ext cx="4985886" cy="1642590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END CARD</a:t>
            </a:r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24B08D6-EF81-1043-F77D-A46329630CC2}"/>
              </a:ext>
            </a:extLst>
          </p:cNvPr>
          <p:cNvSpPr/>
          <p:nvPr userDrawn="1"/>
        </p:nvSpPr>
        <p:spPr>
          <a:xfrm>
            <a:off x="438258" y="6015353"/>
            <a:ext cx="191876" cy="171000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0FE09-7D49-F6FF-E77F-3340CFA165E1}"/>
              </a:ext>
            </a:extLst>
          </p:cNvPr>
          <p:cNvSpPr txBox="1"/>
          <p:nvPr userDrawn="1"/>
        </p:nvSpPr>
        <p:spPr>
          <a:xfrm>
            <a:off x="639015" y="5952459"/>
            <a:ext cx="1922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citizensuk.org</a:t>
            </a:r>
          </a:p>
        </p:txBody>
      </p:sp>
      <p:pic>
        <p:nvPicPr>
          <p:cNvPr id="6" name="Picture 5" descr="A blue diamond shaped object&#10;&#10;Description automatically generated">
            <a:extLst>
              <a:ext uri="{FF2B5EF4-FFF2-40B4-BE49-F238E27FC236}">
                <a16:creationId xmlns:a16="http://schemas.microsoft.com/office/drawing/2014/main" id="{802D7D72-725F-AA84-AE8C-E9152ED79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7" y="6380575"/>
            <a:ext cx="188741" cy="18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CA8D6-2D99-C497-882C-BA2518CC51F8}"/>
              </a:ext>
            </a:extLst>
          </p:cNvPr>
          <p:cNvSpPr txBox="1"/>
          <p:nvPr userDrawn="1"/>
        </p:nvSpPr>
        <p:spPr>
          <a:xfrm>
            <a:off x="639015" y="6296424"/>
            <a:ext cx="336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@CitizensUK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EE253E-9F67-0DEB-CCF2-C633BE34ADFF}"/>
              </a:ext>
            </a:extLst>
          </p:cNvPr>
          <p:cNvSpPr/>
          <p:nvPr userDrawn="1"/>
        </p:nvSpPr>
        <p:spPr>
          <a:xfrm flipH="1">
            <a:off x="458817" y="5733597"/>
            <a:ext cx="161417" cy="1614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16DC1-60B0-C0A7-A864-26A357CCFB30}"/>
              </a:ext>
            </a:extLst>
          </p:cNvPr>
          <p:cNvSpPr txBox="1"/>
          <p:nvPr userDrawn="1"/>
        </p:nvSpPr>
        <p:spPr>
          <a:xfrm>
            <a:off x="629114" y="5643714"/>
            <a:ext cx="6254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1"/>
                </a:solidFill>
                <a:effectLst/>
                <a:latin typeface="+mn-lt"/>
              </a:rPr>
              <a:t>Citizens UK Charity is a registered charity, no. 1107264.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438A56A-7AA7-4BA5-1286-7E7889DD24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901" y="437126"/>
            <a:ext cx="6267825" cy="5983747"/>
          </a:xfrm>
          <a:custGeom>
            <a:avLst/>
            <a:gdLst>
              <a:gd name="connsiteX0" fmla="*/ 0 w 6267825"/>
              <a:gd name="connsiteY0" fmla="*/ 0 h 5983747"/>
              <a:gd name="connsiteX1" fmla="*/ 6267825 w 6267825"/>
              <a:gd name="connsiteY1" fmla="*/ 1070925 h 5983747"/>
              <a:gd name="connsiteX2" fmla="*/ 6267825 w 6267825"/>
              <a:gd name="connsiteY2" fmla="*/ 5983747 h 5983747"/>
              <a:gd name="connsiteX3" fmla="*/ 0 w 6267825"/>
              <a:gd name="connsiteY3" fmla="*/ 5983747 h 598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825" h="5983747">
                <a:moveTo>
                  <a:pt x="0" y="0"/>
                </a:moveTo>
                <a:lnTo>
                  <a:pt x="6267825" y="1070925"/>
                </a:lnTo>
                <a:lnTo>
                  <a:pt x="6267825" y="5983747"/>
                </a:lnTo>
                <a:lnTo>
                  <a:pt x="0" y="5983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148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19C12C-A842-D252-6C85-71BE36ADF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8" y="253799"/>
            <a:ext cx="3266991" cy="76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424F-75E3-E5B5-0264-F69021849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817" y="1809601"/>
            <a:ext cx="4985886" cy="1642590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END CARD</a:t>
            </a:r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24B08D6-EF81-1043-F77D-A46329630CC2}"/>
              </a:ext>
            </a:extLst>
          </p:cNvPr>
          <p:cNvSpPr/>
          <p:nvPr userDrawn="1"/>
        </p:nvSpPr>
        <p:spPr>
          <a:xfrm>
            <a:off x="438258" y="6015353"/>
            <a:ext cx="191876" cy="171000"/>
          </a:xfrm>
          <a:custGeom>
            <a:avLst/>
            <a:gdLst>
              <a:gd name="connsiteX0" fmla="*/ 0 w 6248400"/>
              <a:gd name="connsiteY0" fmla="*/ 5667375 h 5676900"/>
              <a:gd name="connsiteX1" fmla="*/ 228600 w 6248400"/>
              <a:gd name="connsiteY1" fmla="*/ 3124200 h 5676900"/>
              <a:gd name="connsiteX2" fmla="*/ 4924425 w 6248400"/>
              <a:gd name="connsiteY2" fmla="*/ 0 h 5676900"/>
              <a:gd name="connsiteX3" fmla="*/ 6248400 w 6248400"/>
              <a:gd name="connsiteY3" fmla="*/ 5676900 h 5676900"/>
              <a:gd name="connsiteX4" fmla="*/ 0 w 6248400"/>
              <a:gd name="connsiteY4" fmla="*/ 5667375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400" h="5676900">
                <a:moveTo>
                  <a:pt x="0" y="5667375"/>
                </a:moveTo>
                <a:lnTo>
                  <a:pt x="228600" y="3124200"/>
                </a:lnTo>
                <a:lnTo>
                  <a:pt x="4924425" y="0"/>
                </a:lnTo>
                <a:lnTo>
                  <a:pt x="6248400" y="5676900"/>
                </a:lnTo>
                <a:lnTo>
                  <a:pt x="0" y="5667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0FE09-7D49-F6FF-E77F-3340CFA165E1}"/>
              </a:ext>
            </a:extLst>
          </p:cNvPr>
          <p:cNvSpPr txBox="1"/>
          <p:nvPr userDrawn="1"/>
        </p:nvSpPr>
        <p:spPr>
          <a:xfrm>
            <a:off x="639015" y="5952459"/>
            <a:ext cx="1922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citizensuk.org</a:t>
            </a:r>
          </a:p>
        </p:txBody>
      </p:sp>
      <p:pic>
        <p:nvPicPr>
          <p:cNvPr id="6" name="Picture 5" descr="A blue diamond shaped object&#10;&#10;Description automatically generated">
            <a:extLst>
              <a:ext uri="{FF2B5EF4-FFF2-40B4-BE49-F238E27FC236}">
                <a16:creationId xmlns:a16="http://schemas.microsoft.com/office/drawing/2014/main" id="{802D7D72-725F-AA84-AE8C-E9152ED79D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7" y="6380575"/>
            <a:ext cx="188741" cy="18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CA8D6-2D99-C497-882C-BA2518CC51F8}"/>
              </a:ext>
            </a:extLst>
          </p:cNvPr>
          <p:cNvSpPr txBox="1"/>
          <p:nvPr userDrawn="1"/>
        </p:nvSpPr>
        <p:spPr>
          <a:xfrm>
            <a:off x="639015" y="6296424"/>
            <a:ext cx="336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@CitizensUK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EE253E-9F67-0DEB-CCF2-C633BE34ADFF}"/>
              </a:ext>
            </a:extLst>
          </p:cNvPr>
          <p:cNvSpPr/>
          <p:nvPr userDrawn="1"/>
        </p:nvSpPr>
        <p:spPr>
          <a:xfrm flipH="1">
            <a:off x="458817" y="5733597"/>
            <a:ext cx="161417" cy="1614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16DC1-60B0-C0A7-A864-26A357CCFB30}"/>
              </a:ext>
            </a:extLst>
          </p:cNvPr>
          <p:cNvSpPr txBox="1"/>
          <p:nvPr userDrawn="1"/>
        </p:nvSpPr>
        <p:spPr>
          <a:xfrm>
            <a:off x="629114" y="5643714"/>
            <a:ext cx="6254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bg1"/>
                </a:solidFill>
                <a:effectLst/>
                <a:latin typeface="+mn-lt"/>
              </a:rPr>
              <a:t>Citizens UK Charity is a registered charity, no. 1107264.</a:t>
            </a:r>
            <a:endParaRPr lang="en-GB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D27C84-D8E9-DEA0-8545-CEA79FF743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901" y="437126"/>
            <a:ext cx="6267825" cy="5983747"/>
          </a:xfrm>
          <a:custGeom>
            <a:avLst/>
            <a:gdLst>
              <a:gd name="connsiteX0" fmla="*/ 0 w 6267825"/>
              <a:gd name="connsiteY0" fmla="*/ 0 h 5983747"/>
              <a:gd name="connsiteX1" fmla="*/ 6267825 w 6267825"/>
              <a:gd name="connsiteY1" fmla="*/ 1070925 h 5983747"/>
              <a:gd name="connsiteX2" fmla="*/ 6267825 w 6267825"/>
              <a:gd name="connsiteY2" fmla="*/ 5983747 h 5983747"/>
              <a:gd name="connsiteX3" fmla="*/ 0 w 6267825"/>
              <a:gd name="connsiteY3" fmla="*/ 5983747 h 598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825" h="5983747">
                <a:moveTo>
                  <a:pt x="0" y="0"/>
                </a:moveTo>
                <a:lnTo>
                  <a:pt x="6267825" y="1070925"/>
                </a:lnTo>
                <a:lnTo>
                  <a:pt x="6267825" y="5983747"/>
                </a:lnTo>
                <a:lnTo>
                  <a:pt x="0" y="5983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61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87C67B-2EBB-1599-DA87-9BB5DE812A3F}"/>
              </a:ext>
            </a:extLst>
          </p:cNvPr>
          <p:cNvSpPr/>
          <p:nvPr userDrawn="1"/>
        </p:nvSpPr>
        <p:spPr>
          <a:xfrm>
            <a:off x="10858500" y="5750980"/>
            <a:ext cx="1333500" cy="1209675"/>
          </a:xfrm>
          <a:custGeom>
            <a:avLst/>
            <a:gdLst>
              <a:gd name="connsiteX0" fmla="*/ 0 w 1333500"/>
              <a:gd name="connsiteY0" fmla="*/ 1209675 h 1209675"/>
              <a:gd name="connsiteX1" fmla="*/ 38100 w 1333500"/>
              <a:gd name="connsiteY1" fmla="*/ 647700 h 1209675"/>
              <a:gd name="connsiteX2" fmla="*/ 1047750 w 1333500"/>
              <a:gd name="connsiteY2" fmla="*/ 0 h 1209675"/>
              <a:gd name="connsiteX3" fmla="*/ 1333500 w 1333500"/>
              <a:gd name="connsiteY3" fmla="*/ 1181100 h 1209675"/>
              <a:gd name="connsiteX4" fmla="*/ 0 w 133350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0" h="1209675">
                <a:moveTo>
                  <a:pt x="0" y="1209675"/>
                </a:moveTo>
                <a:lnTo>
                  <a:pt x="38100" y="647700"/>
                </a:lnTo>
                <a:lnTo>
                  <a:pt x="1047750" y="0"/>
                </a:lnTo>
                <a:lnTo>
                  <a:pt x="1333500" y="1181100"/>
                </a:lnTo>
                <a:lnTo>
                  <a:pt x="0" y="12096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26E05-0C47-4A46-CD5B-205958DD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A2FDE1-4381-94B8-68CB-39273CFEF2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1454149"/>
            <a:ext cx="10414986" cy="52948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Bold 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F592A7-2A71-F44F-3998-1363A5DD5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752824"/>
            <a:ext cx="10414985" cy="3420963"/>
          </a:xfrm>
        </p:spPr>
        <p:txBody>
          <a:bodyPr>
            <a:noAutofit/>
          </a:bodyPr>
          <a:lstStyle>
            <a:lvl1pPr marL="285750" indent="-285750">
              <a:buFontTx/>
              <a:buBlip>
                <a:blip r:embed="rId2"/>
              </a:buBlip>
              <a:defRPr sz="1800"/>
            </a:lvl1pPr>
          </a:lstStyle>
          <a:p>
            <a:pPr lvl="0"/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Lorem ipsum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dolor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sit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amet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consectetur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adipiscing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elit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Curabitur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scelerisque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lectus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nisi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commodo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dignissim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Fusce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id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nibh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mollis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purus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rhoncus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rutrum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quis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Open Sans" pitchFamily="2" charset="0"/>
              </a:rPr>
              <a:t>metus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itchFamily="2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Here is a list of bullet points.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Two.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Three.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Four.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31B4-6889-C856-16CC-EE17048BD8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1984375"/>
            <a:ext cx="10415587" cy="633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66324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9B06-7C8A-3C8F-F95C-0A47EBCC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1900-0AE8-D3C4-E9EA-1FDEF99E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B042-630C-AF48-CCCF-54CE42E0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B954-4AFC-4251-A637-6F05E84AB4D2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D8CB5-EC78-3582-4056-1AC827CB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62951-EF9C-955B-8BFB-EDD17017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E749-E2FB-48F1-8774-DC64DE2B7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47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C0A93-F86B-2ECD-C74C-C2DC2DBCD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B954-4AFC-4251-A637-6F05E84AB4D2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59AC4-73CF-446F-1F6D-9BCC0B45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35E0C-15D7-0D83-7CF5-7E0EE37B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E749-E2FB-48F1-8774-DC64DE2B7F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6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584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C396C-9D6A-3416-52F2-7366F36D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1" y="1114106"/>
            <a:ext cx="112589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97A-D14A-41C2-D779-86857885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1" y="2619056"/>
            <a:ext cx="11258972" cy="329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61C1-FC7A-836D-61FB-DC8AE9CBC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6613" y="3309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C509-9CCA-9284-5923-59A900D03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213" y="6173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902301-82F6-4202-B85F-C9990DE1C2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and blue logo&#10;&#10;Description automatically generated">
            <a:extLst>
              <a:ext uri="{FF2B5EF4-FFF2-40B4-BE49-F238E27FC236}">
                <a16:creationId xmlns:a16="http://schemas.microsoft.com/office/drawing/2014/main" id="{D5A8CB38-5E96-63A8-E5A3-697DA852E4E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1" y="327510"/>
            <a:ext cx="3211244" cy="6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6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C396C-9D6A-3416-52F2-7366F36D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1" y="1114106"/>
            <a:ext cx="112589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97A-D14A-41C2-D779-86857885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1" y="2619056"/>
            <a:ext cx="11258972" cy="329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61C1-FC7A-836D-61FB-DC8AE9CBC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6613" y="3309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C509-9CCA-9284-5923-59A900D03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213" y="6173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902301-82F6-4202-B85F-C9990DE1C2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and blue logo&#10;&#10;Description automatically generated">
            <a:extLst>
              <a:ext uri="{FF2B5EF4-FFF2-40B4-BE49-F238E27FC236}">
                <a16:creationId xmlns:a16="http://schemas.microsoft.com/office/drawing/2014/main" id="{D5A8CB38-5E96-63A8-E5A3-697DA852E4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1" y="327510"/>
            <a:ext cx="3211244" cy="6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C396C-9D6A-3416-52F2-7366F36D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1" y="1114106"/>
            <a:ext cx="112589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97A-D14A-41C2-D779-86857885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1" y="2619056"/>
            <a:ext cx="11258972" cy="329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61C1-FC7A-836D-61FB-DC8AE9CBC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6613" y="3309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C509-9CCA-9284-5923-59A900D03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213" y="6173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902301-82F6-4202-B85F-C9990DE1C2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and blue logo&#10;&#10;Description automatically generated">
            <a:extLst>
              <a:ext uri="{FF2B5EF4-FFF2-40B4-BE49-F238E27FC236}">
                <a16:creationId xmlns:a16="http://schemas.microsoft.com/office/drawing/2014/main" id="{D5A8CB38-5E96-63A8-E5A3-697DA852E4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1" y="327510"/>
            <a:ext cx="3211244" cy="6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1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9.jf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21.jp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tom.snape@citizensuk.org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fif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BB8557-8A6A-C58F-E551-0170A27C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27" y="2953602"/>
            <a:ext cx="6499707" cy="1642590"/>
          </a:xfrm>
        </p:spPr>
        <p:txBody>
          <a:bodyPr>
            <a:normAutofit/>
          </a:bodyPr>
          <a:lstStyle/>
          <a:p>
            <a:r>
              <a:rPr lang="en-GB" dirty="0"/>
              <a:t>Community Organising Campaigns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08CBB1-4AE3-BFD3-342A-FC02934A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rushed primer for </a:t>
            </a:r>
            <a:br>
              <a:rPr lang="en-GB" dirty="0"/>
            </a:br>
            <a:r>
              <a:rPr lang="en-GB" dirty="0"/>
              <a:t>NUS Membership Services 2024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A9123B0-ABA5-ED0E-666E-018FA10483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r="21325"/>
          <a:stretch/>
        </p:blipFill>
        <p:spPr/>
      </p:pic>
    </p:spTree>
    <p:extLst>
      <p:ext uri="{BB962C8B-B14F-4D97-AF65-F5344CB8AC3E}">
        <p14:creationId xmlns:p14="http://schemas.microsoft.com/office/powerpoint/2010/main" val="294238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6DBB005-3967-B529-37A6-0E817229FFD8}"/>
              </a:ext>
            </a:extLst>
          </p:cNvPr>
          <p:cNvSpPr/>
          <p:nvPr/>
        </p:nvSpPr>
        <p:spPr>
          <a:xfrm>
            <a:off x="5667828" y="2833914"/>
            <a:ext cx="856343" cy="783771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7327FF6-DA83-9756-2A14-FA14FBCB7626}"/>
              </a:ext>
            </a:extLst>
          </p:cNvPr>
          <p:cNvSpPr/>
          <p:nvPr/>
        </p:nvSpPr>
        <p:spPr>
          <a:xfrm>
            <a:off x="5982733" y="72572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287E192-7780-7F1A-4A54-A759300CCD8F}"/>
              </a:ext>
            </a:extLst>
          </p:cNvPr>
          <p:cNvSpPr/>
          <p:nvPr/>
        </p:nvSpPr>
        <p:spPr>
          <a:xfrm rot="1870808">
            <a:off x="7019017" y="343751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689DCBC-AD9A-5116-E126-20B5B2A71D1A}"/>
              </a:ext>
            </a:extLst>
          </p:cNvPr>
          <p:cNvSpPr/>
          <p:nvPr/>
        </p:nvSpPr>
        <p:spPr>
          <a:xfrm rot="4622426">
            <a:off x="7855732" y="1407408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16B64C7-CF73-056A-7DDD-343C3AA4DAB4}"/>
              </a:ext>
            </a:extLst>
          </p:cNvPr>
          <p:cNvSpPr/>
          <p:nvPr/>
        </p:nvSpPr>
        <p:spPr>
          <a:xfrm rot="5903308">
            <a:off x="7891992" y="2362427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952A755-9959-A236-18C3-10A2AED51C45}"/>
              </a:ext>
            </a:extLst>
          </p:cNvPr>
          <p:cNvSpPr/>
          <p:nvPr/>
        </p:nvSpPr>
        <p:spPr>
          <a:xfrm rot="8332690">
            <a:off x="7178612" y="3518578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83C5A37-060B-11E1-203B-26AE206BD237}"/>
              </a:ext>
            </a:extLst>
          </p:cNvPr>
          <p:cNvSpPr/>
          <p:nvPr/>
        </p:nvSpPr>
        <p:spPr>
          <a:xfrm rot="10398941">
            <a:off x="6157305" y="3872848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AE9F7A4-AD87-489D-BADE-1F624BA657A8}"/>
              </a:ext>
            </a:extLst>
          </p:cNvPr>
          <p:cNvSpPr/>
          <p:nvPr/>
        </p:nvSpPr>
        <p:spPr>
          <a:xfrm rot="11772821">
            <a:off x="5333595" y="3723740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B594306-2DFE-2C7C-999A-4DE6DC699F42}"/>
              </a:ext>
            </a:extLst>
          </p:cNvPr>
          <p:cNvSpPr/>
          <p:nvPr/>
        </p:nvSpPr>
        <p:spPr>
          <a:xfrm rot="13822247">
            <a:off x="4351494" y="3145850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94687E8-6740-9BF4-11A7-8AF459CDC6A2}"/>
              </a:ext>
            </a:extLst>
          </p:cNvPr>
          <p:cNvSpPr/>
          <p:nvPr/>
        </p:nvSpPr>
        <p:spPr>
          <a:xfrm rot="15522808">
            <a:off x="3946757" y="2221010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505E7C0-AA1B-0EA6-F718-CF9115C32349}"/>
              </a:ext>
            </a:extLst>
          </p:cNvPr>
          <p:cNvSpPr/>
          <p:nvPr/>
        </p:nvSpPr>
        <p:spPr>
          <a:xfrm rot="16612280">
            <a:off x="3946303" y="1370765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163C217-54CA-BB7E-463F-78D4486971B2}"/>
              </a:ext>
            </a:extLst>
          </p:cNvPr>
          <p:cNvSpPr/>
          <p:nvPr/>
        </p:nvSpPr>
        <p:spPr>
          <a:xfrm rot="17485028">
            <a:off x="3976891" y="569828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15096E9-B1D8-D048-5B9C-7B4C271B2A88}"/>
              </a:ext>
            </a:extLst>
          </p:cNvPr>
          <p:cNvSpPr/>
          <p:nvPr/>
        </p:nvSpPr>
        <p:spPr>
          <a:xfrm rot="20530855">
            <a:off x="5157474" y="-85672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5430E45-151C-2B95-FB0E-E7E4B7C2FD19}"/>
              </a:ext>
            </a:extLst>
          </p:cNvPr>
          <p:cNvSpPr/>
          <p:nvPr/>
        </p:nvSpPr>
        <p:spPr>
          <a:xfrm rot="2978742">
            <a:off x="7827754" y="491365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6243579-37C2-B1E6-2B72-A30D90215B04}"/>
              </a:ext>
            </a:extLst>
          </p:cNvPr>
          <p:cNvSpPr/>
          <p:nvPr/>
        </p:nvSpPr>
        <p:spPr>
          <a:xfrm rot="941008">
            <a:off x="6746702" y="-469434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5402B6F-18FC-9792-C7C1-D60B56F0D95E}"/>
              </a:ext>
            </a:extLst>
          </p:cNvPr>
          <p:cNvSpPr/>
          <p:nvPr/>
        </p:nvSpPr>
        <p:spPr>
          <a:xfrm rot="5400000">
            <a:off x="8572895" y="1875962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57DC660-070D-4E9D-5496-3B1EF47891E5}"/>
              </a:ext>
            </a:extLst>
          </p:cNvPr>
          <p:cNvSpPr/>
          <p:nvPr/>
        </p:nvSpPr>
        <p:spPr>
          <a:xfrm rot="7458446">
            <a:off x="7945981" y="3275466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D979707-D8A0-3D57-EDA1-6B48A1156D6C}"/>
              </a:ext>
            </a:extLst>
          </p:cNvPr>
          <p:cNvSpPr/>
          <p:nvPr/>
        </p:nvSpPr>
        <p:spPr>
          <a:xfrm rot="9118480">
            <a:off x="7114149" y="4537714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2B8E39B-CBD3-6413-7E69-B1830767F706}"/>
              </a:ext>
            </a:extLst>
          </p:cNvPr>
          <p:cNvSpPr/>
          <p:nvPr/>
        </p:nvSpPr>
        <p:spPr>
          <a:xfrm rot="12783986">
            <a:off x="4542673" y="3986783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1BD7D6C-C2F1-1728-FE73-14DBB1E8DDC5}"/>
              </a:ext>
            </a:extLst>
          </p:cNvPr>
          <p:cNvSpPr/>
          <p:nvPr/>
        </p:nvSpPr>
        <p:spPr>
          <a:xfrm rot="14933398">
            <a:off x="3468380" y="2990695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8A214F8-047B-07B3-F42C-DA8DFD1886CC}"/>
              </a:ext>
            </a:extLst>
          </p:cNvPr>
          <p:cNvSpPr/>
          <p:nvPr/>
        </p:nvSpPr>
        <p:spPr>
          <a:xfrm rot="16200000">
            <a:off x="3248557" y="1748487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5D49B0B-C759-7F80-FCD3-129ECC448763}"/>
              </a:ext>
            </a:extLst>
          </p:cNvPr>
          <p:cNvSpPr/>
          <p:nvPr/>
        </p:nvSpPr>
        <p:spPr>
          <a:xfrm rot="16952640">
            <a:off x="3045552" y="759372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97CBD76-821D-2382-C864-323448FADE26}"/>
              </a:ext>
            </a:extLst>
          </p:cNvPr>
          <p:cNvSpPr/>
          <p:nvPr/>
        </p:nvSpPr>
        <p:spPr>
          <a:xfrm rot="19681894">
            <a:off x="4125875" y="-535848"/>
            <a:ext cx="399142" cy="25726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46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6DBB005-3967-B529-37A6-0E817229FFD8}"/>
              </a:ext>
            </a:extLst>
          </p:cNvPr>
          <p:cNvSpPr/>
          <p:nvPr/>
        </p:nvSpPr>
        <p:spPr>
          <a:xfrm>
            <a:off x="5872842" y="3216728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236A54-10F3-0D30-2EC0-C4D76BA9AE1B}"/>
              </a:ext>
            </a:extLst>
          </p:cNvPr>
          <p:cNvSpPr/>
          <p:nvPr/>
        </p:nvSpPr>
        <p:spPr>
          <a:xfrm>
            <a:off x="7309756" y="2113642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D8BBED-327A-1449-0331-1FC8901953ED}"/>
              </a:ext>
            </a:extLst>
          </p:cNvPr>
          <p:cNvSpPr/>
          <p:nvPr/>
        </p:nvSpPr>
        <p:spPr>
          <a:xfrm>
            <a:off x="5901869" y="1300842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6ACC26-E544-713E-441D-4DD16CA85C25}"/>
              </a:ext>
            </a:extLst>
          </p:cNvPr>
          <p:cNvSpPr/>
          <p:nvPr/>
        </p:nvSpPr>
        <p:spPr>
          <a:xfrm>
            <a:off x="4435930" y="2113641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09C497-78BC-A279-CDBC-5DE75EE4B707}"/>
              </a:ext>
            </a:extLst>
          </p:cNvPr>
          <p:cNvSpPr/>
          <p:nvPr/>
        </p:nvSpPr>
        <p:spPr>
          <a:xfrm>
            <a:off x="4091740" y="4018645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8E8AD6-DEF6-8E24-C0D7-A36D8CA325A8}"/>
              </a:ext>
            </a:extLst>
          </p:cNvPr>
          <p:cNvSpPr/>
          <p:nvPr/>
        </p:nvSpPr>
        <p:spPr>
          <a:xfrm>
            <a:off x="5853054" y="5101114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490C7E-7EF5-DDA1-67B0-0F1E160A6D1E}"/>
              </a:ext>
            </a:extLst>
          </p:cNvPr>
          <p:cNvSpPr/>
          <p:nvPr/>
        </p:nvSpPr>
        <p:spPr>
          <a:xfrm>
            <a:off x="7309756" y="4227287"/>
            <a:ext cx="446315" cy="424543"/>
          </a:xfrm>
          <a:prstGeom prst="ellipse">
            <a:avLst/>
          </a:prstGeom>
          <a:solidFill>
            <a:srgbClr val="F4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Up-Down 30">
            <a:extLst>
              <a:ext uri="{FF2B5EF4-FFF2-40B4-BE49-F238E27FC236}">
                <a16:creationId xmlns:a16="http://schemas.microsoft.com/office/drawing/2014/main" id="{A727B50B-92BA-0612-970D-B6706B4D3F74}"/>
              </a:ext>
            </a:extLst>
          </p:cNvPr>
          <p:cNvSpPr/>
          <p:nvPr/>
        </p:nvSpPr>
        <p:spPr>
          <a:xfrm>
            <a:off x="5901869" y="182063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Up-Down 31">
            <a:extLst>
              <a:ext uri="{FF2B5EF4-FFF2-40B4-BE49-F238E27FC236}">
                <a16:creationId xmlns:a16="http://schemas.microsoft.com/office/drawing/2014/main" id="{A005B847-FA85-7A31-053B-C6BC02A909D4}"/>
              </a:ext>
            </a:extLst>
          </p:cNvPr>
          <p:cNvSpPr/>
          <p:nvPr/>
        </p:nvSpPr>
        <p:spPr>
          <a:xfrm>
            <a:off x="5901869" y="3789137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5CB20F1C-3661-3EF5-0ACC-5011CD204A0B}"/>
              </a:ext>
            </a:extLst>
          </p:cNvPr>
          <p:cNvSpPr/>
          <p:nvPr/>
        </p:nvSpPr>
        <p:spPr>
          <a:xfrm rot="18315242">
            <a:off x="5106532" y="2273540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Up-Down 33">
            <a:extLst>
              <a:ext uri="{FF2B5EF4-FFF2-40B4-BE49-F238E27FC236}">
                <a16:creationId xmlns:a16="http://schemas.microsoft.com/office/drawing/2014/main" id="{D5DC99EC-3AAB-355F-13BC-09B9149BAC4C}"/>
              </a:ext>
            </a:extLst>
          </p:cNvPr>
          <p:cNvSpPr/>
          <p:nvPr/>
        </p:nvSpPr>
        <p:spPr>
          <a:xfrm rot="18315242">
            <a:off x="6576787" y="332584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id="{D4394D8B-CBA1-CCB3-3128-1013A66F5125}"/>
              </a:ext>
            </a:extLst>
          </p:cNvPr>
          <p:cNvSpPr/>
          <p:nvPr/>
        </p:nvSpPr>
        <p:spPr>
          <a:xfrm rot="3110649">
            <a:off x="6629204" y="2253887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123FDC6C-221F-DCA4-5437-A90575CB34B3}"/>
              </a:ext>
            </a:extLst>
          </p:cNvPr>
          <p:cNvSpPr/>
          <p:nvPr/>
        </p:nvSpPr>
        <p:spPr>
          <a:xfrm rot="3947004">
            <a:off x="5019452" y="323850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F134F637-1788-7E66-BB8D-BA49636F688D}"/>
              </a:ext>
            </a:extLst>
          </p:cNvPr>
          <p:cNvSpPr/>
          <p:nvPr/>
        </p:nvSpPr>
        <p:spPr>
          <a:xfrm rot="7420127">
            <a:off x="8154680" y="2134657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17075BD1-7969-B435-A118-8740C244BAD7}"/>
              </a:ext>
            </a:extLst>
          </p:cNvPr>
          <p:cNvSpPr/>
          <p:nvPr/>
        </p:nvSpPr>
        <p:spPr>
          <a:xfrm rot="1868757">
            <a:off x="7741345" y="764260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5F1B8E2-038F-55CC-4109-247095EDBEAD}"/>
              </a:ext>
            </a:extLst>
          </p:cNvPr>
          <p:cNvSpPr/>
          <p:nvPr/>
        </p:nvSpPr>
        <p:spPr>
          <a:xfrm rot="10474689">
            <a:off x="7720109" y="4729895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F507985B-F617-6186-FECE-7B1614C0815F}"/>
              </a:ext>
            </a:extLst>
          </p:cNvPr>
          <p:cNvSpPr/>
          <p:nvPr/>
        </p:nvSpPr>
        <p:spPr>
          <a:xfrm rot="4923319">
            <a:off x="8331122" y="3709455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C580EAF5-04F2-C309-829D-0600043B0B66}"/>
              </a:ext>
            </a:extLst>
          </p:cNvPr>
          <p:cNvSpPr/>
          <p:nvPr/>
        </p:nvSpPr>
        <p:spPr>
          <a:xfrm rot="21105787">
            <a:off x="4138474" y="764260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B0E37CAA-D992-93B4-A3C9-46FCE2569DD4}"/>
              </a:ext>
            </a:extLst>
          </p:cNvPr>
          <p:cNvSpPr/>
          <p:nvPr/>
        </p:nvSpPr>
        <p:spPr>
          <a:xfrm rot="15910238">
            <a:off x="3359774" y="1814720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FDDDD8A-3865-F56B-14BC-EE8F7A7FEF92}"/>
              </a:ext>
            </a:extLst>
          </p:cNvPr>
          <p:cNvSpPr/>
          <p:nvPr/>
        </p:nvSpPr>
        <p:spPr>
          <a:xfrm rot="11468861">
            <a:off x="3770288" y="4571443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9822EE2C-606D-A908-040B-6491E3C26244}"/>
              </a:ext>
            </a:extLst>
          </p:cNvPr>
          <p:cNvSpPr/>
          <p:nvPr/>
        </p:nvSpPr>
        <p:spPr>
          <a:xfrm rot="16200000">
            <a:off x="3062317" y="3612297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05BBF01F-5576-1C96-94CB-2B225013F85B}"/>
              </a:ext>
            </a:extLst>
          </p:cNvPr>
          <p:cNvSpPr/>
          <p:nvPr/>
        </p:nvSpPr>
        <p:spPr>
          <a:xfrm rot="2982808">
            <a:off x="6572389" y="195993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717D255C-5B77-9E32-F8C2-2A69AB3BBC32}"/>
              </a:ext>
            </a:extLst>
          </p:cNvPr>
          <p:cNvSpPr/>
          <p:nvPr/>
        </p:nvSpPr>
        <p:spPr>
          <a:xfrm rot="19502286">
            <a:off x="5232747" y="169361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577C8F5-B331-C3A0-12F1-9C04CA17AA28}"/>
              </a:ext>
            </a:extLst>
          </p:cNvPr>
          <p:cNvSpPr/>
          <p:nvPr/>
        </p:nvSpPr>
        <p:spPr>
          <a:xfrm rot="13314906">
            <a:off x="5173865" y="5469733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BC1C8750-7854-DD1A-8ADF-CF365C3A4409}"/>
              </a:ext>
            </a:extLst>
          </p:cNvPr>
          <p:cNvSpPr/>
          <p:nvPr/>
        </p:nvSpPr>
        <p:spPr>
          <a:xfrm rot="8626824">
            <a:off x="6454291" y="5588447"/>
            <a:ext cx="508156" cy="1229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3442F729-A290-5776-7700-D91AF4D9A2B4}"/>
              </a:ext>
            </a:extLst>
          </p:cNvPr>
          <p:cNvSpPr/>
          <p:nvPr/>
        </p:nvSpPr>
        <p:spPr>
          <a:xfrm rot="1729958">
            <a:off x="4207535" y="2652351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88587730-A34E-FE6F-D5A9-4B8EB764E1B9}"/>
              </a:ext>
            </a:extLst>
          </p:cNvPr>
          <p:cNvSpPr/>
          <p:nvPr/>
        </p:nvSpPr>
        <p:spPr>
          <a:xfrm rot="3218343">
            <a:off x="5102677" y="112012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AE42A771-20BE-67C2-FA54-B3579AECBFB3}"/>
              </a:ext>
            </a:extLst>
          </p:cNvPr>
          <p:cNvSpPr/>
          <p:nvPr/>
        </p:nvSpPr>
        <p:spPr>
          <a:xfrm rot="3218343">
            <a:off x="6749496" y="4406538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01D387EF-6235-329E-D9F0-68FA8216159C}"/>
              </a:ext>
            </a:extLst>
          </p:cNvPr>
          <p:cNvSpPr/>
          <p:nvPr/>
        </p:nvSpPr>
        <p:spPr>
          <a:xfrm rot="1729958">
            <a:off x="4207535" y="266348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1773BA73-D59A-20D0-8CF9-C5C4ADD56D83}"/>
              </a:ext>
            </a:extLst>
          </p:cNvPr>
          <p:cNvSpPr/>
          <p:nvPr/>
        </p:nvSpPr>
        <p:spPr>
          <a:xfrm rot="7628531">
            <a:off x="4885151" y="4318116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5431A25B-7D5A-16AD-C070-C262525383B0}"/>
              </a:ext>
            </a:extLst>
          </p:cNvPr>
          <p:cNvSpPr/>
          <p:nvPr/>
        </p:nvSpPr>
        <p:spPr>
          <a:xfrm rot="7628531">
            <a:off x="6623112" y="1301203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9A8C63D8-EDE6-071A-88EF-D9402092619B}"/>
              </a:ext>
            </a:extLst>
          </p:cNvPr>
          <p:cNvSpPr/>
          <p:nvPr/>
        </p:nvSpPr>
        <p:spPr>
          <a:xfrm>
            <a:off x="7405955" y="2683242"/>
            <a:ext cx="446315" cy="13008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2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960235" y="862533"/>
            <a:ext cx="10271531" cy="3332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GB" sz="4800" b="1" dirty="0">
                <a:ea typeface="Open Sans"/>
                <a:cs typeface="Open Sans"/>
                <a:sym typeface="Open Sans"/>
              </a:rPr>
              <a:t>The Iron Rule of Community Organising: Never do for others, something that they can do for themselves.</a:t>
            </a:r>
            <a:endParaRPr sz="4800" b="1" dirty="0"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64;p14">
            <a:extLst>
              <a:ext uri="{FF2B5EF4-FFF2-40B4-BE49-F238E27FC236}">
                <a16:creationId xmlns:a16="http://schemas.microsoft.com/office/drawing/2014/main" id="{B2AF7AC7-6587-C0CC-E337-382C895435E4}"/>
              </a:ext>
            </a:extLst>
          </p:cNvPr>
          <p:cNvSpPr txBox="1">
            <a:spLocks/>
          </p:cNvSpPr>
          <p:nvPr/>
        </p:nvSpPr>
        <p:spPr>
          <a:xfrm>
            <a:off x="2138200" y="4229934"/>
            <a:ext cx="7915600" cy="14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>
              <a:buClr>
                <a:schemeClr val="dk1"/>
              </a:buClr>
              <a:buSzPts val="1800"/>
            </a:pPr>
            <a:r>
              <a:rPr lang="en-GB" sz="3200" dirty="0">
                <a:solidFill>
                  <a:schemeClr val="dk1"/>
                </a:solidFill>
                <a:latin typeface="+mj-lt"/>
                <a:ea typeface="Open Sans"/>
                <a:cs typeface="Open Sans"/>
                <a:sym typeface="Open Sans"/>
              </a:rPr>
              <a:t>Why is this rule important? What happens when you break it?</a:t>
            </a:r>
          </a:p>
        </p:txBody>
      </p:sp>
    </p:spTree>
    <p:extLst>
      <p:ext uri="{BB962C8B-B14F-4D97-AF65-F5344CB8AC3E}">
        <p14:creationId xmlns:p14="http://schemas.microsoft.com/office/powerpoint/2010/main" val="1469295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DECA76-D762-B1D6-D295-17F35787E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3" y="312824"/>
            <a:ext cx="6069719" cy="5520553"/>
          </a:xfrm>
          <a:prstGeom prst="rect">
            <a:avLst/>
          </a:prstGeom>
        </p:spPr>
      </p:pic>
      <p:sp>
        <p:nvSpPr>
          <p:cNvPr id="9" name="Google Shape;71;p15">
            <a:extLst>
              <a:ext uri="{FF2B5EF4-FFF2-40B4-BE49-F238E27FC236}">
                <a16:creationId xmlns:a16="http://schemas.microsoft.com/office/drawing/2014/main" id="{C6A61CAF-B7E2-8A14-22CF-8D20CFBFB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1028" y="1227878"/>
            <a:ext cx="38341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-GB" b="1" dirty="0">
                <a:ea typeface="Open Sans"/>
                <a:cs typeface="Open Sans"/>
                <a:sym typeface="Open Sans"/>
              </a:rPr>
              <a:t>“Action is to organisations, as oxygen is to the body”</a:t>
            </a:r>
            <a:endParaRPr b="1" dirty="0"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71;p15">
            <a:extLst>
              <a:ext uri="{FF2B5EF4-FFF2-40B4-BE49-F238E27FC236}">
                <a16:creationId xmlns:a16="http://schemas.microsoft.com/office/drawing/2014/main" id="{F9FECD8F-0093-DD92-A1D7-1EB06F4C0824}"/>
              </a:ext>
            </a:extLst>
          </p:cNvPr>
          <p:cNvSpPr txBox="1">
            <a:spLocks/>
          </p:cNvSpPr>
          <p:nvPr/>
        </p:nvSpPr>
        <p:spPr>
          <a:xfrm>
            <a:off x="633315" y="4185363"/>
            <a:ext cx="426961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GB" sz="4000" b="1" dirty="0">
                <a:ea typeface="Open Sans"/>
                <a:cs typeface="Open Sans"/>
                <a:sym typeface="Open Sans"/>
              </a:rPr>
              <a:t>“The Action is in the Reaction”</a:t>
            </a:r>
          </a:p>
        </p:txBody>
      </p:sp>
    </p:spTree>
    <p:extLst>
      <p:ext uri="{BB962C8B-B14F-4D97-AF65-F5344CB8AC3E}">
        <p14:creationId xmlns:p14="http://schemas.microsoft.com/office/powerpoint/2010/main" val="233745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DF002CA-FDF8-2CF9-B4CE-843A598E3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266702"/>
              </p:ext>
            </p:extLst>
          </p:nvPr>
        </p:nvGraphicFramePr>
        <p:xfrm>
          <a:off x="3112588" y="503953"/>
          <a:ext cx="5966823" cy="529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B37B1F2-DF55-293C-86D8-63CD7E3A02D6}"/>
              </a:ext>
            </a:extLst>
          </p:cNvPr>
          <p:cNvSpPr/>
          <p:nvPr/>
        </p:nvSpPr>
        <p:spPr>
          <a:xfrm>
            <a:off x="8482149" y="319619"/>
            <a:ext cx="3457302" cy="2171032"/>
          </a:xfrm>
          <a:prstGeom prst="wedgeRoundRectCallout">
            <a:avLst>
              <a:gd name="adj1" fmla="val -61780"/>
              <a:gd name="adj2" fmla="val -15159"/>
              <a:gd name="adj3" fmla="val 16667"/>
            </a:avLst>
          </a:prstGeom>
          <a:solidFill>
            <a:srgbClr val="FF5C39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Who’s in your team?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diverse skills and experiences can you draw 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Ideally a core should have some kind of training.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15A9D71-3B79-1D47-D2F9-62DB312DA4C9}"/>
              </a:ext>
            </a:extLst>
          </p:cNvPr>
          <p:cNvSpPr/>
          <p:nvPr/>
        </p:nvSpPr>
        <p:spPr>
          <a:xfrm>
            <a:off x="9257211" y="3246437"/>
            <a:ext cx="2743200" cy="2171032"/>
          </a:xfrm>
          <a:prstGeom prst="wedgeRoundRectCallout">
            <a:avLst>
              <a:gd name="adj1" fmla="val -65527"/>
              <a:gd name="adj2" fmla="val -29599"/>
              <a:gd name="adj3" fmla="val 16667"/>
            </a:avLst>
          </a:prstGeom>
          <a:solidFill>
            <a:srgbClr val="F4364C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Listen to your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Find Relational Leaders and grow your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Identify key issues. 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2A282D-E718-E264-76C3-3949409A5160}"/>
              </a:ext>
            </a:extLst>
          </p:cNvPr>
          <p:cNvSpPr/>
          <p:nvPr/>
        </p:nvSpPr>
        <p:spPr>
          <a:xfrm>
            <a:off x="4438829" y="5795363"/>
            <a:ext cx="3660141" cy="998060"/>
          </a:xfrm>
          <a:prstGeom prst="wedgeRoundRectCallout">
            <a:avLst>
              <a:gd name="adj1" fmla="val 3443"/>
              <a:gd name="adj2" fmla="val -96792"/>
              <a:gd name="adj3" fmla="val 16667"/>
            </a:avLst>
          </a:prstGeom>
          <a:solidFill>
            <a:srgbClr val="FF9E1B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Problem -&gt; Issue -&gt;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Worthwhile &amp; Winnable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Who can say yes? 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8567E28-05D0-9676-AF35-EC7CDF7C8A69}"/>
              </a:ext>
            </a:extLst>
          </p:cNvPr>
          <p:cNvSpPr/>
          <p:nvPr/>
        </p:nvSpPr>
        <p:spPr>
          <a:xfrm>
            <a:off x="870858" y="1094681"/>
            <a:ext cx="2812867" cy="1895414"/>
          </a:xfrm>
          <a:prstGeom prst="wedgeRoundRectCallout">
            <a:avLst>
              <a:gd name="adj1" fmla="val 67469"/>
              <a:gd name="adj2" fmla="val -35579"/>
              <a:gd name="adj3" fmla="val 16667"/>
            </a:avLst>
          </a:prstGeom>
          <a:solidFill>
            <a:srgbClr val="F4364C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Aim is to build accountable relationship (and win)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will you compromise on?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9E18E10-A13F-5C89-08EF-48ED54C52050}"/>
              </a:ext>
            </a:extLst>
          </p:cNvPr>
          <p:cNvSpPr/>
          <p:nvPr/>
        </p:nvSpPr>
        <p:spPr>
          <a:xfrm>
            <a:off x="696685" y="3867905"/>
            <a:ext cx="2812867" cy="1750423"/>
          </a:xfrm>
          <a:prstGeom prst="wedgeRoundRectCallout">
            <a:avLst>
              <a:gd name="adj1" fmla="val 60038"/>
              <a:gd name="adj2" fmla="val -45742"/>
              <a:gd name="adj3" fmla="val 16667"/>
            </a:avLst>
          </a:prstGeom>
          <a:solidFill>
            <a:srgbClr val="009CA6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Take public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“The Action is in the Reaction”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Demonstrate relational power</a:t>
            </a:r>
          </a:p>
        </p:txBody>
      </p:sp>
    </p:spTree>
    <p:extLst>
      <p:ext uri="{BB962C8B-B14F-4D97-AF65-F5344CB8AC3E}">
        <p14:creationId xmlns:p14="http://schemas.microsoft.com/office/powerpoint/2010/main" val="35472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BD9D2-FB38-323B-77D5-9EFE031A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1A628-0735-7549-A1D3-7C4008BE7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48" y="1291032"/>
            <a:ext cx="3018452" cy="236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3E3B0-2E92-3DA0-4C1A-F7CFD50B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04" y="4332706"/>
            <a:ext cx="5908900" cy="2296049"/>
          </a:xfrm>
          <a:prstGeom prst="rect">
            <a:avLst/>
          </a:prstGeom>
        </p:spPr>
      </p:pic>
      <p:pic>
        <p:nvPicPr>
          <p:cNvPr id="10" name="Picture 4" descr="No alt text provided for this image">
            <a:extLst>
              <a:ext uri="{FF2B5EF4-FFF2-40B4-BE49-F238E27FC236}">
                <a16:creationId xmlns:a16="http://schemas.microsoft.com/office/drawing/2014/main" id="{C2B65494-4486-C2D6-21D0-819480F9C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7"/>
          <a:stretch/>
        </p:blipFill>
        <p:spPr bwMode="auto">
          <a:xfrm>
            <a:off x="5630198" y="2462702"/>
            <a:ext cx="3102529" cy="17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5698C43-8B8F-7AAD-BE79-CF644EC7A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 b="31358"/>
          <a:stretch/>
        </p:blipFill>
        <p:spPr>
          <a:xfrm>
            <a:off x="4202267" y="319619"/>
            <a:ext cx="7730897" cy="196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0C394-9937-FEFB-C383-741066A83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424" y="4451360"/>
            <a:ext cx="4195672" cy="21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BD9D2-FB38-323B-77D5-9EFE031A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AF5CF-C1AB-F8CA-3F81-8545EB8F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260" y="4262052"/>
            <a:ext cx="6744578" cy="222670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BB1B55-9B6F-39B4-BCBC-CA19FA7B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4" y="3844627"/>
            <a:ext cx="3305166" cy="26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8C26EC5-D2E7-B34B-326E-9125356EF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18" y="746086"/>
            <a:ext cx="3544661" cy="28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58017-ACAE-160C-3BD0-464FAE714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14" y="1224806"/>
            <a:ext cx="6744578" cy="23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5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BD9D2-FB38-323B-77D5-9EFE031A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047F5615-2000-E9E5-F2F9-62AE24204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" y="1166757"/>
            <a:ext cx="5963496" cy="1900618"/>
          </a:xfrm>
          <a:prstGeom prst="rect">
            <a:avLst/>
          </a:prstGeom>
        </p:spPr>
      </p:pic>
      <p:pic>
        <p:nvPicPr>
          <p:cNvPr id="7" name="Picture 6" descr="A person standing at a podium pointing at something&#10;&#10;Description automatically generated">
            <a:extLst>
              <a:ext uri="{FF2B5EF4-FFF2-40B4-BE49-F238E27FC236}">
                <a16:creationId xmlns:a16="http://schemas.microsoft.com/office/drawing/2014/main" id="{C1C59DF8-F1A7-BF99-2E44-AE9709266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28" y="644318"/>
            <a:ext cx="3428286" cy="2259047"/>
          </a:xfrm>
          <a:prstGeom prst="rect">
            <a:avLst/>
          </a:prstGeom>
        </p:spPr>
      </p:pic>
      <p:pic>
        <p:nvPicPr>
          <p:cNvPr id="8" name="Picture 7" descr="A group of people sitting in a room with a stage&#10;&#10;Description automatically generated">
            <a:extLst>
              <a:ext uri="{FF2B5EF4-FFF2-40B4-BE49-F238E27FC236}">
                <a16:creationId xmlns:a16="http://schemas.microsoft.com/office/drawing/2014/main" id="{670D59C9-13E4-8D31-8613-DFA7E8177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51" y="3154202"/>
            <a:ext cx="4512240" cy="3384179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ED0FA4D4-D876-1693-9F5D-AE0E6CEFC1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2"/>
          <a:stretch/>
        </p:blipFill>
        <p:spPr>
          <a:xfrm>
            <a:off x="728748" y="3308612"/>
            <a:ext cx="4872302" cy="32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18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284503"/>
            <a:ext cx="10414986" cy="832165"/>
          </a:xfrm>
        </p:spPr>
        <p:txBody>
          <a:bodyPr>
            <a:normAutofit/>
          </a:bodyPr>
          <a:lstStyle/>
          <a:p>
            <a:r>
              <a:rPr lang="en-GB" sz="4000" dirty="0"/>
              <a:t>4 Tests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15FB4C-8640-BA41-9B00-194BFDF2D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2" y="2116668"/>
            <a:ext cx="10675938" cy="4057120"/>
          </a:xfrm>
        </p:spPr>
        <p:txBody>
          <a:bodyPr/>
          <a:lstStyle/>
          <a:p>
            <a:r>
              <a:rPr lang="en-GB" sz="2800" dirty="0"/>
              <a:t>Do we have </a:t>
            </a:r>
            <a:r>
              <a:rPr lang="en-GB" sz="2800" b="1" dirty="0"/>
              <a:t>actual stories of people affected </a:t>
            </a:r>
            <a:r>
              <a:rPr lang="en-GB" sz="2800" dirty="0"/>
              <a:t>by this issue in our member institutions? </a:t>
            </a:r>
          </a:p>
          <a:p>
            <a:r>
              <a:rPr lang="en-GB" sz="2800" dirty="0"/>
              <a:t>Do we have </a:t>
            </a:r>
            <a:r>
              <a:rPr lang="en-GB" sz="2800" b="1" dirty="0"/>
              <a:t>member institutions who agree this is a top issue </a:t>
            </a:r>
            <a:r>
              <a:rPr lang="en-GB" sz="2800" dirty="0"/>
              <a:t>for them and will agree to act committing turn-out/resources? </a:t>
            </a:r>
          </a:p>
          <a:p>
            <a:r>
              <a:rPr lang="en-GB" sz="2800" dirty="0"/>
              <a:t>Is there a </a:t>
            </a:r>
            <a:r>
              <a:rPr lang="en-GB" sz="2800" b="1" dirty="0"/>
              <a:t>specific demand which is achievable</a:t>
            </a:r>
            <a:r>
              <a:rPr lang="en-GB" sz="2800" dirty="0"/>
              <a:t>?</a:t>
            </a:r>
          </a:p>
          <a:p>
            <a:r>
              <a:rPr lang="en-GB" sz="2800" dirty="0"/>
              <a:t>Will it grow </a:t>
            </a:r>
            <a:r>
              <a:rPr lang="en-GB" sz="2800" b="1" dirty="0"/>
              <a:t>new leaders</a:t>
            </a:r>
            <a:r>
              <a:rPr lang="en-GB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2591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19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284503"/>
            <a:ext cx="10414986" cy="832165"/>
          </a:xfrm>
        </p:spPr>
        <p:txBody>
          <a:bodyPr>
            <a:normAutofit/>
          </a:bodyPr>
          <a:lstStyle/>
          <a:p>
            <a:r>
              <a:rPr lang="en-GB" sz="3600" dirty="0"/>
              <a:t>Getting Started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15FB4C-8640-BA41-9B00-194BFDF2D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2" y="2116668"/>
            <a:ext cx="10675938" cy="4057120"/>
          </a:xfrm>
        </p:spPr>
        <p:txBody>
          <a:bodyPr/>
          <a:lstStyle/>
          <a:p>
            <a:r>
              <a:rPr lang="en-GB" sz="2400" dirty="0"/>
              <a:t>Focus on deep listening. </a:t>
            </a:r>
          </a:p>
          <a:p>
            <a:r>
              <a:rPr lang="en-GB" sz="2400" dirty="0"/>
              <a:t>Identify leaders, give them ownership of the work. </a:t>
            </a:r>
          </a:p>
          <a:p>
            <a:r>
              <a:rPr lang="en-GB" sz="2400" dirty="0"/>
              <a:t>Have a cleareyed understanding of power, who has it (what is their name!), and how much you need. </a:t>
            </a:r>
          </a:p>
          <a:p>
            <a:r>
              <a:rPr lang="en-GB" sz="2400" dirty="0"/>
              <a:t>Find unconventional allies. </a:t>
            </a:r>
          </a:p>
          <a:p>
            <a:r>
              <a:rPr lang="en-GB" sz="2400" dirty="0"/>
              <a:t>Focus campaign activity on power holders, otherwise what is it for?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If you do this right – it’s not wasted effort to lose!</a:t>
            </a:r>
          </a:p>
        </p:txBody>
      </p:sp>
    </p:spTree>
    <p:extLst>
      <p:ext uri="{BB962C8B-B14F-4D97-AF65-F5344CB8AC3E}">
        <p14:creationId xmlns:p14="http://schemas.microsoft.com/office/powerpoint/2010/main" val="25642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2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165969"/>
            <a:ext cx="10414986" cy="950699"/>
          </a:xfrm>
        </p:spPr>
        <p:txBody>
          <a:bodyPr>
            <a:normAutofit/>
          </a:bodyPr>
          <a:lstStyle/>
          <a:p>
            <a:r>
              <a:rPr lang="en-GB" sz="4800" dirty="0"/>
              <a:t>Key Questions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15FB4C-8640-BA41-9B00-194BFDF2D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2" y="2116668"/>
            <a:ext cx="10414985" cy="4057120"/>
          </a:xfrm>
        </p:spPr>
        <p:txBody>
          <a:bodyPr/>
          <a:lstStyle/>
          <a:p>
            <a:r>
              <a:rPr lang="en-GB" sz="2400" dirty="0"/>
              <a:t> How do you move beyond the ‘standard’ campaign playbook to do something unique but impactful?</a:t>
            </a:r>
          </a:p>
          <a:p>
            <a:endParaRPr lang="en-GB" sz="2400" dirty="0"/>
          </a:p>
          <a:p>
            <a:r>
              <a:rPr lang="en-GB" sz="2400" dirty="0"/>
              <a:t>How do you build campaigns that focus on </a:t>
            </a:r>
            <a:r>
              <a:rPr lang="en-GB" sz="2400" b="1" dirty="0"/>
              <a:t>leadership development </a:t>
            </a:r>
            <a:r>
              <a:rPr lang="en-GB" sz="2400" dirty="0"/>
              <a:t>and building </a:t>
            </a:r>
            <a:r>
              <a:rPr lang="en-GB" sz="2400" b="1" dirty="0"/>
              <a:t>community power</a:t>
            </a:r>
            <a:r>
              <a:rPr lang="en-GB" sz="2400" dirty="0"/>
              <a:t>? So that once the campaign is won, you’re in a better place for the next one?</a:t>
            </a:r>
          </a:p>
          <a:p>
            <a:endParaRPr lang="en-GB" sz="2400" dirty="0"/>
          </a:p>
          <a:p>
            <a:r>
              <a:rPr lang="en-GB" sz="2400" dirty="0"/>
              <a:t>How can you transform some normal activity like voter registration into a </a:t>
            </a:r>
            <a:r>
              <a:rPr lang="en-GB" sz="2400" b="1" dirty="0"/>
              <a:t>key campaigning tool</a:t>
            </a:r>
            <a:r>
              <a:rPr lang="en-GB" sz="2400" dirty="0"/>
              <a:t>?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6888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20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284503"/>
            <a:ext cx="10414986" cy="832165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/>
              <a:t>What have we been up to do with the Student Movement?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49DD-E537-C743-4A93-8147D6D8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6" y="2108466"/>
            <a:ext cx="4081770" cy="1881614"/>
          </a:xfrm>
          <a:prstGeom prst="rect">
            <a:avLst/>
          </a:prstGeom>
        </p:spPr>
      </p:pic>
      <p:pic>
        <p:nvPicPr>
          <p:cNvPr id="13" name="Picture 1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3EC09379-DFE4-ADAB-EB4F-1E7EF2E0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4195491"/>
            <a:ext cx="2639527" cy="1761597"/>
          </a:xfrm>
          <a:prstGeom prst="rect">
            <a:avLst/>
          </a:prstGeom>
        </p:spPr>
      </p:pic>
      <p:pic>
        <p:nvPicPr>
          <p:cNvPr id="15" name="Picture 2" descr="Oxford and Reading Citizens Choose their first Priority Campaigns -  Citizens UK">
            <a:extLst>
              <a:ext uri="{FF2B5EF4-FFF2-40B4-BE49-F238E27FC236}">
                <a16:creationId xmlns:a16="http://schemas.microsoft.com/office/drawing/2014/main" id="{2DD3E5EE-84F9-E716-85A1-D4F4B17B7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8"/>
          <a:stretch/>
        </p:blipFill>
        <p:spPr bwMode="auto">
          <a:xfrm>
            <a:off x="3334295" y="4508182"/>
            <a:ext cx="3895289" cy="15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1D8AB22-8111-4137-C59B-EDEAECFE9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r="9080"/>
          <a:stretch/>
        </p:blipFill>
        <p:spPr>
          <a:xfrm rot="5400000">
            <a:off x="4992029" y="1007710"/>
            <a:ext cx="2399716" cy="4190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8968CE-7EAB-B65A-89DF-FE3925BAC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4414">
            <a:off x="8159980" y="1585552"/>
            <a:ext cx="3951218" cy="2189701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769CB06-64D2-F999-2F1D-C2BC003CBE5B}"/>
              </a:ext>
            </a:extLst>
          </p:cNvPr>
          <p:cNvSpPr txBox="1">
            <a:spLocks/>
          </p:cNvSpPr>
          <p:nvPr/>
        </p:nvSpPr>
        <p:spPr>
          <a:xfrm>
            <a:off x="5152320" y="6379489"/>
            <a:ext cx="10414986" cy="832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A few other things cooking too!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902889-BFB0-3538-1720-258AE0E7E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458">
            <a:off x="7889983" y="3856551"/>
            <a:ext cx="4066136" cy="23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21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454149"/>
            <a:ext cx="4071938" cy="529483"/>
          </a:xfrm>
        </p:spPr>
        <p:txBody>
          <a:bodyPr/>
          <a:lstStyle/>
          <a:p>
            <a:r>
              <a:rPr lang="en-GB" dirty="0"/>
              <a:t>How can we help?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15FB4C-8640-BA41-9B00-194BFDF2D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2" y="1983632"/>
            <a:ext cx="5195269" cy="4190155"/>
          </a:xfrm>
        </p:spPr>
        <p:txBody>
          <a:bodyPr/>
          <a:lstStyle/>
          <a:p>
            <a:r>
              <a:rPr lang="en-GB" sz="2400" dirty="0"/>
              <a:t>Contact your local chapter (if we have one)</a:t>
            </a:r>
          </a:p>
          <a:p>
            <a:r>
              <a:rPr lang="en-GB" sz="2400" dirty="0"/>
              <a:t>Do you want some training?</a:t>
            </a:r>
          </a:p>
          <a:p>
            <a:r>
              <a:rPr lang="en-GB" sz="2400" dirty="0"/>
              <a:t>Drop me an email </a:t>
            </a:r>
            <a:r>
              <a:rPr lang="en-GB" sz="2400" dirty="0">
                <a:hlinkClick r:id="rId2"/>
              </a:rPr>
              <a:t>tom.snape@citizensuk.org</a:t>
            </a:r>
            <a:endParaRPr lang="en-GB" sz="2400" dirty="0"/>
          </a:p>
          <a:p>
            <a:r>
              <a:rPr lang="en-GB" sz="2400" dirty="0"/>
              <a:t>Let’s have a chat!</a:t>
            </a:r>
          </a:p>
          <a:p>
            <a:r>
              <a:rPr lang="en-GB" sz="2400" dirty="0"/>
              <a:t>Connect on LinkedIn</a:t>
            </a:r>
          </a:p>
          <a:p>
            <a:r>
              <a:rPr lang="en-GB" sz="2400" dirty="0"/>
              <a:t>Join the highly infrequent mailing list!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31C7005-51C9-5436-32AC-A1CE5B1961A9}"/>
              </a:ext>
            </a:extLst>
          </p:cNvPr>
          <p:cNvSpPr txBox="1">
            <a:spLocks/>
          </p:cNvSpPr>
          <p:nvPr/>
        </p:nvSpPr>
        <p:spPr>
          <a:xfrm>
            <a:off x="6952244" y="708551"/>
            <a:ext cx="4071938" cy="52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Self-Learning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3076BE5-A892-370C-DCD9-57FC11ACC951}"/>
              </a:ext>
            </a:extLst>
          </p:cNvPr>
          <p:cNvSpPr txBox="1">
            <a:spLocks/>
          </p:cNvSpPr>
          <p:nvPr/>
        </p:nvSpPr>
        <p:spPr>
          <a:xfrm>
            <a:off x="6096000" y="1238034"/>
            <a:ext cx="5808715" cy="4190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How to Resist – Matthew Bolton </a:t>
            </a:r>
          </a:p>
          <a:p>
            <a:r>
              <a:rPr lang="en-GB" sz="2000" dirty="0"/>
              <a:t>Roots for Radicals – Edward Chambers</a:t>
            </a:r>
          </a:p>
          <a:p>
            <a:r>
              <a:rPr lang="en-GB" sz="2000" dirty="0"/>
              <a:t>How Organisations Develop Activists – </a:t>
            </a:r>
            <a:r>
              <a:rPr lang="en-GB" sz="2000" dirty="0" err="1"/>
              <a:t>Hahri</a:t>
            </a:r>
            <a:r>
              <a:rPr lang="en-GB" sz="2000" dirty="0"/>
              <a:t> Han </a:t>
            </a:r>
          </a:p>
          <a:p>
            <a:r>
              <a:rPr lang="en-GB" sz="2000" dirty="0"/>
              <a:t>No Shortcuts - Jane </a:t>
            </a:r>
            <a:r>
              <a:rPr lang="en-GB" sz="2000" dirty="0" err="1"/>
              <a:t>Mcalevey</a:t>
            </a:r>
            <a:r>
              <a:rPr lang="en-GB" sz="2000" dirty="0"/>
              <a:t> (and watch her videos online) </a:t>
            </a:r>
          </a:p>
          <a:p>
            <a:r>
              <a:rPr lang="en-GB" sz="2000" dirty="0"/>
              <a:t>The Purpose of Power - Alicia Garza</a:t>
            </a:r>
          </a:p>
          <a:p>
            <a:r>
              <a:rPr lang="en-GB" sz="2000" dirty="0"/>
              <a:t>Public Narrative lectures – Marshall Ganz</a:t>
            </a:r>
          </a:p>
          <a:p>
            <a:r>
              <a:rPr lang="en-GB" sz="2000" dirty="0"/>
              <a:t>I've Got the Light of Freedom by Charles M. Payne</a:t>
            </a:r>
          </a:p>
          <a:p>
            <a:endParaRPr lang="en-GB" sz="2000" dirty="0"/>
          </a:p>
        </p:txBody>
      </p:sp>
      <p:pic>
        <p:nvPicPr>
          <p:cNvPr id="5" name="Google Shape;376;p40">
            <a:extLst>
              <a:ext uri="{FF2B5EF4-FFF2-40B4-BE49-F238E27FC236}">
                <a16:creationId xmlns:a16="http://schemas.microsoft.com/office/drawing/2014/main" id="{0249FBE8-8E3D-5F55-A000-7A7E43D037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4519" y="4842933"/>
            <a:ext cx="1650013" cy="154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7;p40">
            <a:extLst>
              <a:ext uri="{FF2B5EF4-FFF2-40B4-BE49-F238E27FC236}">
                <a16:creationId xmlns:a16="http://schemas.microsoft.com/office/drawing/2014/main" id="{C382A109-ED11-0266-9EA9-B679F6E572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7789" y="4842934"/>
            <a:ext cx="1650013" cy="154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88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4F6C6CFF-21C2-2C62-10D0-DD9970AF2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6" b="26291"/>
          <a:stretch/>
        </p:blipFill>
        <p:spPr bwMode="auto">
          <a:xfrm>
            <a:off x="0" y="0"/>
            <a:ext cx="7146144" cy="20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E0D874E4-4867-9993-CB82-F30B8F1D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44" y="0"/>
            <a:ext cx="5045856" cy="29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photo description available.">
            <a:extLst>
              <a:ext uri="{FF2B5EF4-FFF2-40B4-BE49-F238E27FC236}">
                <a16:creationId xmlns:a16="http://schemas.microsoft.com/office/drawing/2014/main" id="{4D6DFE88-F6FC-9F12-1FC2-12575DC6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780" y="2948672"/>
            <a:ext cx="2606219" cy="39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E895A-F630-1F1C-37BF-07C69B97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712" y="1293278"/>
            <a:ext cx="3364207" cy="2712128"/>
          </a:xfrm>
          <a:prstGeom prst="rect">
            <a:avLst/>
          </a:prstGeom>
        </p:spPr>
      </p:pic>
      <p:pic>
        <p:nvPicPr>
          <p:cNvPr id="2060" name="Picture 12" descr="No photo description available.">
            <a:extLst>
              <a:ext uri="{FF2B5EF4-FFF2-40B4-BE49-F238E27FC236}">
                <a16:creationId xmlns:a16="http://schemas.microsoft.com/office/drawing/2014/main" id="{CCE0C59D-20A6-A50B-5016-17E8ACB1B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61" y="3099527"/>
            <a:ext cx="3023226" cy="30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o photo description available.">
            <a:extLst>
              <a:ext uri="{FF2B5EF4-FFF2-40B4-BE49-F238E27FC236}">
                <a16:creationId xmlns:a16="http://schemas.microsoft.com/office/drawing/2014/main" id="{82C55607-0EC9-4018-5166-56A59B6C4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5" b="29904"/>
          <a:stretch/>
        </p:blipFill>
        <p:spPr bwMode="auto">
          <a:xfrm>
            <a:off x="7517909" y="3007311"/>
            <a:ext cx="2112695" cy="19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C072D56F-5F3A-516C-D903-7E682BBA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0580"/>
            <a:ext cx="3023226" cy="22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0484C8AA-FD7A-7367-1DBF-F6475A6E3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0" b="22596"/>
          <a:stretch/>
        </p:blipFill>
        <p:spPr bwMode="auto">
          <a:xfrm>
            <a:off x="-27195" y="3254700"/>
            <a:ext cx="3449512" cy="13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1F388F-C82F-4509-C718-50DE736D5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35" y="4273420"/>
            <a:ext cx="4482921" cy="2627490"/>
          </a:xfrm>
          <a:prstGeom prst="rect">
            <a:avLst/>
          </a:prstGeom>
        </p:spPr>
      </p:pic>
      <p:pic>
        <p:nvPicPr>
          <p:cNvPr id="8" name="Picture 7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C98B61BD-6742-88D1-A09B-0D835B152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26" y="1790758"/>
            <a:ext cx="4593356" cy="1463942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5E1F368-2C07-0023-4F25-A4CA992C0E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1"/>
          <a:stretch/>
        </p:blipFill>
        <p:spPr>
          <a:xfrm rot="5400000">
            <a:off x="3091772" y="3935791"/>
            <a:ext cx="2516246" cy="35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0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1,600+ Wolf Icon Illustrations, Royalty-Free Vector Graphics &amp; Clip Art -  iStock | Howling wolf icon">
            <a:extLst>
              <a:ext uri="{FF2B5EF4-FFF2-40B4-BE49-F238E27FC236}">
                <a16:creationId xmlns:a16="http://schemas.microsoft.com/office/drawing/2014/main" id="{E58CB624-2C1D-1DF4-3A31-BC51EA2B5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2" y="1574800"/>
            <a:ext cx="3493770" cy="34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test - Free people icons">
            <a:extLst>
              <a:ext uri="{FF2B5EF4-FFF2-40B4-BE49-F238E27FC236}">
                <a16:creationId xmlns:a16="http://schemas.microsoft.com/office/drawing/2014/main" id="{29720B75-A652-67D0-B321-A79F65D90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30" y="2042795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twork Icon - Free PNG &amp; SVG 54119 - Noun Project">
            <a:extLst>
              <a:ext uri="{FF2B5EF4-FFF2-40B4-BE49-F238E27FC236}">
                <a16:creationId xmlns:a16="http://schemas.microsoft.com/office/drawing/2014/main" id="{7C8799A2-40C1-4D63-EA5A-A12CCD6F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79" y="1408430"/>
            <a:ext cx="3614420" cy="36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30C5FE-72BD-CBE5-C666-5A99D976FD50}"/>
              </a:ext>
            </a:extLst>
          </p:cNvPr>
          <p:cNvSpPr txBox="1"/>
          <p:nvPr/>
        </p:nvSpPr>
        <p:spPr>
          <a:xfrm>
            <a:off x="1166496" y="4943822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Lone Wolf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C0016A-85DD-CB32-BDFD-F31A1360203A}"/>
              </a:ext>
            </a:extLst>
          </p:cNvPr>
          <p:cNvSpPr txBox="1"/>
          <p:nvPr/>
        </p:nvSpPr>
        <p:spPr>
          <a:xfrm>
            <a:off x="4735830" y="4943822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Mobilisers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0FCB9-2020-468E-AB58-045AD318D202}"/>
              </a:ext>
            </a:extLst>
          </p:cNvPr>
          <p:cNvSpPr txBox="1"/>
          <p:nvPr/>
        </p:nvSpPr>
        <p:spPr>
          <a:xfrm>
            <a:off x="8601709" y="4945379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Organisers</a:t>
            </a:r>
          </a:p>
        </p:txBody>
      </p:sp>
    </p:spTree>
    <p:extLst>
      <p:ext uri="{BB962C8B-B14F-4D97-AF65-F5344CB8AC3E}">
        <p14:creationId xmlns:p14="http://schemas.microsoft.com/office/powerpoint/2010/main" val="145126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ism - Wikipedia">
            <a:extLst>
              <a:ext uri="{FF2B5EF4-FFF2-40B4-BE49-F238E27FC236}">
                <a16:creationId xmlns:a16="http://schemas.microsoft.com/office/drawing/2014/main" id="{51716163-124C-BBD0-EC7A-56E571D4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9932" cy="31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life was like as a suffragette organiser | The British Academy">
            <a:extLst>
              <a:ext uri="{FF2B5EF4-FFF2-40B4-BE49-F238E27FC236}">
                <a16:creationId xmlns:a16="http://schemas.microsoft.com/office/drawing/2014/main" id="{FF97C7D3-AC75-E7A8-2888-45FAD670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266" y="2661435"/>
            <a:ext cx="6052553" cy="41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Grunwick Dispute | Striking Women">
            <a:extLst>
              <a:ext uri="{FF2B5EF4-FFF2-40B4-BE49-F238E27FC236}">
                <a16:creationId xmlns:a16="http://schemas.microsoft.com/office/drawing/2014/main" id="{0EB5E8A7-7A7B-CED3-E090-369979CC1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87" y="2163192"/>
            <a:ext cx="6752699" cy="46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BC - Birmingham - Faith - We're Sisters of Mercy">
            <a:extLst>
              <a:ext uri="{FF2B5EF4-FFF2-40B4-BE49-F238E27FC236}">
                <a16:creationId xmlns:a16="http://schemas.microsoft.com/office/drawing/2014/main" id="{78DCA1DD-E8A2-89C1-7AFC-70BCF179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/>
        </p:blipFill>
        <p:spPr bwMode="auto">
          <a:xfrm>
            <a:off x="3402066" y="0"/>
            <a:ext cx="4101124" cy="26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Jarrow Crusade: Why a protest from 80 years ago is still so memorable |  The Independent | The Independent">
            <a:extLst>
              <a:ext uri="{FF2B5EF4-FFF2-40B4-BE49-F238E27FC236}">
                <a16:creationId xmlns:a16="http://schemas.microsoft.com/office/drawing/2014/main" id="{292CBFC5-259C-4D68-07F0-3004EC65F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7"/>
          <a:stretch/>
        </p:blipFill>
        <p:spPr bwMode="auto">
          <a:xfrm>
            <a:off x="7503190" y="0"/>
            <a:ext cx="4688810" cy="30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5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Who Was Saul Alinsky,? Carson, Clinton and What to Know | Time">
            <a:extLst>
              <a:ext uri="{FF2B5EF4-FFF2-40B4-BE49-F238E27FC236}">
                <a16:creationId xmlns:a16="http://schemas.microsoft.com/office/drawing/2014/main" id="{E6B15C13-41D8-0BB5-B744-34FD79CC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898"/>
            <a:ext cx="6340459" cy="5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ighlander Folk School - The Tennessee Magazine">
            <a:extLst>
              <a:ext uri="{FF2B5EF4-FFF2-40B4-BE49-F238E27FC236}">
                <a16:creationId xmlns:a16="http://schemas.microsoft.com/office/drawing/2014/main" id="{6C64B8DD-F12A-E3AE-521B-6FD584D1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52" y="2570731"/>
            <a:ext cx="8288721" cy="42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lla Baker - Wikipedia">
            <a:extLst>
              <a:ext uri="{FF2B5EF4-FFF2-40B4-BE49-F238E27FC236}">
                <a16:creationId xmlns:a16="http://schemas.microsoft.com/office/drawing/2014/main" id="{DCB3E367-6CB9-E26E-E595-817ED14F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97" y="0"/>
            <a:ext cx="5896303" cy="32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ractice - Marshall Ganz">
            <a:extLst>
              <a:ext uri="{FF2B5EF4-FFF2-40B4-BE49-F238E27FC236}">
                <a16:creationId xmlns:a16="http://schemas.microsoft.com/office/drawing/2014/main" id="{C6A1F71D-DB82-3A92-A882-6B7D46BB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898"/>
            <a:ext cx="4286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66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crowd of people in a large building&#10;&#10;Description automatically generated">
            <a:extLst>
              <a:ext uri="{FF2B5EF4-FFF2-40B4-BE49-F238E27FC236}">
                <a16:creationId xmlns:a16="http://schemas.microsoft.com/office/drawing/2014/main" id="{788BCB57-A5CB-1122-6711-3BD027CE6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4" y="1827940"/>
            <a:ext cx="6715080" cy="5036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F72C33-EB22-ACEC-1975-7C2AFEB46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50798" r="-4807" b="12286"/>
          <a:stretch/>
        </p:blipFill>
        <p:spPr>
          <a:xfrm>
            <a:off x="-19848" y="-1"/>
            <a:ext cx="9946373" cy="2753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28BA69-7072-1D81-AFBC-5F5DEED2B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516" y="-6251"/>
            <a:ext cx="4701278" cy="3000375"/>
          </a:xfrm>
          <a:prstGeom prst="rect">
            <a:avLst/>
          </a:prstGeom>
        </p:spPr>
      </p:pic>
      <p:pic>
        <p:nvPicPr>
          <p:cNvPr id="3078" name="Picture 6" descr="Living Wage for Social Care campaign - Citizens UK">
            <a:extLst>
              <a:ext uri="{FF2B5EF4-FFF2-40B4-BE49-F238E27FC236}">
                <a16:creationId xmlns:a16="http://schemas.microsoft.com/office/drawing/2014/main" id="{A7773AD6-FAD9-BDA0-EA09-1CD50415F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/>
          <a:stretch/>
        </p:blipFill>
        <p:spPr bwMode="auto">
          <a:xfrm>
            <a:off x="-19847" y="2054994"/>
            <a:ext cx="2161723" cy="253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yne &amp; Wear Citizens">
            <a:extLst>
              <a:ext uri="{FF2B5EF4-FFF2-40B4-BE49-F238E27FC236}">
                <a16:creationId xmlns:a16="http://schemas.microsoft.com/office/drawing/2014/main" id="{A2F78AA7-F27F-5325-E228-E3AC20A5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7" y="4393496"/>
            <a:ext cx="5672893" cy="24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ving Wage Campaign">
            <a:extLst>
              <a:ext uri="{FF2B5EF4-FFF2-40B4-BE49-F238E27FC236}">
                <a16:creationId xmlns:a16="http://schemas.microsoft.com/office/drawing/2014/main" id="{BDD5001B-AC20-8443-5D71-5085F669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75" y="2440312"/>
            <a:ext cx="4317040" cy="22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7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41803" y="1700052"/>
            <a:ext cx="10708394" cy="43008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GB" sz="11500" b="1" dirty="0">
                <a:ea typeface="Open Sans"/>
                <a:cs typeface="Open Sans"/>
                <a:sym typeface="Open Sans"/>
              </a:rPr>
              <a:t>This is an argument!</a:t>
            </a:r>
            <a:endParaRPr sz="11500" b="1" dirty="0"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582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4C8A5-FD1A-41FE-2FC6-24925DBD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2301-82F6-4202-B85F-C9990DE1C29E}" type="slidenum">
              <a:rPr lang="en-GB" smtClean="0"/>
              <a:t>9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615-CF20-799D-D231-E4A4CFB8F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1165969"/>
            <a:ext cx="10414986" cy="950699"/>
          </a:xfrm>
        </p:spPr>
        <p:txBody>
          <a:bodyPr>
            <a:normAutofit/>
          </a:bodyPr>
          <a:lstStyle/>
          <a:p>
            <a:r>
              <a:rPr lang="en-GB" sz="4800" dirty="0"/>
              <a:t>Key Concepts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15FB4C-8640-BA41-9B00-194BFDF2D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2" y="2116668"/>
            <a:ext cx="10414985" cy="4057120"/>
          </a:xfrm>
        </p:spPr>
        <p:txBody>
          <a:bodyPr/>
          <a:lstStyle/>
          <a:p>
            <a:r>
              <a:rPr lang="en-GB" sz="3200" b="1" u="sng" dirty="0"/>
              <a:t>Power</a:t>
            </a:r>
            <a:r>
              <a:rPr lang="en-GB" sz="3200" dirty="0"/>
              <a:t>  - Positional Power / Relational Power. Like it or not, we need to understand power to win. </a:t>
            </a:r>
          </a:p>
          <a:p>
            <a:r>
              <a:rPr lang="en-GB" sz="3200" b="1" u="sng" dirty="0"/>
              <a:t>Self Interest  </a:t>
            </a:r>
            <a:r>
              <a:rPr lang="en-GB" sz="3200" dirty="0"/>
              <a:t>- People act on interests rooted in their context, story, and sense of self. We need to understand this to move people to action.</a:t>
            </a:r>
          </a:p>
          <a:p>
            <a:r>
              <a:rPr lang="en-GB" sz="3200" b="1" u="sng" dirty="0"/>
              <a:t>Leadership</a:t>
            </a:r>
            <a:r>
              <a:rPr lang="en-GB" sz="3200" dirty="0"/>
              <a:t> – Identifying leaders, nurturing their development, allows for scale, reach and impact. </a:t>
            </a:r>
          </a:p>
        </p:txBody>
      </p:sp>
    </p:spTree>
    <p:extLst>
      <p:ext uri="{BB962C8B-B14F-4D97-AF65-F5344CB8AC3E}">
        <p14:creationId xmlns:p14="http://schemas.microsoft.com/office/powerpoint/2010/main" val="104604809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end cards">
  <a:themeElements>
    <a:clrScheme name="Citizens UK">
      <a:dk1>
        <a:srgbClr val="07272D"/>
      </a:dk1>
      <a:lt1>
        <a:srgbClr val="FFFFFF"/>
      </a:lt1>
      <a:dk2>
        <a:srgbClr val="3C1053"/>
      </a:dk2>
      <a:lt2>
        <a:srgbClr val="DC3513"/>
      </a:lt2>
      <a:accent1>
        <a:srgbClr val="009CA6"/>
      </a:accent1>
      <a:accent2>
        <a:srgbClr val="FF5C39"/>
      </a:accent2>
      <a:accent3>
        <a:srgbClr val="A5A5A5"/>
      </a:accent3>
      <a:accent4>
        <a:srgbClr val="FFC000"/>
      </a:accent4>
      <a:accent5>
        <a:srgbClr val="5461C8"/>
      </a:accent5>
      <a:accent6>
        <a:srgbClr val="2CD5C4"/>
      </a:accent6>
      <a:hlink>
        <a:srgbClr val="009CA6"/>
      </a:hlink>
      <a:folHlink>
        <a:srgbClr val="F4364C"/>
      </a:folHlink>
    </a:clrScheme>
    <a:fontScheme name="Citizens UK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how current" id="{69BF1B43-CCE5-4FE5-ACC3-22BCFA5AA487}" vid="{84D5E68D-A9DE-4A45-9F40-F92924E5AAB2}"/>
    </a:ext>
  </a:extLst>
</a:theme>
</file>

<file path=ppt/theme/theme2.xml><?xml version="1.0" encoding="utf-8"?>
<a:theme xmlns:a="http://schemas.openxmlformats.org/drawingml/2006/main" name="Text slides">
  <a:themeElements>
    <a:clrScheme name="Citizens UK">
      <a:dk1>
        <a:srgbClr val="07272D"/>
      </a:dk1>
      <a:lt1>
        <a:srgbClr val="FFFFFF"/>
      </a:lt1>
      <a:dk2>
        <a:srgbClr val="3C1053"/>
      </a:dk2>
      <a:lt2>
        <a:srgbClr val="DC3513"/>
      </a:lt2>
      <a:accent1>
        <a:srgbClr val="009CA6"/>
      </a:accent1>
      <a:accent2>
        <a:srgbClr val="FF5C39"/>
      </a:accent2>
      <a:accent3>
        <a:srgbClr val="A5A5A5"/>
      </a:accent3>
      <a:accent4>
        <a:srgbClr val="FFC000"/>
      </a:accent4>
      <a:accent5>
        <a:srgbClr val="5461C8"/>
      </a:accent5>
      <a:accent6>
        <a:srgbClr val="2CD5C4"/>
      </a:accent6>
      <a:hlink>
        <a:srgbClr val="009CA6"/>
      </a:hlink>
      <a:folHlink>
        <a:srgbClr val="F4364C"/>
      </a:folHlink>
    </a:clrScheme>
    <a:fontScheme name="Citizens UK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how current" id="{69BF1B43-CCE5-4FE5-ACC3-22BCFA5AA487}" vid="{CFCDC24D-7A87-45BD-BD3F-0FFA4F0B7277}"/>
    </a:ext>
  </a:extLst>
</a:theme>
</file>

<file path=ppt/theme/theme3.xml><?xml version="1.0" encoding="utf-8"?>
<a:theme xmlns:a="http://schemas.openxmlformats.org/drawingml/2006/main" name="Dividing slides">
  <a:themeElements>
    <a:clrScheme name="Citizens UK">
      <a:dk1>
        <a:srgbClr val="07272D"/>
      </a:dk1>
      <a:lt1>
        <a:srgbClr val="FFFFFF"/>
      </a:lt1>
      <a:dk2>
        <a:srgbClr val="3C1053"/>
      </a:dk2>
      <a:lt2>
        <a:srgbClr val="DC3513"/>
      </a:lt2>
      <a:accent1>
        <a:srgbClr val="009CA6"/>
      </a:accent1>
      <a:accent2>
        <a:srgbClr val="FF5C39"/>
      </a:accent2>
      <a:accent3>
        <a:srgbClr val="A5A5A5"/>
      </a:accent3>
      <a:accent4>
        <a:srgbClr val="FFC000"/>
      </a:accent4>
      <a:accent5>
        <a:srgbClr val="5461C8"/>
      </a:accent5>
      <a:accent6>
        <a:srgbClr val="2CD5C4"/>
      </a:accent6>
      <a:hlink>
        <a:srgbClr val="009CA6"/>
      </a:hlink>
      <a:folHlink>
        <a:srgbClr val="F4364C"/>
      </a:folHlink>
    </a:clrScheme>
    <a:fontScheme name="Citizens UK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show current" id="{69BF1B43-CCE5-4FE5-ACC3-22BCFA5AA487}" vid="{D4E19691-1526-4468-B6C2-0D9A720C54C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B47DF6A2E80458617139DCB31904B" ma:contentTypeVersion="10" ma:contentTypeDescription="Create a new document." ma:contentTypeScope="" ma:versionID="721cf7e12242acd314578671aec3e1ee">
  <xsd:schema xmlns:xsd="http://www.w3.org/2001/XMLSchema" xmlns:xs="http://www.w3.org/2001/XMLSchema" xmlns:p="http://schemas.microsoft.com/office/2006/metadata/properties" xmlns:ns2="bb2e6d0c-ee69-42dd-bf20-022007a6fcf5" xmlns:ns3="07e60bad-5275-4c71-8da1-d50b6585844a" targetNamespace="http://schemas.microsoft.com/office/2006/metadata/properties" ma:root="true" ma:fieldsID="097aac35653bde2e03f4f562e325bf43" ns2:_="" ns3:_="">
    <xsd:import namespace="bb2e6d0c-ee69-42dd-bf20-022007a6fcf5"/>
    <xsd:import namespace="07e60bad-5275-4c71-8da1-d50b658584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e6d0c-ee69-42dd-bf20-022007a6f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60bad-5275-4c71-8da1-d50b65858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b2e6d0c-ee69-42dd-bf20-022007a6fcf5" xsi:nil="true"/>
    <SharedWithUsers xmlns="07e60bad-5275-4c71-8da1-d50b6585844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C965A4B-AD27-4E5D-ACED-9375EF7AE6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2DF472-4148-41D1-9D6D-1388F3AF05E3}"/>
</file>

<file path=customXml/itemProps3.xml><?xml version="1.0" encoding="utf-8"?>
<ds:datastoreItem xmlns:ds="http://schemas.openxmlformats.org/officeDocument/2006/customXml" ds:itemID="{D892C004-407F-4C07-AE37-0AA8A7EEACFA}">
  <ds:schemaRefs>
    <ds:schemaRef ds:uri="183e8a3c-b70b-4fe5-b5bb-8b0e559ffa01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44921a8-12d8-4dca-a77f-ba3a289231b6"/>
    <ds:schemaRef ds:uri="http://purl.org/dc/terms/"/>
    <ds:schemaRef ds:uri="283a29d7-33c6-498b-bf5b-4b0f53f6ea2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(branded)</Template>
  <TotalTime>137</TotalTime>
  <Words>592</Words>
  <Application>Microsoft Office PowerPoint</Application>
  <PresentationFormat>Widescreen</PresentationFormat>
  <Paragraphs>83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Open Sans</vt:lpstr>
      <vt:lpstr>Trebuchet MS</vt:lpstr>
      <vt:lpstr>Title and end cards</vt:lpstr>
      <vt:lpstr>Text slides</vt:lpstr>
      <vt:lpstr>Dividing slides</vt:lpstr>
      <vt:lpstr>Community Organising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an argument!</vt:lpstr>
      <vt:lpstr>PowerPoint Presentation</vt:lpstr>
      <vt:lpstr>PowerPoint Presentation</vt:lpstr>
      <vt:lpstr>PowerPoint Presentation</vt:lpstr>
      <vt:lpstr>The Iron Rule of Community Organising: Never do for others, something that they can do for themselves.</vt:lpstr>
      <vt:lpstr>“Action is to organisations, as oxygen is to the body”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Steps to Social Change</dc:title>
  <dc:creator>Tom Snape</dc:creator>
  <cp:lastModifiedBy>Tom Snape</cp:lastModifiedBy>
  <cp:revision>1</cp:revision>
  <dcterms:created xsi:type="dcterms:W3CDTF">2024-02-26T16:00:11Z</dcterms:created>
  <dcterms:modified xsi:type="dcterms:W3CDTF">2024-08-09T09:14:04Z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0x0101005AEB47DF6A2E80458617139DCB31904B</vt:lpwstr>
  </property>
  <property fmtid="{D5CDD505-2E9C-101B-9397-08002B2CF9AE}" pid="3" name="MediaServiceImageTags">
    <vt:lpwstr/>
  </property>
  <property fmtid="{D5CDD505-2E9C-101B-9397-08002B2CF9AE}" pid="4" name="Order">
    <vt:lpwstr>8447500.00000000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