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28"/>
  </p:notesMasterIdLst>
  <p:sldIdLst>
    <p:sldId id="256" r:id="rId2"/>
    <p:sldId id="636" r:id="rId3"/>
    <p:sldId id="279" r:id="rId4"/>
    <p:sldId id="278" r:id="rId5"/>
    <p:sldId id="258" r:id="rId6"/>
    <p:sldId id="259" r:id="rId7"/>
    <p:sldId id="280" r:id="rId8"/>
    <p:sldId id="260" r:id="rId9"/>
    <p:sldId id="261" r:id="rId10"/>
    <p:sldId id="647" r:id="rId11"/>
    <p:sldId id="262" r:id="rId12"/>
    <p:sldId id="645" r:id="rId13"/>
    <p:sldId id="646" r:id="rId14"/>
    <p:sldId id="267" r:id="rId15"/>
    <p:sldId id="269" r:id="rId16"/>
    <p:sldId id="270" r:id="rId17"/>
    <p:sldId id="271" r:id="rId18"/>
    <p:sldId id="272" r:id="rId19"/>
    <p:sldId id="273" r:id="rId20"/>
    <p:sldId id="275" r:id="rId21"/>
    <p:sldId id="276" r:id="rId22"/>
    <p:sldId id="277" r:id="rId23"/>
    <p:sldId id="639" r:id="rId24"/>
    <p:sldId id="644" r:id="rId25"/>
    <p:sldId id="642"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E51A5-90CE-402F-8D14-60F52700CFFC}" v="59" dt="2024-07-31T16:59:15.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368" autoAdjust="0"/>
  </p:normalViewPr>
  <p:slideViewPr>
    <p:cSldViewPr snapToGrid="0">
      <p:cViewPr varScale="1">
        <p:scale>
          <a:sx n="45" d="100"/>
          <a:sy n="45" d="100"/>
        </p:scale>
        <p:origin x="1496"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Coole" userId="d61f7ae3b161d2db" providerId="LiveId" clId="{A29E51A5-90CE-402F-8D14-60F52700CFFC}"/>
    <pc:docChg chg="undo custSel addSld delSld modSld">
      <pc:chgData name="Steve Coole" userId="d61f7ae3b161d2db" providerId="LiveId" clId="{A29E51A5-90CE-402F-8D14-60F52700CFFC}" dt="2024-07-31T17:18:32.199" v="1204" actId="20577"/>
      <pc:docMkLst>
        <pc:docMk/>
      </pc:docMkLst>
      <pc:sldChg chg="addSp delSp modSp mod">
        <pc:chgData name="Steve Coole" userId="d61f7ae3b161d2db" providerId="LiveId" clId="{A29E51A5-90CE-402F-8D14-60F52700CFFC}" dt="2024-07-31T16:29:33.207" v="19" actId="9405"/>
        <pc:sldMkLst>
          <pc:docMk/>
          <pc:sldMk cId="2199720060" sldId="256"/>
        </pc:sldMkLst>
        <pc:grpChg chg="del mod">
          <ac:chgData name="Steve Coole" userId="d61f7ae3b161d2db" providerId="LiveId" clId="{A29E51A5-90CE-402F-8D14-60F52700CFFC}" dt="2024-07-31T16:29:29.408" v="18"/>
          <ac:grpSpMkLst>
            <pc:docMk/>
            <pc:sldMk cId="2199720060" sldId="256"/>
            <ac:grpSpMk id="10" creationId="{6C0EBA59-EBEF-5902-0F63-49F51E3029FB}"/>
          </ac:grpSpMkLst>
        </pc:grpChg>
        <pc:grpChg chg="mod">
          <ac:chgData name="Steve Coole" userId="d61f7ae3b161d2db" providerId="LiveId" clId="{A29E51A5-90CE-402F-8D14-60F52700CFFC}" dt="2024-07-31T16:29:29.408" v="18"/>
          <ac:grpSpMkLst>
            <pc:docMk/>
            <pc:sldMk cId="2199720060" sldId="256"/>
            <ac:grpSpMk id="12" creationId="{32B479B9-5272-1A8F-D2CA-351F19803B8B}"/>
          </ac:grpSpMkLst>
        </pc:grpChg>
        <pc:picChg chg="mod">
          <ac:chgData name="Steve Coole" userId="d61f7ae3b161d2db" providerId="LiveId" clId="{A29E51A5-90CE-402F-8D14-60F52700CFFC}" dt="2024-07-31T16:28:07.112" v="3" actId="1076"/>
          <ac:picMkLst>
            <pc:docMk/>
            <pc:sldMk cId="2199720060" sldId="256"/>
            <ac:picMk id="5" creationId="{7E1CD5C2-1595-74A9-7DF3-01C00E33E5AD}"/>
          </ac:picMkLst>
        </pc:picChg>
        <pc:picChg chg="mod">
          <ac:chgData name="Steve Coole" userId="d61f7ae3b161d2db" providerId="LiveId" clId="{A29E51A5-90CE-402F-8D14-60F52700CFFC}" dt="2024-07-31T16:28:08.503" v="5" actId="14100"/>
          <ac:picMkLst>
            <pc:docMk/>
            <pc:sldMk cId="2199720060" sldId="256"/>
            <ac:picMk id="8" creationId="{E41E8D13-79B6-4397-8C59-7C345512C578}"/>
          </ac:picMkLst>
        </pc:picChg>
        <pc:inkChg chg="add del">
          <ac:chgData name="Steve Coole" userId="d61f7ae3b161d2db" providerId="LiveId" clId="{A29E51A5-90CE-402F-8D14-60F52700CFFC}" dt="2024-07-31T16:29:14.073" v="13" actId="9405"/>
          <ac:inkMkLst>
            <pc:docMk/>
            <pc:sldMk cId="2199720060" sldId="256"/>
            <ac:inkMk id="2" creationId="{3A969C34-2746-FD0E-EF67-21763D1E345B}"/>
          </ac:inkMkLst>
        </pc:inkChg>
        <pc:inkChg chg="add del">
          <ac:chgData name="Steve Coole" userId="d61f7ae3b161d2db" providerId="LiveId" clId="{A29E51A5-90CE-402F-8D14-60F52700CFFC}" dt="2024-07-31T16:29:13.650" v="12" actId="9405"/>
          <ac:inkMkLst>
            <pc:docMk/>
            <pc:sldMk cId="2199720060" sldId="256"/>
            <ac:inkMk id="3" creationId="{8A87A1F1-C570-E809-AB42-1174F9FB4558}"/>
          </ac:inkMkLst>
        </pc:inkChg>
        <pc:inkChg chg="add del">
          <ac:chgData name="Steve Coole" userId="d61f7ae3b161d2db" providerId="LiveId" clId="{A29E51A5-90CE-402F-8D14-60F52700CFFC}" dt="2024-07-31T16:29:13.213" v="11" actId="9405"/>
          <ac:inkMkLst>
            <pc:docMk/>
            <pc:sldMk cId="2199720060" sldId="256"/>
            <ac:inkMk id="4" creationId="{A5CCC99A-DFE5-889B-9BA8-79E50B0AC5E0}"/>
          </ac:inkMkLst>
        </pc:inkChg>
        <pc:inkChg chg="add del">
          <ac:chgData name="Steve Coole" userId="d61f7ae3b161d2db" providerId="LiveId" clId="{A29E51A5-90CE-402F-8D14-60F52700CFFC}" dt="2024-07-31T16:29:12.810" v="10" actId="9405"/>
          <ac:inkMkLst>
            <pc:docMk/>
            <pc:sldMk cId="2199720060" sldId="256"/>
            <ac:inkMk id="6" creationId="{A8C6CF61-93FD-E6DA-9804-9CC3F96B2812}"/>
          </ac:inkMkLst>
        </pc:inkChg>
        <pc:inkChg chg="add mod">
          <ac:chgData name="Steve Coole" userId="d61f7ae3b161d2db" providerId="LiveId" clId="{A29E51A5-90CE-402F-8D14-60F52700CFFC}" dt="2024-07-31T16:29:29.408" v="18"/>
          <ac:inkMkLst>
            <pc:docMk/>
            <pc:sldMk cId="2199720060" sldId="256"/>
            <ac:inkMk id="7" creationId="{C2E1A1DA-CA57-96B2-DC10-4D80F63E8257}"/>
          </ac:inkMkLst>
        </pc:inkChg>
        <pc:inkChg chg="add mod">
          <ac:chgData name="Steve Coole" userId="d61f7ae3b161d2db" providerId="LiveId" clId="{A29E51A5-90CE-402F-8D14-60F52700CFFC}" dt="2024-07-31T16:29:29.408" v="18"/>
          <ac:inkMkLst>
            <pc:docMk/>
            <pc:sldMk cId="2199720060" sldId="256"/>
            <ac:inkMk id="9" creationId="{96479C21-D4B1-E868-D22C-40B46DDC70E3}"/>
          </ac:inkMkLst>
        </pc:inkChg>
        <pc:inkChg chg="add mod">
          <ac:chgData name="Steve Coole" userId="d61f7ae3b161d2db" providerId="LiveId" clId="{A29E51A5-90CE-402F-8D14-60F52700CFFC}" dt="2024-07-31T16:29:29.408" v="18"/>
          <ac:inkMkLst>
            <pc:docMk/>
            <pc:sldMk cId="2199720060" sldId="256"/>
            <ac:inkMk id="11" creationId="{6EFF5698-436F-0AB2-3FF0-5EEDA2C5A1D2}"/>
          </ac:inkMkLst>
        </pc:inkChg>
        <pc:inkChg chg="add">
          <ac:chgData name="Steve Coole" userId="d61f7ae3b161d2db" providerId="LiveId" clId="{A29E51A5-90CE-402F-8D14-60F52700CFFC}" dt="2024-07-31T16:29:33.207" v="19" actId="9405"/>
          <ac:inkMkLst>
            <pc:docMk/>
            <pc:sldMk cId="2199720060" sldId="256"/>
            <ac:inkMk id="13" creationId="{35696D9B-7D05-E538-0C04-369B6F396F12}"/>
          </ac:inkMkLst>
        </pc:inkChg>
      </pc:sldChg>
      <pc:sldChg chg="modSp add mod">
        <pc:chgData name="Steve Coole" userId="d61f7ae3b161d2db" providerId="LiveId" clId="{A29E51A5-90CE-402F-8D14-60F52700CFFC}" dt="2024-07-31T16:43:32.009" v="125" actId="1076"/>
        <pc:sldMkLst>
          <pc:docMk/>
          <pc:sldMk cId="113487311" sldId="258"/>
        </pc:sldMkLst>
        <pc:graphicFrameChg chg="mod">
          <ac:chgData name="Steve Coole" userId="d61f7ae3b161d2db" providerId="LiveId" clId="{A29E51A5-90CE-402F-8D14-60F52700CFFC}" dt="2024-07-31T16:43:32.009" v="125" actId="1076"/>
          <ac:graphicFrameMkLst>
            <pc:docMk/>
            <pc:sldMk cId="113487311" sldId="258"/>
            <ac:graphicFrameMk id="4" creationId="{20867A7D-ED3A-D74C-EBC9-BD62AEA386BC}"/>
          </ac:graphicFrameMkLst>
        </pc:graphicFrameChg>
      </pc:sldChg>
      <pc:sldChg chg="modSp add mod">
        <pc:chgData name="Steve Coole" userId="d61f7ae3b161d2db" providerId="LiveId" clId="{A29E51A5-90CE-402F-8D14-60F52700CFFC}" dt="2024-07-31T16:45:41.103" v="140" actId="1076"/>
        <pc:sldMkLst>
          <pc:docMk/>
          <pc:sldMk cId="4270404271" sldId="259"/>
        </pc:sldMkLst>
        <pc:spChg chg="mod">
          <ac:chgData name="Steve Coole" userId="d61f7ae3b161d2db" providerId="LiveId" clId="{A29E51A5-90CE-402F-8D14-60F52700CFFC}" dt="2024-07-31T16:45:41.103" v="140" actId="1076"/>
          <ac:spMkLst>
            <pc:docMk/>
            <pc:sldMk cId="4270404271" sldId="259"/>
            <ac:spMk id="2" creationId="{09AD3DCA-926A-226E-C607-A15228921BDC}"/>
          </ac:spMkLst>
        </pc:spChg>
        <pc:picChg chg="mod">
          <ac:chgData name="Steve Coole" userId="d61f7ae3b161d2db" providerId="LiveId" clId="{A29E51A5-90CE-402F-8D14-60F52700CFFC}" dt="2024-07-31T16:45:33.943" v="139" actId="14100"/>
          <ac:picMkLst>
            <pc:docMk/>
            <pc:sldMk cId="4270404271" sldId="259"/>
            <ac:picMk id="5" creationId="{1E3622CD-0A98-8A15-15C0-70FA5DCBAF20}"/>
          </ac:picMkLst>
        </pc:picChg>
      </pc:sldChg>
      <pc:sldChg chg="modSp add mod">
        <pc:chgData name="Steve Coole" userId="d61f7ae3b161d2db" providerId="LiveId" clId="{A29E51A5-90CE-402F-8D14-60F52700CFFC}" dt="2024-07-31T16:58:35.901" v="1015" actId="1076"/>
        <pc:sldMkLst>
          <pc:docMk/>
          <pc:sldMk cId="491109564" sldId="260"/>
        </pc:sldMkLst>
        <pc:spChg chg="mod">
          <ac:chgData name="Steve Coole" userId="d61f7ae3b161d2db" providerId="LiveId" clId="{A29E51A5-90CE-402F-8D14-60F52700CFFC}" dt="2024-07-31T16:58:25.816" v="1012" actId="1076"/>
          <ac:spMkLst>
            <pc:docMk/>
            <pc:sldMk cId="491109564" sldId="260"/>
            <ac:spMk id="2" creationId="{B5B8AA28-6FC1-2BF7-3B41-7CCB87758F87}"/>
          </ac:spMkLst>
        </pc:spChg>
        <pc:graphicFrameChg chg="mod">
          <ac:chgData name="Steve Coole" userId="d61f7ae3b161d2db" providerId="LiveId" clId="{A29E51A5-90CE-402F-8D14-60F52700CFFC}" dt="2024-07-31T16:58:35.901" v="1015" actId="1076"/>
          <ac:graphicFrameMkLst>
            <pc:docMk/>
            <pc:sldMk cId="491109564" sldId="260"/>
            <ac:graphicFrameMk id="4" creationId="{96DDD328-B3EB-1916-DD65-CB18945DB891}"/>
          </ac:graphicFrameMkLst>
        </pc:graphicFrameChg>
      </pc:sldChg>
      <pc:sldChg chg="del">
        <pc:chgData name="Steve Coole" userId="d61f7ae3b161d2db" providerId="LiveId" clId="{A29E51A5-90CE-402F-8D14-60F52700CFFC}" dt="2024-07-31T16:39:43.666" v="101" actId="47"/>
        <pc:sldMkLst>
          <pc:docMk/>
          <pc:sldMk cId="660178674" sldId="261"/>
        </pc:sldMkLst>
      </pc:sldChg>
      <pc:sldChg chg="modSp add mod">
        <pc:chgData name="Steve Coole" userId="d61f7ae3b161d2db" providerId="LiveId" clId="{A29E51A5-90CE-402F-8D14-60F52700CFFC}" dt="2024-07-31T17:03:23.544" v="1059" actId="20577"/>
        <pc:sldMkLst>
          <pc:docMk/>
          <pc:sldMk cId="4064198463" sldId="261"/>
        </pc:sldMkLst>
        <pc:spChg chg="mod">
          <ac:chgData name="Steve Coole" userId="d61f7ae3b161d2db" providerId="LiveId" clId="{A29E51A5-90CE-402F-8D14-60F52700CFFC}" dt="2024-07-31T16:59:05.830" v="1018" actId="14100"/>
          <ac:spMkLst>
            <pc:docMk/>
            <pc:sldMk cId="4064198463" sldId="261"/>
            <ac:spMk id="2" creationId="{9626A552-55A5-703E-98FB-047ABC5AB0DC}"/>
          </ac:spMkLst>
        </pc:spChg>
        <pc:spChg chg="mod">
          <ac:chgData name="Steve Coole" userId="d61f7ae3b161d2db" providerId="LiveId" clId="{A29E51A5-90CE-402F-8D14-60F52700CFFC}" dt="2024-07-31T17:03:23.544" v="1059" actId="20577"/>
          <ac:spMkLst>
            <pc:docMk/>
            <pc:sldMk cId="4064198463" sldId="261"/>
            <ac:spMk id="3" creationId="{D7C34916-6AF0-44F2-019B-8568CB483888}"/>
          </ac:spMkLst>
        </pc:spChg>
      </pc:sldChg>
      <pc:sldChg chg="addSp delSp modSp add mod">
        <pc:chgData name="Steve Coole" userId="d61f7ae3b161d2db" providerId="LiveId" clId="{A29E51A5-90CE-402F-8D14-60F52700CFFC}" dt="2024-07-31T17:05:49.601" v="1078" actId="1076"/>
        <pc:sldMkLst>
          <pc:docMk/>
          <pc:sldMk cId="2766908199" sldId="262"/>
        </pc:sldMkLst>
        <pc:spChg chg="mod">
          <ac:chgData name="Steve Coole" userId="d61f7ae3b161d2db" providerId="LiveId" clId="{A29E51A5-90CE-402F-8D14-60F52700CFFC}" dt="2024-07-31T17:04:25.869" v="1063" actId="1076"/>
          <ac:spMkLst>
            <pc:docMk/>
            <pc:sldMk cId="2766908199" sldId="262"/>
            <ac:spMk id="2" creationId="{01914041-D84F-333F-40D4-7726C019E5B6}"/>
          </ac:spMkLst>
        </pc:spChg>
        <pc:spChg chg="del mod">
          <ac:chgData name="Steve Coole" userId="d61f7ae3b161d2db" providerId="LiveId" clId="{A29E51A5-90CE-402F-8D14-60F52700CFFC}" dt="2024-07-31T17:04:54.620" v="1067" actId="478"/>
          <ac:spMkLst>
            <pc:docMk/>
            <pc:sldMk cId="2766908199" sldId="262"/>
            <ac:spMk id="3" creationId="{DC8BA18D-B32E-80C7-9A6B-9B5D81A10798}"/>
          </ac:spMkLst>
        </pc:spChg>
        <pc:spChg chg="mod">
          <ac:chgData name="Steve Coole" userId="d61f7ae3b161d2db" providerId="LiveId" clId="{A29E51A5-90CE-402F-8D14-60F52700CFFC}" dt="2024-07-31T17:05:49.601" v="1078" actId="1076"/>
          <ac:spMkLst>
            <pc:docMk/>
            <pc:sldMk cId="2766908199" sldId="262"/>
            <ac:spMk id="7" creationId="{887D4F2E-9ED2-CC19-2EB9-77E1DCB4182A}"/>
          </ac:spMkLst>
        </pc:spChg>
        <pc:spChg chg="mod">
          <ac:chgData name="Steve Coole" userId="d61f7ae3b161d2db" providerId="LiveId" clId="{A29E51A5-90CE-402F-8D14-60F52700CFFC}" dt="2024-07-31T17:05:32.046" v="1075" actId="1076"/>
          <ac:spMkLst>
            <pc:docMk/>
            <pc:sldMk cId="2766908199" sldId="262"/>
            <ac:spMk id="8" creationId="{6CA1D6EC-1FFF-E160-C239-1AB885FCC589}"/>
          </ac:spMkLst>
        </pc:spChg>
        <pc:spChg chg="add del mod">
          <ac:chgData name="Steve Coole" userId="d61f7ae3b161d2db" providerId="LiveId" clId="{A29E51A5-90CE-402F-8D14-60F52700CFFC}" dt="2024-07-31T17:04:56.855" v="1068" actId="478"/>
          <ac:spMkLst>
            <pc:docMk/>
            <pc:sldMk cId="2766908199" sldId="262"/>
            <ac:spMk id="9" creationId="{43E33E06-E68D-6EB3-8AD5-0950DED7B271}"/>
          </ac:spMkLst>
        </pc:spChg>
        <pc:graphicFrameChg chg="mod">
          <ac:chgData name="Steve Coole" userId="d61f7ae3b161d2db" providerId="LiveId" clId="{A29E51A5-90CE-402F-8D14-60F52700CFFC}" dt="2024-07-31T17:05:44.256" v="1077" actId="1076"/>
          <ac:graphicFrameMkLst>
            <pc:docMk/>
            <pc:sldMk cId="2766908199" sldId="262"/>
            <ac:graphicFrameMk id="6" creationId="{EC33EED8-7F2B-44ED-4436-2D8CD1E10AA3}"/>
          </ac:graphicFrameMkLst>
        </pc:graphicFrameChg>
        <pc:picChg chg="mod">
          <ac:chgData name="Steve Coole" userId="d61f7ae3b161d2db" providerId="LiveId" clId="{A29E51A5-90CE-402F-8D14-60F52700CFFC}" dt="2024-07-31T17:05:22.244" v="1074" actId="1076"/>
          <ac:picMkLst>
            <pc:docMk/>
            <pc:sldMk cId="2766908199" sldId="262"/>
            <ac:picMk id="5" creationId="{98AA4C7E-3E70-42E3-6329-C4F73FB59FA6}"/>
          </ac:picMkLst>
        </pc:picChg>
      </pc:sldChg>
      <pc:sldChg chg="add del">
        <pc:chgData name="Steve Coole" userId="d61f7ae3b161d2db" providerId="LiveId" clId="{A29E51A5-90CE-402F-8D14-60F52700CFFC}" dt="2024-07-31T17:06:47.481" v="1079" actId="47"/>
        <pc:sldMkLst>
          <pc:docMk/>
          <pc:sldMk cId="1480260257" sldId="263"/>
        </pc:sldMkLst>
      </pc:sldChg>
      <pc:sldChg chg="add del">
        <pc:chgData name="Steve Coole" userId="d61f7ae3b161d2db" providerId="LiveId" clId="{A29E51A5-90CE-402F-8D14-60F52700CFFC}" dt="2024-07-31T17:06:56.549" v="1080" actId="47"/>
        <pc:sldMkLst>
          <pc:docMk/>
          <pc:sldMk cId="2998669327" sldId="264"/>
        </pc:sldMkLst>
      </pc:sldChg>
      <pc:sldChg chg="modSp add del mod">
        <pc:chgData name="Steve Coole" userId="d61f7ae3b161d2db" providerId="LiveId" clId="{A29E51A5-90CE-402F-8D14-60F52700CFFC}" dt="2024-07-31T17:08:09.916" v="1093" actId="47"/>
        <pc:sldMkLst>
          <pc:docMk/>
          <pc:sldMk cId="2470434093" sldId="265"/>
        </pc:sldMkLst>
        <pc:spChg chg="mod">
          <ac:chgData name="Steve Coole" userId="d61f7ae3b161d2db" providerId="LiveId" clId="{A29E51A5-90CE-402F-8D14-60F52700CFFC}" dt="2024-07-31T17:07:47.418" v="1090" actId="1076"/>
          <ac:spMkLst>
            <pc:docMk/>
            <pc:sldMk cId="2470434093" sldId="265"/>
            <ac:spMk id="2" creationId="{BF9DD8A0-EE75-E446-68CC-87EE3A6FD80B}"/>
          </ac:spMkLst>
        </pc:spChg>
        <pc:graphicFrameChg chg="mod">
          <ac:chgData name="Steve Coole" userId="d61f7ae3b161d2db" providerId="LiveId" clId="{A29E51A5-90CE-402F-8D14-60F52700CFFC}" dt="2024-07-31T17:07:53.096" v="1092" actId="1076"/>
          <ac:graphicFrameMkLst>
            <pc:docMk/>
            <pc:sldMk cId="2470434093" sldId="265"/>
            <ac:graphicFrameMk id="4" creationId="{43588C55-CA13-2A05-CFC3-560F9F927B25}"/>
          </ac:graphicFrameMkLst>
        </pc:graphicFrameChg>
      </pc:sldChg>
      <pc:sldChg chg="modSp mod">
        <pc:chgData name="Steve Coole" userId="d61f7ae3b161d2db" providerId="LiveId" clId="{A29E51A5-90CE-402F-8D14-60F52700CFFC}" dt="2024-07-31T17:18:32.199" v="1204" actId="20577"/>
        <pc:sldMkLst>
          <pc:docMk/>
          <pc:sldMk cId="390707260" sldId="266"/>
        </pc:sldMkLst>
        <pc:spChg chg="mod">
          <ac:chgData name="Steve Coole" userId="d61f7ae3b161d2db" providerId="LiveId" clId="{A29E51A5-90CE-402F-8D14-60F52700CFFC}" dt="2024-07-31T17:18:32.199" v="1204" actId="20577"/>
          <ac:spMkLst>
            <pc:docMk/>
            <pc:sldMk cId="390707260" sldId="266"/>
            <ac:spMk id="9" creationId="{85CD9C7A-E183-4F21-9C57-6D6FE89D58F6}"/>
          </ac:spMkLst>
        </pc:spChg>
      </pc:sldChg>
      <pc:sldChg chg="modSp add mod">
        <pc:chgData name="Steve Coole" userId="d61f7ae3b161d2db" providerId="LiveId" clId="{A29E51A5-90CE-402F-8D14-60F52700CFFC}" dt="2024-07-31T17:09:13.381" v="1101" actId="1076"/>
        <pc:sldMkLst>
          <pc:docMk/>
          <pc:sldMk cId="3343975867" sldId="267"/>
        </pc:sldMkLst>
        <pc:spChg chg="mod">
          <ac:chgData name="Steve Coole" userId="d61f7ae3b161d2db" providerId="LiveId" clId="{A29E51A5-90CE-402F-8D14-60F52700CFFC}" dt="2024-07-31T17:09:02.827" v="1099" actId="27636"/>
          <ac:spMkLst>
            <pc:docMk/>
            <pc:sldMk cId="3343975867" sldId="267"/>
            <ac:spMk id="2" creationId="{24A9BAEA-1F06-2314-A151-68997D0C576A}"/>
          </ac:spMkLst>
        </pc:spChg>
        <pc:graphicFrameChg chg="mod">
          <ac:chgData name="Steve Coole" userId="d61f7ae3b161d2db" providerId="LiveId" clId="{A29E51A5-90CE-402F-8D14-60F52700CFFC}" dt="2024-07-31T17:09:13.381" v="1101" actId="1076"/>
          <ac:graphicFrameMkLst>
            <pc:docMk/>
            <pc:sldMk cId="3343975867" sldId="267"/>
            <ac:graphicFrameMk id="4" creationId="{7C9CDD2E-358D-3150-928E-E7EE03E034DC}"/>
          </ac:graphicFrameMkLst>
        </pc:graphicFrameChg>
      </pc:sldChg>
      <pc:sldChg chg="add del">
        <pc:chgData name="Steve Coole" userId="d61f7ae3b161d2db" providerId="LiveId" clId="{A29E51A5-90CE-402F-8D14-60F52700CFFC}" dt="2024-07-31T17:09:42.305" v="1102" actId="47"/>
        <pc:sldMkLst>
          <pc:docMk/>
          <pc:sldMk cId="1579395818" sldId="268"/>
        </pc:sldMkLst>
      </pc:sldChg>
      <pc:sldChg chg="modSp add mod">
        <pc:chgData name="Steve Coole" userId="d61f7ae3b161d2db" providerId="LiveId" clId="{A29E51A5-90CE-402F-8D14-60F52700CFFC}" dt="2024-07-31T17:10:15.985" v="1105" actId="1076"/>
        <pc:sldMkLst>
          <pc:docMk/>
          <pc:sldMk cId="1298195414" sldId="269"/>
        </pc:sldMkLst>
        <pc:spChg chg="mod">
          <ac:chgData name="Steve Coole" userId="d61f7ae3b161d2db" providerId="LiveId" clId="{A29E51A5-90CE-402F-8D14-60F52700CFFC}" dt="2024-07-31T17:10:03.418" v="1104" actId="27636"/>
          <ac:spMkLst>
            <pc:docMk/>
            <pc:sldMk cId="1298195414" sldId="269"/>
            <ac:spMk id="2" creationId="{83CCFC45-B605-9A16-EF8A-35A9CE9A81E2}"/>
          </ac:spMkLst>
        </pc:spChg>
        <pc:graphicFrameChg chg="mod">
          <ac:chgData name="Steve Coole" userId="d61f7ae3b161d2db" providerId="LiveId" clId="{A29E51A5-90CE-402F-8D14-60F52700CFFC}" dt="2024-07-31T17:10:15.985" v="1105" actId="1076"/>
          <ac:graphicFrameMkLst>
            <pc:docMk/>
            <pc:sldMk cId="1298195414" sldId="269"/>
            <ac:graphicFrameMk id="4" creationId="{5E1BAC3E-BA50-70E8-6F73-96172D874B41}"/>
          </ac:graphicFrameMkLst>
        </pc:graphicFrameChg>
      </pc:sldChg>
      <pc:sldChg chg="modSp add mod">
        <pc:chgData name="Steve Coole" userId="d61f7ae3b161d2db" providerId="LiveId" clId="{A29E51A5-90CE-402F-8D14-60F52700CFFC}" dt="2024-07-31T17:10:43.735" v="1108" actId="1076"/>
        <pc:sldMkLst>
          <pc:docMk/>
          <pc:sldMk cId="1300574724" sldId="270"/>
        </pc:sldMkLst>
        <pc:spChg chg="mod">
          <ac:chgData name="Steve Coole" userId="d61f7ae3b161d2db" providerId="LiveId" clId="{A29E51A5-90CE-402F-8D14-60F52700CFFC}" dt="2024-07-31T17:10:38.873" v="1107" actId="27636"/>
          <ac:spMkLst>
            <pc:docMk/>
            <pc:sldMk cId="1300574724" sldId="270"/>
            <ac:spMk id="2" creationId="{006B5A6E-CD51-F2BE-932F-BCC2E16ABFD2}"/>
          </ac:spMkLst>
        </pc:spChg>
        <pc:graphicFrameChg chg="mod">
          <ac:chgData name="Steve Coole" userId="d61f7ae3b161d2db" providerId="LiveId" clId="{A29E51A5-90CE-402F-8D14-60F52700CFFC}" dt="2024-07-31T17:10:43.735" v="1108" actId="1076"/>
          <ac:graphicFrameMkLst>
            <pc:docMk/>
            <pc:sldMk cId="1300574724" sldId="270"/>
            <ac:graphicFrameMk id="4" creationId="{236B6A34-062A-E543-CC0A-FD83FE6C9948}"/>
          </ac:graphicFrameMkLst>
        </pc:graphicFrameChg>
      </pc:sldChg>
      <pc:sldChg chg="modSp add mod">
        <pc:chgData name="Steve Coole" userId="d61f7ae3b161d2db" providerId="LiveId" clId="{A29E51A5-90CE-402F-8D14-60F52700CFFC}" dt="2024-07-31T17:11:12.469" v="1112" actId="1076"/>
        <pc:sldMkLst>
          <pc:docMk/>
          <pc:sldMk cId="716687075" sldId="271"/>
        </pc:sldMkLst>
        <pc:spChg chg="mod">
          <ac:chgData name="Steve Coole" userId="d61f7ae3b161d2db" providerId="LiveId" clId="{A29E51A5-90CE-402F-8D14-60F52700CFFC}" dt="2024-07-31T17:11:03.167" v="1110" actId="27636"/>
          <ac:spMkLst>
            <pc:docMk/>
            <pc:sldMk cId="716687075" sldId="271"/>
            <ac:spMk id="2" creationId="{0FAF34F5-1737-8B5E-FF01-C31F3B31E905}"/>
          </ac:spMkLst>
        </pc:spChg>
        <pc:graphicFrameChg chg="mod">
          <ac:chgData name="Steve Coole" userId="d61f7ae3b161d2db" providerId="LiveId" clId="{A29E51A5-90CE-402F-8D14-60F52700CFFC}" dt="2024-07-31T17:11:12.469" v="1112" actId="1076"/>
          <ac:graphicFrameMkLst>
            <pc:docMk/>
            <pc:sldMk cId="716687075" sldId="271"/>
            <ac:graphicFrameMk id="4" creationId="{47BE8D04-DDFD-5620-230E-ECF8C34A5D83}"/>
          </ac:graphicFrameMkLst>
        </pc:graphicFrameChg>
      </pc:sldChg>
      <pc:sldChg chg="modSp add mod">
        <pc:chgData name="Steve Coole" userId="d61f7ae3b161d2db" providerId="LiveId" clId="{A29E51A5-90CE-402F-8D14-60F52700CFFC}" dt="2024-07-31T17:11:57.009" v="1128" actId="20577"/>
        <pc:sldMkLst>
          <pc:docMk/>
          <pc:sldMk cId="1644892719" sldId="272"/>
        </pc:sldMkLst>
        <pc:spChg chg="mod">
          <ac:chgData name="Steve Coole" userId="d61f7ae3b161d2db" providerId="LiveId" clId="{A29E51A5-90CE-402F-8D14-60F52700CFFC}" dt="2024-07-31T17:11:20.225" v="1113" actId="1076"/>
          <ac:spMkLst>
            <pc:docMk/>
            <pc:sldMk cId="1644892719" sldId="272"/>
            <ac:spMk id="2" creationId="{DC58418F-23A0-C310-D30C-0ED05212EC94}"/>
          </ac:spMkLst>
        </pc:spChg>
        <pc:spChg chg="mod">
          <ac:chgData name="Steve Coole" userId="d61f7ae3b161d2db" providerId="LiveId" clId="{A29E51A5-90CE-402F-8D14-60F52700CFFC}" dt="2024-07-31T17:11:57.009" v="1128" actId="20577"/>
          <ac:spMkLst>
            <pc:docMk/>
            <pc:sldMk cId="1644892719" sldId="272"/>
            <ac:spMk id="3" creationId="{058C4A3A-BB6B-A879-441F-DBAA0B56ED59}"/>
          </ac:spMkLst>
        </pc:spChg>
      </pc:sldChg>
      <pc:sldChg chg="modSp add mod">
        <pc:chgData name="Steve Coole" userId="d61f7ae3b161d2db" providerId="LiveId" clId="{A29E51A5-90CE-402F-8D14-60F52700CFFC}" dt="2024-07-31T17:13:27.267" v="1151" actId="20577"/>
        <pc:sldMkLst>
          <pc:docMk/>
          <pc:sldMk cId="3180205572" sldId="273"/>
        </pc:sldMkLst>
        <pc:spChg chg="mod">
          <ac:chgData name="Steve Coole" userId="d61f7ae3b161d2db" providerId="LiveId" clId="{A29E51A5-90CE-402F-8D14-60F52700CFFC}" dt="2024-07-31T17:12:12.965" v="1130" actId="27636"/>
          <ac:spMkLst>
            <pc:docMk/>
            <pc:sldMk cId="3180205572" sldId="273"/>
            <ac:spMk id="2" creationId="{7F9B22BF-EB42-F8FE-8787-EC70975D5326}"/>
          </ac:spMkLst>
        </pc:spChg>
        <pc:spChg chg="mod">
          <ac:chgData name="Steve Coole" userId="d61f7ae3b161d2db" providerId="LiveId" clId="{A29E51A5-90CE-402F-8D14-60F52700CFFC}" dt="2024-07-31T17:13:27.267" v="1151" actId="20577"/>
          <ac:spMkLst>
            <pc:docMk/>
            <pc:sldMk cId="3180205572" sldId="273"/>
            <ac:spMk id="3" creationId="{2A463AE7-958B-5949-CDE9-A9B6716B6A77}"/>
          </ac:spMkLst>
        </pc:spChg>
      </pc:sldChg>
      <pc:sldChg chg="modSp add mod">
        <pc:chgData name="Steve Coole" userId="d61f7ae3b161d2db" providerId="LiveId" clId="{A29E51A5-90CE-402F-8D14-60F52700CFFC}" dt="2024-07-31T17:14:17.558" v="1156" actId="1076"/>
        <pc:sldMkLst>
          <pc:docMk/>
          <pc:sldMk cId="925821739" sldId="275"/>
        </pc:sldMkLst>
        <pc:spChg chg="mod">
          <ac:chgData name="Steve Coole" userId="d61f7ae3b161d2db" providerId="LiveId" clId="{A29E51A5-90CE-402F-8D14-60F52700CFFC}" dt="2024-07-31T17:14:03.522" v="1153" actId="27636"/>
          <ac:spMkLst>
            <pc:docMk/>
            <pc:sldMk cId="925821739" sldId="275"/>
            <ac:spMk id="2" creationId="{5F59A23B-C3AD-CF83-F63A-9FB20517756C}"/>
          </ac:spMkLst>
        </pc:spChg>
        <pc:graphicFrameChg chg="mod">
          <ac:chgData name="Steve Coole" userId="d61f7ae3b161d2db" providerId="LiveId" clId="{A29E51A5-90CE-402F-8D14-60F52700CFFC}" dt="2024-07-31T17:14:17.558" v="1156" actId="1076"/>
          <ac:graphicFrameMkLst>
            <pc:docMk/>
            <pc:sldMk cId="925821739" sldId="275"/>
            <ac:graphicFrameMk id="4" creationId="{C6A9A6AA-F356-6B00-8DB0-5E3D0EF1EEDB}"/>
          </ac:graphicFrameMkLst>
        </pc:graphicFrameChg>
      </pc:sldChg>
      <pc:sldChg chg="modSp add mod">
        <pc:chgData name="Steve Coole" userId="d61f7ae3b161d2db" providerId="LiveId" clId="{A29E51A5-90CE-402F-8D14-60F52700CFFC}" dt="2024-07-31T17:15:19.839" v="1159" actId="1076"/>
        <pc:sldMkLst>
          <pc:docMk/>
          <pc:sldMk cId="2849965144" sldId="276"/>
        </pc:sldMkLst>
        <pc:spChg chg="mod">
          <ac:chgData name="Steve Coole" userId="d61f7ae3b161d2db" providerId="LiveId" clId="{A29E51A5-90CE-402F-8D14-60F52700CFFC}" dt="2024-07-31T17:15:19.839" v="1159" actId="1076"/>
          <ac:spMkLst>
            <pc:docMk/>
            <pc:sldMk cId="2849965144" sldId="276"/>
            <ac:spMk id="2" creationId="{11BFC681-8BCF-3820-81EB-001333906F71}"/>
          </ac:spMkLst>
        </pc:spChg>
        <pc:graphicFrameChg chg="mod">
          <ac:chgData name="Steve Coole" userId="d61f7ae3b161d2db" providerId="LiveId" clId="{A29E51A5-90CE-402F-8D14-60F52700CFFC}" dt="2024-07-31T17:15:16.276" v="1158" actId="1076"/>
          <ac:graphicFrameMkLst>
            <pc:docMk/>
            <pc:sldMk cId="2849965144" sldId="276"/>
            <ac:graphicFrameMk id="4" creationId="{1F9F9B04-06C5-D49A-24A5-F2089BE190FA}"/>
          </ac:graphicFrameMkLst>
        </pc:graphicFrameChg>
      </pc:sldChg>
      <pc:sldChg chg="modSp add mod">
        <pc:chgData name="Steve Coole" userId="d61f7ae3b161d2db" providerId="LiveId" clId="{A29E51A5-90CE-402F-8D14-60F52700CFFC}" dt="2024-07-31T17:17:38.880" v="1178" actId="20577"/>
        <pc:sldMkLst>
          <pc:docMk/>
          <pc:sldMk cId="4052511307" sldId="277"/>
        </pc:sldMkLst>
        <pc:spChg chg="mod">
          <ac:chgData name="Steve Coole" userId="d61f7ae3b161d2db" providerId="LiveId" clId="{A29E51A5-90CE-402F-8D14-60F52700CFFC}" dt="2024-07-31T17:16:06.684" v="1162" actId="1076"/>
          <ac:spMkLst>
            <pc:docMk/>
            <pc:sldMk cId="4052511307" sldId="277"/>
            <ac:spMk id="2" creationId="{A3B133F3-2E8F-86F6-EEF3-C48B05B8E820}"/>
          </ac:spMkLst>
        </pc:spChg>
        <pc:spChg chg="mod">
          <ac:chgData name="Steve Coole" userId="d61f7ae3b161d2db" providerId="LiveId" clId="{A29E51A5-90CE-402F-8D14-60F52700CFFC}" dt="2024-07-31T17:17:38.880" v="1178" actId="20577"/>
          <ac:spMkLst>
            <pc:docMk/>
            <pc:sldMk cId="4052511307" sldId="277"/>
            <ac:spMk id="3" creationId="{D032ADAA-4F02-CCA1-BAA2-F7C68F17DA30}"/>
          </ac:spMkLst>
        </pc:spChg>
      </pc:sldChg>
      <pc:sldChg chg="modSp add mod">
        <pc:chgData name="Steve Coole" userId="d61f7ae3b161d2db" providerId="LiveId" clId="{A29E51A5-90CE-402F-8D14-60F52700CFFC}" dt="2024-07-31T16:42:26.820" v="122" actId="14100"/>
        <pc:sldMkLst>
          <pc:docMk/>
          <pc:sldMk cId="2255301039" sldId="278"/>
        </pc:sldMkLst>
        <pc:spChg chg="mod">
          <ac:chgData name="Steve Coole" userId="d61f7ae3b161d2db" providerId="LiveId" clId="{A29E51A5-90CE-402F-8D14-60F52700CFFC}" dt="2024-07-31T16:41:36.556" v="111" actId="1076"/>
          <ac:spMkLst>
            <pc:docMk/>
            <pc:sldMk cId="2255301039" sldId="278"/>
            <ac:spMk id="4" creationId="{BFC3D207-4DD5-59D9-E699-274A8FFC402C}"/>
          </ac:spMkLst>
        </pc:spChg>
        <pc:spChg chg="mod">
          <ac:chgData name="Steve Coole" userId="d61f7ae3b161d2db" providerId="LiveId" clId="{A29E51A5-90CE-402F-8D14-60F52700CFFC}" dt="2024-07-31T16:41:44.776" v="113" actId="1076"/>
          <ac:spMkLst>
            <pc:docMk/>
            <pc:sldMk cId="2255301039" sldId="278"/>
            <ac:spMk id="5" creationId="{FA9CA33F-7A5A-929D-66A3-E260D5D38267}"/>
          </ac:spMkLst>
        </pc:spChg>
        <pc:spChg chg="mod">
          <ac:chgData name="Steve Coole" userId="d61f7ae3b161d2db" providerId="LiveId" clId="{A29E51A5-90CE-402F-8D14-60F52700CFFC}" dt="2024-07-31T16:42:10.654" v="119" actId="1076"/>
          <ac:spMkLst>
            <pc:docMk/>
            <pc:sldMk cId="2255301039" sldId="278"/>
            <ac:spMk id="7" creationId="{323C4FD0-6584-B3CA-A234-71114714820B}"/>
          </ac:spMkLst>
        </pc:spChg>
        <pc:graphicFrameChg chg="mod">
          <ac:chgData name="Steve Coole" userId="d61f7ae3b161d2db" providerId="LiveId" clId="{A29E51A5-90CE-402F-8D14-60F52700CFFC}" dt="2024-07-31T16:42:26.820" v="122" actId="14100"/>
          <ac:graphicFrameMkLst>
            <pc:docMk/>
            <pc:sldMk cId="2255301039" sldId="278"/>
            <ac:graphicFrameMk id="9" creationId="{46C05B24-6B8E-F835-352C-BA924395A442}"/>
          </ac:graphicFrameMkLst>
        </pc:graphicFrameChg>
        <pc:graphicFrameChg chg="mod">
          <ac:chgData name="Steve Coole" userId="d61f7ae3b161d2db" providerId="LiveId" clId="{A29E51A5-90CE-402F-8D14-60F52700CFFC}" dt="2024-07-31T16:42:20.878" v="121" actId="14100"/>
          <ac:graphicFrameMkLst>
            <pc:docMk/>
            <pc:sldMk cId="2255301039" sldId="278"/>
            <ac:graphicFrameMk id="10" creationId="{114D0516-24EB-8C72-6E5B-AC69E1387F8B}"/>
          </ac:graphicFrameMkLst>
        </pc:graphicFrameChg>
      </pc:sldChg>
      <pc:sldChg chg="addSp delSp modSp mod setBg">
        <pc:chgData name="Steve Coole" userId="d61f7ae3b161d2db" providerId="LiveId" clId="{A29E51A5-90CE-402F-8D14-60F52700CFFC}" dt="2024-07-31T16:39:10.589" v="98" actId="26606"/>
        <pc:sldMkLst>
          <pc:docMk/>
          <pc:sldMk cId="2706288282" sldId="279"/>
        </pc:sldMkLst>
        <pc:spChg chg="mod">
          <ac:chgData name="Steve Coole" userId="d61f7ae3b161d2db" providerId="LiveId" clId="{A29E51A5-90CE-402F-8D14-60F52700CFFC}" dt="2024-07-31T16:39:10.589" v="98" actId="26606"/>
          <ac:spMkLst>
            <pc:docMk/>
            <pc:sldMk cId="2706288282" sldId="279"/>
            <ac:spMk id="2" creationId="{C738B132-53D7-F31B-B4B2-982442A0A8C3}"/>
          </ac:spMkLst>
        </pc:spChg>
        <pc:spChg chg="add del">
          <ac:chgData name="Steve Coole" userId="d61f7ae3b161d2db" providerId="LiveId" clId="{A29E51A5-90CE-402F-8D14-60F52700CFFC}" dt="2024-07-31T16:35:42.043" v="73" actId="22"/>
          <ac:spMkLst>
            <pc:docMk/>
            <pc:sldMk cId="2706288282" sldId="279"/>
            <ac:spMk id="5" creationId="{FE40A100-61FE-F6D8-4CEA-01A2040E6623}"/>
          </ac:spMkLst>
        </pc:spChg>
        <pc:spChg chg="del mod">
          <ac:chgData name="Steve Coole" userId="d61f7ae3b161d2db" providerId="LiveId" clId="{A29E51A5-90CE-402F-8D14-60F52700CFFC}" dt="2024-07-31T16:39:02.366" v="97" actId="478"/>
          <ac:spMkLst>
            <pc:docMk/>
            <pc:sldMk cId="2706288282" sldId="279"/>
            <ac:spMk id="6" creationId="{7B748377-A606-DF2B-5B5C-6F21E636FC80}"/>
          </ac:spMkLst>
        </pc:spChg>
        <pc:spChg chg="add del mod">
          <ac:chgData name="Steve Coole" userId="d61f7ae3b161d2db" providerId="LiveId" clId="{A29E51A5-90CE-402F-8D14-60F52700CFFC}" dt="2024-07-31T16:38:44.433" v="95"/>
          <ac:spMkLst>
            <pc:docMk/>
            <pc:sldMk cId="2706288282" sldId="279"/>
            <ac:spMk id="11" creationId="{F3AE6DFC-F1BD-A5C7-0510-93941F67EFC8}"/>
          </ac:spMkLst>
        </pc:spChg>
        <pc:spChg chg="add del">
          <ac:chgData name="Steve Coole" userId="d61f7ae3b161d2db" providerId="LiveId" clId="{A29E51A5-90CE-402F-8D14-60F52700CFFC}" dt="2024-07-31T16:39:10.589" v="98" actId="26606"/>
          <ac:spMkLst>
            <pc:docMk/>
            <pc:sldMk cId="2706288282" sldId="279"/>
            <ac:spMk id="25" creationId="{21ECAAB0-702B-4C08-B30F-0AFAC3479ADF}"/>
          </ac:spMkLst>
        </pc:spChg>
        <pc:spChg chg="add">
          <ac:chgData name="Steve Coole" userId="d61f7ae3b161d2db" providerId="LiveId" clId="{A29E51A5-90CE-402F-8D14-60F52700CFFC}" dt="2024-07-31T16:39:10.589" v="98" actId="26606"/>
          <ac:spMkLst>
            <pc:docMk/>
            <pc:sldMk cId="2706288282" sldId="279"/>
            <ac:spMk id="30" creationId="{94C52C56-BEF2-4E22-8C8E-A7AC96B03A72}"/>
          </ac:spMkLst>
        </pc:spChg>
        <pc:spChg chg="add">
          <ac:chgData name="Steve Coole" userId="d61f7ae3b161d2db" providerId="LiveId" clId="{A29E51A5-90CE-402F-8D14-60F52700CFFC}" dt="2024-07-31T16:39:10.589" v="98" actId="26606"/>
          <ac:spMkLst>
            <pc:docMk/>
            <pc:sldMk cId="2706288282" sldId="279"/>
            <ac:spMk id="32" creationId="{42285737-90EE-47DC-AC80-8AE156B11969}"/>
          </ac:spMkLst>
        </pc:spChg>
        <pc:grpChg chg="add del">
          <ac:chgData name="Steve Coole" userId="d61f7ae3b161d2db" providerId="LiveId" clId="{A29E51A5-90CE-402F-8D14-60F52700CFFC}" dt="2024-07-31T16:39:10.589" v="98" actId="26606"/>
          <ac:grpSpMkLst>
            <pc:docMk/>
            <pc:sldMk cId="2706288282" sldId="279"/>
            <ac:grpSpMk id="17" creationId="{28A4A409-9242-444A-AC1F-809866828B50}"/>
          </ac:grpSpMkLst>
        </pc:grpChg>
        <pc:grpChg chg="add">
          <ac:chgData name="Steve Coole" userId="d61f7ae3b161d2db" providerId="LiveId" clId="{A29E51A5-90CE-402F-8D14-60F52700CFFC}" dt="2024-07-31T16:39:10.589" v="98" actId="26606"/>
          <ac:grpSpMkLst>
            <pc:docMk/>
            <pc:sldMk cId="2706288282" sldId="279"/>
            <ac:grpSpMk id="34" creationId="{B57BDC17-F1B3-455F-BBF1-680AA1F25C06}"/>
          </ac:grpSpMkLst>
        </pc:grpChg>
        <pc:graphicFrameChg chg="del">
          <ac:chgData name="Steve Coole" userId="d61f7ae3b161d2db" providerId="LiveId" clId="{A29E51A5-90CE-402F-8D14-60F52700CFFC}" dt="2024-07-31T16:38:34.898" v="94" actId="478"/>
          <ac:graphicFrameMkLst>
            <pc:docMk/>
            <pc:sldMk cId="2706288282" sldId="279"/>
            <ac:graphicFrameMk id="4" creationId="{BFB02506-10E2-7E11-97CE-12CBE815899F}"/>
          </ac:graphicFrameMkLst>
        </pc:graphicFrameChg>
        <pc:graphicFrameChg chg="add mod">
          <ac:chgData name="Steve Coole" userId="d61f7ae3b161d2db" providerId="LiveId" clId="{A29E51A5-90CE-402F-8D14-60F52700CFFC}" dt="2024-07-31T16:36:56.348" v="77" actId="1076"/>
          <ac:graphicFrameMkLst>
            <pc:docMk/>
            <pc:sldMk cId="2706288282" sldId="279"/>
            <ac:graphicFrameMk id="7" creationId="{6823B049-6550-1B20-262C-B4ABBAC13D7B}"/>
          </ac:graphicFrameMkLst>
        </pc:graphicFrameChg>
        <pc:graphicFrameChg chg="add mod">
          <ac:chgData name="Steve Coole" userId="d61f7ae3b161d2db" providerId="LiveId" clId="{A29E51A5-90CE-402F-8D14-60F52700CFFC}" dt="2024-07-31T16:37:46.260" v="90"/>
          <ac:graphicFrameMkLst>
            <pc:docMk/>
            <pc:sldMk cId="2706288282" sldId="279"/>
            <ac:graphicFrameMk id="8" creationId="{780338BD-DE5A-304E-497C-F92E4DD760CC}"/>
          </ac:graphicFrameMkLst>
        </pc:graphicFrameChg>
        <pc:graphicFrameChg chg="add mod">
          <ac:chgData name="Steve Coole" userId="d61f7ae3b161d2db" providerId="LiveId" clId="{A29E51A5-90CE-402F-8D14-60F52700CFFC}" dt="2024-07-31T16:38:00.884" v="91"/>
          <ac:graphicFrameMkLst>
            <pc:docMk/>
            <pc:sldMk cId="2706288282" sldId="279"/>
            <ac:graphicFrameMk id="9" creationId="{69695299-21F5-89D1-1721-361B62814D83}"/>
          </ac:graphicFrameMkLst>
        </pc:graphicFrameChg>
        <pc:graphicFrameChg chg="add mod">
          <ac:chgData name="Steve Coole" userId="d61f7ae3b161d2db" providerId="LiveId" clId="{A29E51A5-90CE-402F-8D14-60F52700CFFC}" dt="2024-07-31T16:39:10.589" v="98" actId="26606"/>
          <ac:graphicFrameMkLst>
            <pc:docMk/>
            <pc:sldMk cId="2706288282" sldId="279"/>
            <ac:graphicFrameMk id="12" creationId="{3E33E809-80E9-09D5-96A5-C5D0768AB839}"/>
          </ac:graphicFrameMkLst>
        </pc:graphicFrameChg>
      </pc:sldChg>
      <pc:sldChg chg="modSp add mod">
        <pc:chgData name="Steve Coole" userId="d61f7ae3b161d2db" providerId="LiveId" clId="{A29E51A5-90CE-402F-8D14-60F52700CFFC}" dt="2024-07-31T16:58:09.071" v="1009" actId="1076"/>
        <pc:sldMkLst>
          <pc:docMk/>
          <pc:sldMk cId="1150380811" sldId="280"/>
        </pc:sldMkLst>
        <pc:spChg chg="mod">
          <ac:chgData name="Steve Coole" userId="d61f7ae3b161d2db" providerId="LiveId" clId="{A29E51A5-90CE-402F-8D14-60F52700CFFC}" dt="2024-07-31T16:57:48.183" v="1002" actId="1076"/>
          <ac:spMkLst>
            <pc:docMk/>
            <pc:sldMk cId="1150380811" sldId="280"/>
            <ac:spMk id="4" creationId="{73DF700B-2303-7A92-B7A5-D03D83957CC5}"/>
          </ac:spMkLst>
        </pc:spChg>
        <pc:spChg chg="mod">
          <ac:chgData name="Steve Coole" userId="d61f7ae3b161d2db" providerId="LiveId" clId="{A29E51A5-90CE-402F-8D14-60F52700CFFC}" dt="2024-07-31T16:57:57.204" v="1005" actId="1076"/>
          <ac:spMkLst>
            <pc:docMk/>
            <pc:sldMk cId="1150380811" sldId="280"/>
            <ac:spMk id="5" creationId="{25FBB954-E121-594E-2401-B650A3E00609}"/>
          </ac:spMkLst>
        </pc:spChg>
        <pc:spChg chg="mod">
          <ac:chgData name="Steve Coole" userId="d61f7ae3b161d2db" providerId="LiveId" clId="{A29E51A5-90CE-402F-8D14-60F52700CFFC}" dt="2024-07-31T16:58:05.334" v="1008" actId="1076"/>
          <ac:spMkLst>
            <pc:docMk/>
            <pc:sldMk cId="1150380811" sldId="280"/>
            <ac:spMk id="7" creationId="{18963828-C66E-9A58-0974-5285D9164A84}"/>
          </ac:spMkLst>
        </pc:spChg>
        <pc:picChg chg="mod">
          <ac:chgData name="Steve Coole" userId="d61f7ae3b161d2db" providerId="LiveId" clId="{A29E51A5-90CE-402F-8D14-60F52700CFFC}" dt="2024-07-31T16:58:09.071" v="1009" actId="1076"/>
          <ac:picMkLst>
            <pc:docMk/>
            <pc:sldMk cId="1150380811" sldId="280"/>
            <ac:picMk id="9" creationId="{DBB2CE96-3BA0-E7BC-A0D4-496339E0225B}"/>
          </ac:picMkLst>
        </pc:picChg>
        <pc:picChg chg="mod">
          <ac:chgData name="Steve Coole" userId="d61f7ae3b161d2db" providerId="LiveId" clId="{A29E51A5-90CE-402F-8D14-60F52700CFFC}" dt="2024-07-31T16:57:59.971" v="1006" actId="1076"/>
          <ac:picMkLst>
            <pc:docMk/>
            <pc:sldMk cId="1150380811" sldId="280"/>
            <ac:picMk id="10" creationId="{C766575F-5B21-42CD-355D-B46E664986CD}"/>
          </ac:picMkLst>
        </pc:picChg>
      </pc:sldChg>
      <pc:sldChg chg="del">
        <pc:chgData name="Steve Coole" userId="d61f7ae3b161d2db" providerId="LiveId" clId="{A29E51A5-90CE-402F-8D14-60F52700CFFC}" dt="2024-07-31T16:39:55.115" v="107" actId="47"/>
        <pc:sldMkLst>
          <pc:docMk/>
          <pc:sldMk cId="2075092773" sldId="280"/>
        </pc:sldMkLst>
      </pc:sldChg>
      <pc:sldChg chg="del">
        <pc:chgData name="Steve Coole" userId="d61f7ae3b161d2db" providerId="LiveId" clId="{A29E51A5-90CE-402F-8D14-60F52700CFFC}" dt="2024-07-31T16:39:46.810" v="103" actId="47"/>
        <pc:sldMkLst>
          <pc:docMk/>
          <pc:sldMk cId="4123616759" sldId="283"/>
        </pc:sldMkLst>
      </pc:sldChg>
      <pc:sldChg chg="del">
        <pc:chgData name="Steve Coole" userId="d61f7ae3b161d2db" providerId="LiveId" clId="{A29E51A5-90CE-402F-8D14-60F52700CFFC}" dt="2024-07-31T16:39:47.232" v="104" actId="47"/>
        <pc:sldMkLst>
          <pc:docMk/>
          <pc:sldMk cId="2931158521" sldId="287"/>
        </pc:sldMkLst>
      </pc:sldChg>
      <pc:sldChg chg="del">
        <pc:chgData name="Steve Coole" userId="d61f7ae3b161d2db" providerId="LiveId" clId="{A29E51A5-90CE-402F-8D14-60F52700CFFC}" dt="2024-07-31T16:39:48.234" v="105" actId="47"/>
        <pc:sldMkLst>
          <pc:docMk/>
          <pc:sldMk cId="3991831020" sldId="289"/>
        </pc:sldMkLst>
      </pc:sldChg>
      <pc:sldChg chg="del">
        <pc:chgData name="Steve Coole" userId="d61f7ae3b161d2db" providerId="LiveId" clId="{A29E51A5-90CE-402F-8D14-60F52700CFFC}" dt="2024-07-31T16:55:44.071" v="991" actId="47"/>
        <pc:sldMkLst>
          <pc:docMk/>
          <pc:sldMk cId="1415421081" sldId="290"/>
        </pc:sldMkLst>
      </pc:sldChg>
      <pc:sldChg chg="del">
        <pc:chgData name="Steve Coole" userId="d61f7ae3b161d2db" providerId="LiveId" clId="{A29E51A5-90CE-402F-8D14-60F52700CFFC}" dt="2024-07-31T16:39:48.657" v="106" actId="47"/>
        <pc:sldMkLst>
          <pc:docMk/>
          <pc:sldMk cId="1189425484" sldId="291"/>
        </pc:sldMkLst>
      </pc:sldChg>
      <pc:sldChg chg="del">
        <pc:chgData name="Steve Coole" userId="d61f7ae3b161d2db" providerId="LiveId" clId="{A29E51A5-90CE-402F-8D14-60F52700CFFC}" dt="2024-07-31T16:39:45.761" v="102" actId="47"/>
        <pc:sldMkLst>
          <pc:docMk/>
          <pc:sldMk cId="3889273712" sldId="294"/>
        </pc:sldMkLst>
      </pc:sldChg>
      <pc:sldChg chg="del">
        <pc:chgData name="Steve Coole" userId="d61f7ae3b161d2db" providerId="LiveId" clId="{A29E51A5-90CE-402F-8D14-60F52700CFFC}" dt="2024-07-31T16:39:38.900" v="99" actId="47"/>
        <pc:sldMkLst>
          <pc:docMk/>
          <pc:sldMk cId="919777810" sldId="618"/>
        </pc:sldMkLst>
      </pc:sldChg>
      <pc:sldChg chg="delSp modSp mod modAnim">
        <pc:chgData name="Steve Coole" userId="d61f7ae3b161d2db" providerId="LiveId" clId="{A29E51A5-90CE-402F-8D14-60F52700CFFC}" dt="2024-07-31T16:31:58.184" v="69" actId="1076"/>
        <pc:sldMkLst>
          <pc:docMk/>
          <pc:sldMk cId="1167897061" sldId="636"/>
        </pc:sldMkLst>
        <pc:spChg chg="mod">
          <ac:chgData name="Steve Coole" userId="d61f7ae3b161d2db" providerId="LiveId" clId="{A29E51A5-90CE-402F-8D14-60F52700CFFC}" dt="2024-07-31T16:31:58.184" v="69" actId="1076"/>
          <ac:spMkLst>
            <pc:docMk/>
            <pc:sldMk cId="1167897061" sldId="636"/>
            <ac:spMk id="2" creationId="{6D8481F1-7E29-B212-7AC2-2543F13B14DB}"/>
          </ac:spMkLst>
        </pc:spChg>
        <pc:spChg chg="mod">
          <ac:chgData name="Steve Coole" userId="d61f7ae3b161d2db" providerId="LiveId" clId="{A29E51A5-90CE-402F-8D14-60F52700CFFC}" dt="2024-07-31T16:31:14.311" v="49" actId="1076"/>
          <ac:spMkLst>
            <pc:docMk/>
            <pc:sldMk cId="1167897061" sldId="636"/>
            <ac:spMk id="6147" creationId="{4DB4E1B3-E7F3-5B34-97D3-0ECF9C036A8A}"/>
          </ac:spMkLst>
        </pc:spChg>
        <pc:picChg chg="del">
          <ac:chgData name="Steve Coole" userId="d61f7ae3b161d2db" providerId="LiveId" clId="{A29E51A5-90CE-402F-8D14-60F52700CFFC}" dt="2024-07-31T16:30:50.458" v="48" actId="478"/>
          <ac:picMkLst>
            <pc:docMk/>
            <pc:sldMk cId="1167897061" sldId="636"/>
            <ac:picMk id="4" creationId="{07CA69CF-B0B0-ED8E-FC44-1AB212AD06A0}"/>
          </ac:picMkLst>
        </pc:picChg>
      </pc:sldChg>
      <pc:sldChg chg="del">
        <pc:chgData name="Steve Coole" userId="d61f7ae3b161d2db" providerId="LiveId" clId="{A29E51A5-90CE-402F-8D14-60F52700CFFC}" dt="2024-07-31T16:32:04.994" v="70" actId="47"/>
        <pc:sldMkLst>
          <pc:docMk/>
          <pc:sldMk cId="3099369803" sldId="637"/>
        </pc:sldMkLst>
      </pc:sldChg>
      <pc:sldChg chg="del">
        <pc:chgData name="Steve Coole" userId="d61f7ae3b161d2db" providerId="LiveId" clId="{A29E51A5-90CE-402F-8D14-60F52700CFFC}" dt="2024-07-31T16:32:08.822" v="71" actId="47"/>
        <pc:sldMkLst>
          <pc:docMk/>
          <pc:sldMk cId="252207758" sldId="638"/>
        </pc:sldMkLst>
      </pc:sldChg>
      <pc:sldChg chg="modSp mod">
        <pc:chgData name="Steve Coole" userId="d61f7ae3b161d2db" providerId="LiveId" clId="{A29E51A5-90CE-402F-8D14-60F52700CFFC}" dt="2024-07-31T16:47:07.698" v="178" actId="20577"/>
        <pc:sldMkLst>
          <pc:docMk/>
          <pc:sldMk cId="235208952" sldId="639"/>
        </pc:sldMkLst>
        <pc:spChg chg="mod">
          <ac:chgData name="Steve Coole" userId="d61f7ae3b161d2db" providerId="LiveId" clId="{A29E51A5-90CE-402F-8D14-60F52700CFFC}" dt="2024-07-31T16:47:07.698" v="178" actId="20577"/>
          <ac:spMkLst>
            <pc:docMk/>
            <pc:sldMk cId="235208952" sldId="639"/>
            <ac:spMk id="2" creationId="{565C973C-1F3A-A1A6-B39F-634A7D901DB8}"/>
          </ac:spMkLst>
        </pc:spChg>
      </pc:sldChg>
      <pc:sldChg chg="del">
        <pc:chgData name="Steve Coole" userId="d61f7ae3b161d2db" providerId="LiveId" clId="{A29E51A5-90CE-402F-8D14-60F52700CFFC}" dt="2024-07-31T16:46:04.261" v="142" actId="47"/>
        <pc:sldMkLst>
          <pc:docMk/>
          <pc:sldMk cId="3327679400" sldId="640"/>
        </pc:sldMkLst>
      </pc:sldChg>
      <pc:sldChg chg="del">
        <pc:chgData name="Steve Coole" userId="d61f7ae3b161d2db" providerId="LiveId" clId="{A29E51A5-90CE-402F-8D14-60F52700CFFC}" dt="2024-07-31T16:39:41.104" v="100" actId="47"/>
        <pc:sldMkLst>
          <pc:docMk/>
          <pc:sldMk cId="891998127" sldId="641"/>
        </pc:sldMkLst>
      </pc:sldChg>
      <pc:sldChg chg="del">
        <pc:chgData name="Steve Coole" userId="d61f7ae3b161d2db" providerId="LiveId" clId="{A29E51A5-90CE-402F-8D14-60F52700CFFC}" dt="2024-07-31T16:46:01.496" v="141" actId="47"/>
        <pc:sldMkLst>
          <pc:docMk/>
          <pc:sldMk cId="3121075290" sldId="643"/>
        </pc:sldMkLst>
      </pc:sldChg>
      <pc:sldChg chg="addSp delSp modSp mod">
        <pc:chgData name="Steve Coole" userId="d61f7ae3b161d2db" providerId="LiveId" clId="{A29E51A5-90CE-402F-8D14-60F52700CFFC}" dt="2024-07-31T16:55:26.261" v="990" actId="20577"/>
        <pc:sldMkLst>
          <pc:docMk/>
          <pc:sldMk cId="3508145017" sldId="644"/>
        </pc:sldMkLst>
        <pc:spChg chg="mod">
          <ac:chgData name="Steve Coole" userId="d61f7ae3b161d2db" providerId="LiveId" clId="{A29E51A5-90CE-402F-8D14-60F52700CFFC}" dt="2024-07-31T16:48:02.263" v="191" actId="20577"/>
          <ac:spMkLst>
            <pc:docMk/>
            <pc:sldMk cId="3508145017" sldId="644"/>
            <ac:spMk id="2" creationId="{565C973C-1F3A-A1A6-B39F-634A7D901DB8}"/>
          </ac:spMkLst>
        </pc:spChg>
        <pc:spChg chg="del mod">
          <ac:chgData name="Steve Coole" userId="d61f7ae3b161d2db" providerId="LiveId" clId="{A29E51A5-90CE-402F-8D14-60F52700CFFC}" dt="2024-07-31T16:47:43.154" v="188"/>
          <ac:spMkLst>
            <pc:docMk/>
            <pc:sldMk cId="3508145017" sldId="644"/>
            <ac:spMk id="3" creationId="{19D4A35F-534B-541C-1F0F-0442F17CAF33}"/>
          </ac:spMkLst>
        </pc:spChg>
        <pc:spChg chg="add mod">
          <ac:chgData name="Steve Coole" userId="d61f7ae3b161d2db" providerId="LiveId" clId="{A29E51A5-90CE-402F-8D14-60F52700CFFC}" dt="2024-07-31T16:55:26.261" v="990" actId="20577"/>
          <ac:spMkLst>
            <pc:docMk/>
            <pc:sldMk cId="3508145017" sldId="644"/>
            <ac:spMk id="4" creationId="{737BCE04-B8E2-32D8-D01D-1D73F9629F3E}"/>
          </ac:spMkLst>
        </pc:spChg>
      </pc:sldChg>
      <pc:sldChg chg="add del">
        <pc:chgData name="Steve Coole" userId="d61f7ae3b161d2db" providerId="LiveId" clId="{A29E51A5-90CE-402F-8D14-60F52700CFFC}" dt="2024-07-31T16:47:49.028" v="189" actId="47"/>
        <pc:sldMkLst>
          <pc:docMk/>
          <pc:sldMk cId="18304445" sldId="645"/>
        </pc:sldMkLst>
      </pc:sldChg>
      <pc:sldChg chg="modSp add mod">
        <pc:chgData name="Steve Coole" userId="d61f7ae3b161d2db" providerId="LiveId" clId="{A29E51A5-90CE-402F-8D14-60F52700CFFC}" dt="2024-07-31T17:07:34.865" v="1089" actId="1076"/>
        <pc:sldMkLst>
          <pc:docMk/>
          <pc:sldMk cId="3549429737" sldId="645"/>
        </pc:sldMkLst>
        <pc:spChg chg="mod">
          <ac:chgData name="Steve Coole" userId="d61f7ae3b161d2db" providerId="LiveId" clId="{A29E51A5-90CE-402F-8D14-60F52700CFFC}" dt="2024-07-31T17:07:08.917" v="1082" actId="1076"/>
          <ac:spMkLst>
            <pc:docMk/>
            <pc:sldMk cId="3549429737" sldId="645"/>
            <ac:spMk id="4" creationId="{5551048B-D6A7-3D9F-A37B-B47B156D9143}"/>
          </ac:spMkLst>
        </pc:spChg>
        <pc:spChg chg="mod">
          <ac:chgData name="Steve Coole" userId="d61f7ae3b161d2db" providerId="LiveId" clId="{A29E51A5-90CE-402F-8D14-60F52700CFFC}" dt="2024-07-31T17:07:24.985" v="1087" actId="1076"/>
          <ac:spMkLst>
            <pc:docMk/>
            <pc:sldMk cId="3549429737" sldId="645"/>
            <ac:spMk id="5" creationId="{D8078968-099E-2AAF-EA57-981BEA1C70A5}"/>
          </ac:spMkLst>
        </pc:spChg>
        <pc:spChg chg="mod">
          <ac:chgData name="Steve Coole" userId="d61f7ae3b161d2db" providerId="LiveId" clId="{A29E51A5-90CE-402F-8D14-60F52700CFFC}" dt="2024-07-31T17:07:34.865" v="1089" actId="1076"/>
          <ac:spMkLst>
            <pc:docMk/>
            <pc:sldMk cId="3549429737" sldId="645"/>
            <ac:spMk id="7" creationId="{FE0AB59E-F4F9-AD97-69F7-7E5D46795F3A}"/>
          </ac:spMkLst>
        </pc:spChg>
        <pc:picChg chg="mod">
          <ac:chgData name="Steve Coole" userId="d61f7ae3b161d2db" providerId="LiveId" clId="{A29E51A5-90CE-402F-8D14-60F52700CFFC}" dt="2024-07-31T17:07:20.734" v="1086" actId="1076"/>
          <ac:picMkLst>
            <pc:docMk/>
            <pc:sldMk cId="3549429737" sldId="645"/>
            <ac:picMk id="9" creationId="{2EFD8C8F-569F-F107-6763-13E3DFA251B4}"/>
          </ac:picMkLst>
        </pc:picChg>
        <pc:picChg chg="mod">
          <ac:chgData name="Steve Coole" userId="d61f7ae3b161d2db" providerId="LiveId" clId="{A29E51A5-90CE-402F-8D14-60F52700CFFC}" dt="2024-07-31T17:07:27.986" v="1088" actId="1076"/>
          <ac:picMkLst>
            <pc:docMk/>
            <pc:sldMk cId="3549429737" sldId="645"/>
            <ac:picMk id="11" creationId="{E05BB4BC-9D2F-D88D-FE36-5DB10A6E1671}"/>
          </ac:picMkLst>
        </pc:picChg>
      </pc:sldChg>
      <pc:sldChg chg="modSp add mod">
        <pc:chgData name="Steve Coole" userId="d61f7ae3b161d2db" providerId="LiveId" clId="{A29E51A5-90CE-402F-8D14-60F52700CFFC}" dt="2024-07-31T17:08:45.910" v="1097" actId="1076"/>
        <pc:sldMkLst>
          <pc:docMk/>
          <pc:sldMk cId="3693491004" sldId="646"/>
        </pc:sldMkLst>
        <pc:spChg chg="mod">
          <ac:chgData name="Steve Coole" userId="d61f7ae3b161d2db" providerId="LiveId" clId="{A29E51A5-90CE-402F-8D14-60F52700CFFC}" dt="2024-07-31T17:08:39.735" v="1096" actId="1076"/>
          <ac:spMkLst>
            <pc:docMk/>
            <pc:sldMk cId="3693491004" sldId="646"/>
            <ac:spMk id="2" creationId="{0163AF39-23DE-63C0-44AC-47E5C7F4DF49}"/>
          </ac:spMkLst>
        </pc:spChg>
        <pc:graphicFrameChg chg="mod">
          <ac:chgData name="Steve Coole" userId="d61f7ae3b161d2db" providerId="LiveId" clId="{A29E51A5-90CE-402F-8D14-60F52700CFFC}" dt="2024-07-31T17:08:45.910" v="1097" actId="1076"/>
          <ac:graphicFrameMkLst>
            <pc:docMk/>
            <pc:sldMk cId="3693491004" sldId="646"/>
            <ac:graphicFrameMk id="4" creationId="{301A89D3-7559-AF20-76E1-170AB68C2EB3}"/>
          </ac:graphicFrameMkLst>
        </pc:graphicFrameChg>
      </pc:sldChg>
      <pc:sldChg chg="modSp add mod">
        <pc:chgData name="Steve Coole" userId="d61f7ae3b161d2db" providerId="LiveId" clId="{A29E51A5-90CE-402F-8D14-60F52700CFFC}" dt="2024-07-31T16:59:54.400" v="1032" actId="1076"/>
        <pc:sldMkLst>
          <pc:docMk/>
          <pc:sldMk cId="3171145862" sldId="647"/>
        </pc:sldMkLst>
        <pc:spChg chg="mod">
          <ac:chgData name="Steve Coole" userId="d61f7ae3b161d2db" providerId="LiveId" clId="{A29E51A5-90CE-402F-8D14-60F52700CFFC}" dt="2024-07-31T16:59:54.400" v="1032" actId="1076"/>
          <ac:spMkLst>
            <pc:docMk/>
            <pc:sldMk cId="3171145862" sldId="647"/>
            <ac:spMk id="3" creationId="{D7C34916-6AF0-44F2-019B-8568CB48388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Onboarding%20Survey%2023-24%203.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Onboarding%20Survey%2023-24%203.csv"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yemigbajobi\Downloads\Coole%20Insight%20Student%20Officer%20Support%20Programme%20-%20Exit%20Survey%202023-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2'!$B$3</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2'!$A$4:$A$8</c:f>
              <c:strCache>
                <c:ptCount val="5"/>
                <c:pt idx="0">
                  <c:v>Well beyond my expectations</c:v>
                </c:pt>
                <c:pt idx="1">
                  <c:v>Above my expectations</c:v>
                </c:pt>
                <c:pt idx="2">
                  <c:v>Met my expectations</c:v>
                </c:pt>
                <c:pt idx="3">
                  <c:v>Below my expectations</c:v>
                </c:pt>
                <c:pt idx="4">
                  <c:v>Didn't meet my expectations</c:v>
                </c:pt>
              </c:strCache>
            </c:strRef>
          </c:cat>
          <c:val>
            <c:numRef>
              <c:f>'Question 2'!$B$4:$B$8</c:f>
              <c:numCache>
                <c:formatCode>0.00%</c:formatCode>
                <c:ptCount val="5"/>
                <c:pt idx="0">
                  <c:v>0.27939999999999998</c:v>
                </c:pt>
                <c:pt idx="1">
                  <c:v>0.38240000000000002</c:v>
                </c:pt>
                <c:pt idx="2">
                  <c:v>0.2059</c:v>
                </c:pt>
                <c:pt idx="3">
                  <c:v>8.8200000000000001E-2</c:v>
                </c:pt>
                <c:pt idx="4">
                  <c:v>4.41E-2</c:v>
                </c:pt>
              </c:numCache>
            </c:numRef>
          </c:val>
          <c:extLst>
            <c:ext xmlns:c16="http://schemas.microsoft.com/office/drawing/2014/chart" uri="{C3380CC4-5D6E-409C-BE32-E72D297353CC}">
              <c16:uniqueId val="{00000000-9269-40DE-A18F-7EF29F32062B}"/>
            </c:ext>
          </c:extLst>
        </c:ser>
        <c:ser>
          <c:idx val="1"/>
          <c:order val="1"/>
          <c:tx>
            <c:strRef>
              <c:f>'Question 2'!$C$3</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2'!$A$4:$A$8</c:f>
              <c:strCache>
                <c:ptCount val="5"/>
                <c:pt idx="0">
                  <c:v>Well beyond my expectations</c:v>
                </c:pt>
                <c:pt idx="1">
                  <c:v>Above my expectations</c:v>
                </c:pt>
                <c:pt idx="2">
                  <c:v>Met my expectations</c:v>
                </c:pt>
                <c:pt idx="3">
                  <c:v>Below my expectations</c:v>
                </c:pt>
                <c:pt idx="4">
                  <c:v>Didn't meet my expectations</c:v>
                </c:pt>
              </c:strCache>
            </c:strRef>
          </c:cat>
          <c:val>
            <c:numRef>
              <c:f>'Question 2'!$C$4:$C$8</c:f>
              <c:numCache>
                <c:formatCode>0.00%</c:formatCode>
                <c:ptCount val="5"/>
                <c:pt idx="0">
                  <c:v>0.2273</c:v>
                </c:pt>
                <c:pt idx="1">
                  <c:v>0.35229999999999989</c:v>
                </c:pt>
                <c:pt idx="2">
                  <c:v>0.21590000000000001</c:v>
                </c:pt>
                <c:pt idx="3">
                  <c:v>0.13639999999999999</c:v>
                </c:pt>
                <c:pt idx="4">
                  <c:v>6.8199999999999997E-2</c:v>
                </c:pt>
              </c:numCache>
            </c:numRef>
          </c:val>
          <c:extLst>
            <c:ext xmlns:c16="http://schemas.microsoft.com/office/drawing/2014/chart" uri="{C3380CC4-5D6E-409C-BE32-E72D297353CC}">
              <c16:uniqueId val="{00000001-9269-40DE-A18F-7EF29F32062B}"/>
            </c:ext>
          </c:extLst>
        </c:ser>
        <c:dLbls>
          <c:showLegendKey val="0"/>
          <c:showVal val="1"/>
          <c:showCatName val="0"/>
          <c:showSerName val="0"/>
          <c:showPercent val="0"/>
          <c:showBubbleSize val="0"/>
        </c:dLbls>
        <c:gapWidth val="150"/>
        <c:overlap val="-25"/>
        <c:axId val="1810208896"/>
        <c:axId val="1724464543"/>
      </c:barChart>
      <c:catAx>
        <c:axId val="181020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724464543"/>
        <c:crosses val="autoZero"/>
        <c:auto val="1"/>
        <c:lblAlgn val="ctr"/>
        <c:lblOffset val="100"/>
        <c:noMultiLvlLbl val="0"/>
      </c:catAx>
      <c:valAx>
        <c:axId val="1724464543"/>
        <c:scaling>
          <c:orientation val="minMax"/>
        </c:scaling>
        <c:delete val="1"/>
        <c:axPos val="l"/>
        <c:numFmt formatCode="0.00%" sourceLinked="1"/>
        <c:majorTickMark val="none"/>
        <c:minorTickMark val="none"/>
        <c:tickLblPos val="nextTo"/>
        <c:crossAx val="1810208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ptos" panose="020B00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'Question 15'!$B$3</c:f>
              <c:strCache>
                <c:ptCount val="1"/>
                <c:pt idx="0">
                  <c:v>2024</c:v>
                </c:pt>
              </c:strCache>
            </c:strRef>
          </c:tx>
          <c:spPr>
            <a:solidFill>
              <a:schemeClr val="accent1"/>
            </a:solidFill>
            <a:ln>
              <a:noFill/>
            </a:ln>
            <a:effectLst/>
          </c:spPr>
          <c:invertIfNegative val="0"/>
          <c:cat>
            <c:strRef>
              <c:f>'Question 15'!$A$4:$A$7</c:f>
              <c:strCache>
                <c:ptCount val="4"/>
                <c:pt idx="0">
                  <c:v>Yes, definitely</c:v>
                </c:pt>
                <c:pt idx="1">
                  <c:v>Yes, but not sure if my experience will be considered</c:v>
                </c:pt>
                <c:pt idx="2">
                  <c:v>No, its not in my plans right now</c:v>
                </c:pt>
                <c:pt idx="3">
                  <c:v>No, never again</c:v>
                </c:pt>
              </c:strCache>
            </c:strRef>
          </c:cat>
          <c:val>
            <c:numRef>
              <c:f>'Question 15'!$B$4:$B$7</c:f>
              <c:numCache>
                <c:formatCode>0.00%</c:formatCode>
                <c:ptCount val="4"/>
                <c:pt idx="0">
                  <c:v>0.55880000000000007</c:v>
                </c:pt>
                <c:pt idx="1">
                  <c:v>0.22059999999999999</c:v>
                </c:pt>
                <c:pt idx="2">
                  <c:v>0.2059</c:v>
                </c:pt>
                <c:pt idx="3">
                  <c:v>1.47E-2</c:v>
                </c:pt>
              </c:numCache>
            </c:numRef>
          </c:val>
          <c:extLst>
            <c:ext xmlns:c16="http://schemas.microsoft.com/office/drawing/2014/chart" uri="{C3380CC4-5D6E-409C-BE32-E72D297353CC}">
              <c16:uniqueId val="{00000000-A01B-BB4C-9AF7-315FCAFF1B69}"/>
            </c:ext>
          </c:extLst>
        </c:ser>
        <c:ser>
          <c:idx val="1"/>
          <c:order val="1"/>
          <c:tx>
            <c:strRef>
              <c:f>'Question 15'!$C$3</c:f>
              <c:strCache>
                <c:ptCount val="1"/>
                <c:pt idx="0">
                  <c:v>2023</c:v>
                </c:pt>
              </c:strCache>
            </c:strRef>
          </c:tx>
          <c:spPr>
            <a:solidFill>
              <a:schemeClr val="accent2"/>
            </a:solidFill>
            <a:ln>
              <a:noFill/>
            </a:ln>
            <a:effectLst/>
          </c:spPr>
          <c:invertIfNegative val="0"/>
          <c:cat>
            <c:strRef>
              <c:f>'Question 15'!$A$4:$A$7</c:f>
              <c:strCache>
                <c:ptCount val="4"/>
                <c:pt idx="0">
                  <c:v>Yes, definitely</c:v>
                </c:pt>
                <c:pt idx="1">
                  <c:v>Yes, but not sure if my experience will be considered</c:v>
                </c:pt>
                <c:pt idx="2">
                  <c:v>No, its not in my plans right now</c:v>
                </c:pt>
                <c:pt idx="3">
                  <c:v>No, never again</c:v>
                </c:pt>
              </c:strCache>
            </c:strRef>
          </c:cat>
          <c:val>
            <c:numRef>
              <c:f>'Question 15'!$C$4:$C$7</c:f>
              <c:numCache>
                <c:formatCode>0.00%</c:formatCode>
                <c:ptCount val="4"/>
                <c:pt idx="0">
                  <c:v>0.56820000000000004</c:v>
                </c:pt>
                <c:pt idx="1">
                  <c:v>0.2273</c:v>
                </c:pt>
                <c:pt idx="2">
                  <c:v>0.20449999999999999</c:v>
                </c:pt>
                <c:pt idx="3">
                  <c:v>0</c:v>
                </c:pt>
              </c:numCache>
            </c:numRef>
          </c:val>
          <c:extLst>
            <c:ext xmlns:c16="http://schemas.microsoft.com/office/drawing/2014/chart" uri="{C3380CC4-5D6E-409C-BE32-E72D297353CC}">
              <c16:uniqueId val="{00000001-A01B-BB4C-9AF7-315FCAFF1B69}"/>
            </c:ext>
          </c:extLst>
        </c:ser>
        <c:dLbls>
          <c:showLegendKey val="0"/>
          <c:showVal val="0"/>
          <c:showCatName val="0"/>
          <c:showSerName val="0"/>
          <c:showPercent val="0"/>
          <c:showBubbleSize val="0"/>
        </c:dLbls>
        <c:gapWidth val="219"/>
        <c:overlap val="-27"/>
        <c:axId val="1804339376"/>
        <c:axId val="1839656256"/>
      </c:barChart>
      <c:catAx>
        <c:axId val="180433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656256"/>
        <c:crosses val="autoZero"/>
        <c:auto val="1"/>
        <c:lblAlgn val="ctr"/>
        <c:lblOffset val="100"/>
        <c:noMultiLvlLbl val="0"/>
      </c:catAx>
      <c:valAx>
        <c:axId val="18396562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433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'Question 16'!$B$3</c:f>
              <c:strCache>
                <c:ptCount val="1"/>
                <c:pt idx="0">
                  <c:v>2024</c:v>
                </c:pt>
              </c:strCache>
            </c:strRef>
          </c:tx>
          <c:spPr>
            <a:solidFill>
              <a:schemeClr val="accent1"/>
            </a:solidFill>
            <a:ln>
              <a:noFill/>
            </a:ln>
            <a:effectLst/>
          </c:spPr>
          <c:invertIfNegative val="0"/>
          <c:cat>
            <c:strRef>
              <c:f>'Question 16'!$A$4:$A$8</c:f>
              <c:strCache>
                <c:ptCount val="5"/>
                <c:pt idx="0">
                  <c:v>Yes, 100%</c:v>
                </c:pt>
                <c:pt idx="1">
                  <c:v>Yes, mainly</c:v>
                </c:pt>
                <c:pt idx="2">
                  <c:v>Not sure to be honest</c:v>
                </c:pt>
                <c:pt idx="3">
                  <c:v>Not really</c:v>
                </c:pt>
                <c:pt idx="4">
                  <c:v>Not at all</c:v>
                </c:pt>
              </c:strCache>
            </c:strRef>
          </c:cat>
          <c:val>
            <c:numRef>
              <c:f>'Question 16'!$B$4:$B$8</c:f>
              <c:numCache>
                <c:formatCode>0.00%</c:formatCode>
                <c:ptCount val="5"/>
                <c:pt idx="0">
                  <c:v>0.2059</c:v>
                </c:pt>
                <c:pt idx="1">
                  <c:v>0.42649999999999999</c:v>
                </c:pt>
                <c:pt idx="2">
                  <c:v>0.17649999999999999</c:v>
                </c:pt>
                <c:pt idx="3">
                  <c:v>0.14710000000000001</c:v>
                </c:pt>
                <c:pt idx="4">
                  <c:v>4.41E-2</c:v>
                </c:pt>
              </c:numCache>
            </c:numRef>
          </c:val>
          <c:extLst>
            <c:ext xmlns:c16="http://schemas.microsoft.com/office/drawing/2014/chart" uri="{C3380CC4-5D6E-409C-BE32-E72D297353CC}">
              <c16:uniqueId val="{00000000-E758-A540-8FDA-C1F44A67C735}"/>
            </c:ext>
          </c:extLst>
        </c:ser>
        <c:ser>
          <c:idx val="1"/>
          <c:order val="1"/>
          <c:tx>
            <c:strRef>
              <c:f>'Question 16'!$C$3</c:f>
              <c:strCache>
                <c:ptCount val="1"/>
                <c:pt idx="0">
                  <c:v>2023</c:v>
                </c:pt>
              </c:strCache>
            </c:strRef>
          </c:tx>
          <c:spPr>
            <a:solidFill>
              <a:schemeClr val="accent2"/>
            </a:solidFill>
            <a:ln>
              <a:noFill/>
            </a:ln>
            <a:effectLst/>
          </c:spPr>
          <c:invertIfNegative val="0"/>
          <c:cat>
            <c:strRef>
              <c:f>'Question 16'!$A$4:$A$8</c:f>
              <c:strCache>
                <c:ptCount val="5"/>
                <c:pt idx="0">
                  <c:v>Yes, 100%</c:v>
                </c:pt>
                <c:pt idx="1">
                  <c:v>Yes, mainly</c:v>
                </c:pt>
                <c:pt idx="2">
                  <c:v>Not sure to be honest</c:v>
                </c:pt>
                <c:pt idx="3">
                  <c:v>Not really</c:v>
                </c:pt>
                <c:pt idx="4">
                  <c:v>Not at all</c:v>
                </c:pt>
              </c:strCache>
            </c:strRef>
          </c:cat>
          <c:val>
            <c:numRef>
              <c:f>'Question 16'!$C$4:$C$8</c:f>
              <c:numCache>
                <c:formatCode>0.00%</c:formatCode>
                <c:ptCount val="5"/>
                <c:pt idx="0">
                  <c:v>0.18179999999999999</c:v>
                </c:pt>
                <c:pt idx="1">
                  <c:v>0.36359999999999998</c:v>
                </c:pt>
                <c:pt idx="2">
                  <c:v>0.28410000000000002</c:v>
                </c:pt>
                <c:pt idx="3">
                  <c:v>0.17050000000000001</c:v>
                </c:pt>
                <c:pt idx="4">
                  <c:v>0</c:v>
                </c:pt>
              </c:numCache>
            </c:numRef>
          </c:val>
          <c:extLst>
            <c:ext xmlns:c16="http://schemas.microsoft.com/office/drawing/2014/chart" uri="{C3380CC4-5D6E-409C-BE32-E72D297353CC}">
              <c16:uniqueId val="{00000001-E758-A540-8FDA-C1F44A67C735}"/>
            </c:ext>
          </c:extLst>
        </c:ser>
        <c:dLbls>
          <c:showLegendKey val="0"/>
          <c:showVal val="0"/>
          <c:showCatName val="0"/>
          <c:showSerName val="0"/>
          <c:showPercent val="0"/>
          <c:showBubbleSize val="0"/>
        </c:dLbls>
        <c:gapWidth val="219"/>
        <c:overlap val="-27"/>
        <c:axId val="1824084400"/>
        <c:axId val="1823561312"/>
      </c:barChart>
      <c:catAx>
        <c:axId val="182408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3561312"/>
        <c:crosses val="autoZero"/>
        <c:auto val="1"/>
        <c:lblAlgn val="ctr"/>
        <c:lblOffset val="100"/>
        <c:noMultiLvlLbl val="0"/>
      </c:catAx>
      <c:valAx>
        <c:axId val="18235613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4084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'Question 20'!$B$3</c:f>
              <c:strCache>
                <c:ptCount val="1"/>
                <c:pt idx="0">
                  <c:v>2024</c:v>
                </c:pt>
              </c:strCache>
            </c:strRef>
          </c:tx>
          <c:spPr>
            <a:solidFill>
              <a:schemeClr val="accent1"/>
            </a:solidFill>
            <a:ln>
              <a:noFill/>
            </a:ln>
            <a:effectLst/>
          </c:spPr>
          <c:invertIfNegative val="0"/>
          <c:cat>
            <c:strRef>
              <c:f>'Question 20'!$A$4:$A$12</c:f>
              <c:strCache>
                <c:ptCount val="9"/>
                <c:pt idx="0">
                  <c:v>Monthly 121 Sessions</c:v>
                </c:pt>
                <c:pt idx="1">
                  <c:v>The joint work with Student Minds</c:v>
                </c:pt>
                <c:pt idx="2">
                  <c:v>Monthly peer to peer learning spaces</c:v>
                </c:pt>
                <c:pt idx="3">
                  <c:v>360 Appraisal Review, Report and Feedback Session</c:v>
                </c:pt>
                <c:pt idx="4">
                  <c:v>Access to an external source of independent advice and guidance</c:v>
                </c:pt>
                <c:pt idx="5">
                  <c:v>Employability / Support with next steps (CV development, interview preparation, online profile development/networking etc.)</c:v>
                </c:pt>
                <c:pt idx="6">
                  <c:v>Data and insight from across SU's on the programme</c:v>
                </c:pt>
                <c:pt idx="7">
                  <c:v>All of the above</c:v>
                </c:pt>
                <c:pt idx="8">
                  <c:v>Other (please specify)</c:v>
                </c:pt>
              </c:strCache>
            </c:strRef>
          </c:cat>
          <c:val>
            <c:numRef>
              <c:f>'Question 20'!$B$4:$B$12</c:f>
              <c:numCache>
                <c:formatCode>0.00%</c:formatCode>
                <c:ptCount val="9"/>
                <c:pt idx="0">
                  <c:v>0.86760000000000004</c:v>
                </c:pt>
                <c:pt idx="1">
                  <c:v>1.47E-2</c:v>
                </c:pt>
                <c:pt idx="2">
                  <c:v>1.47E-2</c:v>
                </c:pt>
                <c:pt idx="3">
                  <c:v>0.63240000000000007</c:v>
                </c:pt>
                <c:pt idx="4">
                  <c:v>0.17649999999999999</c:v>
                </c:pt>
                <c:pt idx="5">
                  <c:v>0.32350000000000001</c:v>
                </c:pt>
                <c:pt idx="6">
                  <c:v>0.13239999999999999</c:v>
                </c:pt>
                <c:pt idx="7">
                  <c:v>1.47E-2</c:v>
                </c:pt>
                <c:pt idx="8">
                  <c:v>4.41E-2</c:v>
                </c:pt>
              </c:numCache>
            </c:numRef>
          </c:val>
          <c:extLst>
            <c:ext xmlns:c16="http://schemas.microsoft.com/office/drawing/2014/chart" uri="{C3380CC4-5D6E-409C-BE32-E72D297353CC}">
              <c16:uniqueId val="{00000000-4973-3E4A-9E04-0D0F4DD28A64}"/>
            </c:ext>
          </c:extLst>
        </c:ser>
        <c:ser>
          <c:idx val="1"/>
          <c:order val="1"/>
          <c:tx>
            <c:strRef>
              <c:f>'Question 20'!$C$3</c:f>
              <c:strCache>
                <c:ptCount val="1"/>
                <c:pt idx="0">
                  <c:v>2023</c:v>
                </c:pt>
              </c:strCache>
            </c:strRef>
          </c:tx>
          <c:spPr>
            <a:solidFill>
              <a:schemeClr val="accent2"/>
            </a:solidFill>
            <a:ln>
              <a:noFill/>
            </a:ln>
            <a:effectLst/>
          </c:spPr>
          <c:invertIfNegative val="0"/>
          <c:cat>
            <c:strRef>
              <c:f>'Question 20'!$A$4:$A$12</c:f>
              <c:strCache>
                <c:ptCount val="9"/>
                <c:pt idx="0">
                  <c:v>Monthly 121 Sessions</c:v>
                </c:pt>
                <c:pt idx="1">
                  <c:v>The joint work with Student Minds</c:v>
                </c:pt>
                <c:pt idx="2">
                  <c:v>Monthly peer to peer learning spaces</c:v>
                </c:pt>
                <c:pt idx="3">
                  <c:v>360 Appraisal Review, Report and Feedback Session</c:v>
                </c:pt>
                <c:pt idx="4">
                  <c:v>Access to an external source of independent advice and guidance</c:v>
                </c:pt>
                <c:pt idx="5">
                  <c:v>Employability / Support with next steps (CV development, interview preparation, online profile development/networking etc.)</c:v>
                </c:pt>
                <c:pt idx="6">
                  <c:v>Data and insight from across SU's on the programme</c:v>
                </c:pt>
                <c:pt idx="7">
                  <c:v>All of the above</c:v>
                </c:pt>
                <c:pt idx="8">
                  <c:v>Other (please specify)</c:v>
                </c:pt>
              </c:strCache>
            </c:strRef>
          </c:cat>
          <c:val>
            <c:numRef>
              <c:f>'Question 20'!$C$4:$C$12</c:f>
              <c:numCache>
                <c:formatCode>0.00%</c:formatCode>
                <c:ptCount val="9"/>
                <c:pt idx="0">
                  <c:v>0.78410000000000002</c:v>
                </c:pt>
                <c:pt idx="1">
                  <c:v>6.8199999999999997E-2</c:v>
                </c:pt>
                <c:pt idx="2">
                  <c:v>9.0899999999999995E-2</c:v>
                </c:pt>
                <c:pt idx="3">
                  <c:v>0.45450000000000002</c:v>
                </c:pt>
                <c:pt idx="4">
                  <c:v>0.35229999999999989</c:v>
                </c:pt>
                <c:pt idx="5">
                  <c:v>0.38640000000000002</c:v>
                </c:pt>
                <c:pt idx="6">
                  <c:v>0.15909999999999999</c:v>
                </c:pt>
                <c:pt idx="7">
                  <c:v>0.17050000000000001</c:v>
                </c:pt>
                <c:pt idx="8">
                  <c:v>6.8199999999999997E-2</c:v>
                </c:pt>
              </c:numCache>
            </c:numRef>
          </c:val>
          <c:extLst>
            <c:ext xmlns:c16="http://schemas.microsoft.com/office/drawing/2014/chart" uri="{C3380CC4-5D6E-409C-BE32-E72D297353CC}">
              <c16:uniqueId val="{00000001-4973-3E4A-9E04-0D0F4DD28A64}"/>
            </c:ext>
          </c:extLst>
        </c:ser>
        <c:dLbls>
          <c:showLegendKey val="0"/>
          <c:showVal val="0"/>
          <c:showCatName val="0"/>
          <c:showSerName val="0"/>
          <c:showPercent val="0"/>
          <c:showBubbleSize val="0"/>
        </c:dLbls>
        <c:gapWidth val="182"/>
        <c:axId val="1222619759"/>
        <c:axId val="1983880416"/>
      </c:barChart>
      <c:catAx>
        <c:axId val="1222619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880416"/>
        <c:crosses val="autoZero"/>
        <c:auto val="1"/>
        <c:lblAlgn val="ctr"/>
        <c:lblOffset val="100"/>
        <c:noMultiLvlLbl val="0"/>
      </c:catAx>
      <c:valAx>
        <c:axId val="198388041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2619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'Question 21'!$B$3</c:f>
              <c:strCache>
                <c:ptCount val="1"/>
                <c:pt idx="0">
                  <c:v>2024</c:v>
                </c:pt>
              </c:strCache>
            </c:strRef>
          </c:tx>
          <c:spPr>
            <a:solidFill>
              <a:schemeClr val="accent1"/>
            </a:solidFill>
            <a:ln>
              <a:noFill/>
            </a:ln>
            <a:effectLst/>
          </c:spPr>
          <c:invertIfNegative val="0"/>
          <c:cat>
            <c:strRef>
              <c:f>'Question 21'!$A$4:$A$7</c:f>
              <c:strCache>
                <c:ptCount val="4"/>
                <c:pt idx="0">
                  <c:v>100% Yes and without hesitation</c:v>
                </c:pt>
                <c:pt idx="1">
                  <c:v>Yes</c:v>
                </c:pt>
                <c:pt idx="2">
                  <c:v>No</c:v>
                </c:pt>
                <c:pt idx="3">
                  <c:v>Definitely not</c:v>
                </c:pt>
              </c:strCache>
            </c:strRef>
          </c:cat>
          <c:val>
            <c:numRef>
              <c:f>'Question 21'!$B$4:$B$7</c:f>
              <c:numCache>
                <c:formatCode>0.00%</c:formatCode>
                <c:ptCount val="4"/>
                <c:pt idx="0">
                  <c:v>0.66180000000000005</c:v>
                </c:pt>
                <c:pt idx="1">
                  <c:v>0.3382</c:v>
                </c:pt>
                <c:pt idx="2">
                  <c:v>0</c:v>
                </c:pt>
                <c:pt idx="3">
                  <c:v>0</c:v>
                </c:pt>
              </c:numCache>
            </c:numRef>
          </c:val>
          <c:extLst>
            <c:ext xmlns:c16="http://schemas.microsoft.com/office/drawing/2014/chart" uri="{C3380CC4-5D6E-409C-BE32-E72D297353CC}">
              <c16:uniqueId val="{00000000-5267-6945-B84F-A6215A929E25}"/>
            </c:ext>
          </c:extLst>
        </c:ser>
        <c:ser>
          <c:idx val="1"/>
          <c:order val="1"/>
          <c:tx>
            <c:strRef>
              <c:f>'Question 21'!$C$3</c:f>
              <c:strCache>
                <c:ptCount val="1"/>
                <c:pt idx="0">
                  <c:v>2023</c:v>
                </c:pt>
              </c:strCache>
            </c:strRef>
          </c:tx>
          <c:spPr>
            <a:solidFill>
              <a:schemeClr val="accent2"/>
            </a:solidFill>
            <a:ln>
              <a:noFill/>
            </a:ln>
            <a:effectLst/>
          </c:spPr>
          <c:invertIfNegative val="0"/>
          <c:cat>
            <c:strRef>
              <c:f>'Question 21'!$A$4:$A$7</c:f>
              <c:strCache>
                <c:ptCount val="4"/>
                <c:pt idx="0">
                  <c:v>100% Yes and without hesitation</c:v>
                </c:pt>
                <c:pt idx="1">
                  <c:v>Yes</c:v>
                </c:pt>
                <c:pt idx="2">
                  <c:v>No</c:v>
                </c:pt>
                <c:pt idx="3">
                  <c:v>Definitely not</c:v>
                </c:pt>
              </c:strCache>
            </c:strRef>
          </c:cat>
          <c:val>
            <c:numRef>
              <c:f>'Question 21'!$C$4:$C$7</c:f>
              <c:numCache>
                <c:formatCode>0.00%</c:formatCode>
                <c:ptCount val="4"/>
                <c:pt idx="0">
                  <c:v>0.72730000000000006</c:v>
                </c:pt>
                <c:pt idx="1">
                  <c:v>0.23860000000000001</c:v>
                </c:pt>
                <c:pt idx="2">
                  <c:v>3.4099999999999998E-2</c:v>
                </c:pt>
                <c:pt idx="3" formatCode="0%">
                  <c:v>0</c:v>
                </c:pt>
              </c:numCache>
            </c:numRef>
          </c:val>
          <c:extLst>
            <c:ext xmlns:c16="http://schemas.microsoft.com/office/drawing/2014/chart" uri="{C3380CC4-5D6E-409C-BE32-E72D297353CC}">
              <c16:uniqueId val="{00000001-5267-6945-B84F-A6215A929E25}"/>
            </c:ext>
          </c:extLst>
        </c:ser>
        <c:dLbls>
          <c:showLegendKey val="0"/>
          <c:showVal val="0"/>
          <c:showCatName val="0"/>
          <c:showSerName val="0"/>
          <c:showPercent val="0"/>
          <c:showBubbleSize val="0"/>
        </c:dLbls>
        <c:gapWidth val="219"/>
        <c:overlap val="-27"/>
        <c:axId val="1983843008"/>
        <c:axId val="2061516928"/>
      </c:barChart>
      <c:catAx>
        <c:axId val="198384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1516928"/>
        <c:crosses val="autoZero"/>
        <c:auto val="1"/>
        <c:lblAlgn val="ctr"/>
        <c:lblOffset val="100"/>
        <c:noMultiLvlLbl val="0"/>
      </c:catAx>
      <c:valAx>
        <c:axId val="2061516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84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09-504B-93C7-988D59535CC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09-504B-93C7-988D59535CC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09-504B-93C7-988D59535CC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09-504B-93C7-988D59535CC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109-504B-93C7-988D59535CCE}"/>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'Coole Insight Student Officer S'!$D$35:$D$39</c:f>
              <c:strCache>
                <c:ptCount val="5"/>
                <c:pt idx="0">
                  <c:v>Very Confident</c:v>
                </c:pt>
                <c:pt idx="1">
                  <c:v>Confident</c:v>
                </c:pt>
                <c:pt idx="2">
                  <c:v>Relatively Confident</c:v>
                </c:pt>
                <c:pt idx="3">
                  <c:v>Not Confident</c:v>
                </c:pt>
                <c:pt idx="4">
                  <c:v>Confidence is a general struggle for me</c:v>
                </c:pt>
              </c:strCache>
            </c:strRef>
          </c:cat>
          <c:val>
            <c:numRef>
              <c:f>'Coole Insight Student Officer S'!$E$35:$E$39</c:f>
              <c:numCache>
                <c:formatCode>0.00%</c:formatCode>
                <c:ptCount val="5"/>
                <c:pt idx="0">
                  <c:v>0.19700000000000001</c:v>
                </c:pt>
                <c:pt idx="1">
                  <c:v>0.43940000000000001</c:v>
                </c:pt>
                <c:pt idx="2">
                  <c:v>0.28789999999999999</c:v>
                </c:pt>
                <c:pt idx="3">
                  <c:v>4.5499999999999999E-2</c:v>
                </c:pt>
                <c:pt idx="4">
                  <c:v>3.0300000000000001E-2</c:v>
                </c:pt>
              </c:numCache>
            </c:numRef>
          </c:val>
          <c:extLst>
            <c:ext xmlns:c16="http://schemas.microsoft.com/office/drawing/2014/chart" uri="{C3380CC4-5D6E-409C-BE32-E72D297353CC}">
              <c16:uniqueId val="{0000000A-1109-504B-93C7-988D59535CC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4C-BB4F-971A-B1B488E584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4C-BB4F-971A-B1B488E584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84C-BB4F-971A-B1B488E584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4C-BB4F-971A-B1B488E584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84C-BB4F-971A-B1B488E5842F}"/>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2'!$A$4:$A$8</c:f>
              <c:strCache>
                <c:ptCount val="5"/>
                <c:pt idx="0">
                  <c:v>Well beyond my expectations</c:v>
                </c:pt>
                <c:pt idx="1">
                  <c:v>Above my expectations</c:v>
                </c:pt>
                <c:pt idx="2">
                  <c:v>Met my expectations</c:v>
                </c:pt>
                <c:pt idx="3">
                  <c:v>Below my expectations</c:v>
                </c:pt>
                <c:pt idx="4">
                  <c:v>Didn't meet my expectations</c:v>
                </c:pt>
              </c:strCache>
            </c:strRef>
          </c:cat>
          <c:val>
            <c:numRef>
              <c:f>'Question 2'!$B$4:$B$8</c:f>
              <c:numCache>
                <c:formatCode>0.00%</c:formatCode>
                <c:ptCount val="5"/>
                <c:pt idx="0">
                  <c:v>0.27939999999999998</c:v>
                </c:pt>
                <c:pt idx="1">
                  <c:v>0.38240000000000002</c:v>
                </c:pt>
                <c:pt idx="2">
                  <c:v>0.2059</c:v>
                </c:pt>
                <c:pt idx="3">
                  <c:v>8.8200000000000001E-2</c:v>
                </c:pt>
                <c:pt idx="4">
                  <c:v>4.41E-2</c:v>
                </c:pt>
              </c:numCache>
            </c:numRef>
          </c:val>
          <c:extLst>
            <c:ext xmlns:c16="http://schemas.microsoft.com/office/drawing/2014/chart" uri="{C3380CC4-5D6E-409C-BE32-E72D297353CC}">
              <c16:uniqueId val="{0000000A-984C-BB4F-971A-B1B488E5842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ptos" panose="020B0004020202020204" pitchFamily="34" charset="0"/>
              <a:ea typeface="+mn-ea"/>
              <a:cs typeface="+mn-cs"/>
            </a:defRPr>
          </a:pPr>
          <a:endParaRPr lang="en-US"/>
        </a:p>
      </c:txPr>
    </c:title>
    <c:autoTitleDeleted val="0"/>
    <c:plotArea>
      <c:layout/>
      <c:barChart>
        <c:barDir val="col"/>
        <c:grouping val="clustered"/>
        <c:varyColors val="0"/>
        <c:ser>
          <c:idx val="0"/>
          <c:order val="0"/>
          <c:tx>
            <c:strRef>
              <c:f>'Question 3'!$B$3</c:f>
              <c:strCache>
                <c:ptCount val="1"/>
                <c:pt idx="0">
                  <c:v>2024</c:v>
                </c:pt>
              </c:strCache>
            </c:strRef>
          </c:tx>
          <c:spPr>
            <a:solidFill>
              <a:schemeClr val="accent1"/>
            </a:solidFill>
            <a:ln>
              <a:noFill/>
            </a:ln>
            <a:effectLst/>
          </c:spPr>
          <c:invertIfNegative val="0"/>
          <c:cat>
            <c:strRef>
              <c:f>'Question 3'!$A$4:$A$8</c:f>
              <c:strCache>
                <c:ptCount val="5"/>
                <c:pt idx="0">
                  <c:v>Actively looking for opportunities now</c:v>
                </c:pt>
                <c:pt idx="1">
                  <c:v>I am open to opportunities now, alongside those outside of the student movement</c:v>
                </c:pt>
                <c:pt idx="2">
                  <c:v>I would be open to working in the student movement in the future</c:v>
                </c:pt>
                <c:pt idx="3">
                  <c:v>It is highly unlikely that I will work in the student movement</c:v>
                </c:pt>
                <c:pt idx="4">
                  <c:v>I will never work in the student movement again</c:v>
                </c:pt>
              </c:strCache>
            </c:strRef>
          </c:cat>
          <c:val>
            <c:numRef>
              <c:f>'Question 3'!$B$4:$B$8</c:f>
              <c:numCache>
                <c:formatCode>0.00%</c:formatCode>
                <c:ptCount val="5"/>
                <c:pt idx="0">
                  <c:v>0.22059999999999999</c:v>
                </c:pt>
                <c:pt idx="1">
                  <c:v>0.30880000000000002</c:v>
                </c:pt>
                <c:pt idx="2">
                  <c:v>0.35289999999999999</c:v>
                </c:pt>
                <c:pt idx="3">
                  <c:v>8.8200000000000001E-2</c:v>
                </c:pt>
                <c:pt idx="4">
                  <c:v>2.9399999999999999E-2</c:v>
                </c:pt>
              </c:numCache>
            </c:numRef>
          </c:val>
          <c:extLst>
            <c:ext xmlns:c16="http://schemas.microsoft.com/office/drawing/2014/chart" uri="{C3380CC4-5D6E-409C-BE32-E72D297353CC}">
              <c16:uniqueId val="{00000000-1EC5-7A41-9887-599A1796A9CA}"/>
            </c:ext>
          </c:extLst>
        </c:ser>
        <c:ser>
          <c:idx val="1"/>
          <c:order val="1"/>
          <c:tx>
            <c:strRef>
              <c:f>'Question 3'!$C$3</c:f>
              <c:strCache>
                <c:ptCount val="1"/>
                <c:pt idx="0">
                  <c:v>2023</c:v>
                </c:pt>
              </c:strCache>
            </c:strRef>
          </c:tx>
          <c:spPr>
            <a:solidFill>
              <a:schemeClr val="accent2"/>
            </a:solidFill>
            <a:ln>
              <a:noFill/>
            </a:ln>
            <a:effectLst/>
          </c:spPr>
          <c:invertIfNegative val="0"/>
          <c:cat>
            <c:strRef>
              <c:f>'Question 3'!$A$4:$A$8</c:f>
              <c:strCache>
                <c:ptCount val="5"/>
                <c:pt idx="0">
                  <c:v>Actively looking for opportunities now</c:v>
                </c:pt>
                <c:pt idx="1">
                  <c:v>I am open to opportunities now, alongside those outside of the student movement</c:v>
                </c:pt>
                <c:pt idx="2">
                  <c:v>I would be open to working in the student movement in the future</c:v>
                </c:pt>
                <c:pt idx="3">
                  <c:v>It is highly unlikely that I will work in the student movement</c:v>
                </c:pt>
                <c:pt idx="4">
                  <c:v>I will never work in the student movement again</c:v>
                </c:pt>
              </c:strCache>
            </c:strRef>
          </c:cat>
          <c:val>
            <c:numRef>
              <c:f>'Question 3'!$C$4:$C$8</c:f>
              <c:numCache>
                <c:formatCode>0.00%</c:formatCode>
                <c:ptCount val="5"/>
                <c:pt idx="0">
                  <c:v>0.20449999999999999</c:v>
                </c:pt>
                <c:pt idx="1">
                  <c:v>0.29549999999999998</c:v>
                </c:pt>
                <c:pt idx="2">
                  <c:v>0.29549999999999998</c:v>
                </c:pt>
                <c:pt idx="3">
                  <c:v>0.1477</c:v>
                </c:pt>
                <c:pt idx="4">
                  <c:v>5.6800000000000003E-2</c:v>
                </c:pt>
              </c:numCache>
            </c:numRef>
          </c:val>
          <c:extLst>
            <c:ext xmlns:c16="http://schemas.microsoft.com/office/drawing/2014/chart" uri="{C3380CC4-5D6E-409C-BE32-E72D297353CC}">
              <c16:uniqueId val="{00000001-1EC5-7A41-9887-599A1796A9CA}"/>
            </c:ext>
          </c:extLst>
        </c:ser>
        <c:dLbls>
          <c:showLegendKey val="0"/>
          <c:showVal val="0"/>
          <c:showCatName val="0"/>
          <c:showSerName val="0"/>
          <c:showPercent val="0"/>
          <c:showBubbleSize val="0"/>
        </c:dLbls>
        <c:gapWidth val="219"/>
        <c:overlap val="-27"/>
        <c:axId val="1724454879"/>
        <c:axId val="1857613488"/>
      </c:barChart>
      <c:catAx>
        <c:axId val="172445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857613488"/>
        <c:crosses val="autoZero"/>
        <c:auto val="1"/>
        <c:lblAlgn val="ctr"/>
        <c:lblOffset val="100"/>
        <c:noMultiLvlLbl val="0"/>
      </c:catAx>
      <c:valAx>
        <c:axId val="1857613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724454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ptos" panose="020B00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5'!$B$3</c:f>
              <c:strCache>
                <c:ptCount val="1"/>
                <c:pt idx="0">
                  <c:v>2024</c:v>
                </c:pt>
              </c:strCache>
            </c:strRef>
          </c:tx>
          <c:spPr>
            <a:solidFill>
              <a:schemeClr val="accent1"/>
            </a:solidFill>
            <a:ln>
              <a:noFill/>
            </a:ln>
            <a:effectLst/>
          </c:spPr>
          <c:invertIfNegative val="0"/>
          <c:cat>
            <c:strRef>
              <c:f>'Question 5'!$A$4:$A$8</c:f>
              <c:strCache>
                <c:ptCount val="5"/>
                <c:pt idx="0">
                  <c:v>Being a sabbatical officer made a positive impact on my wellbeing, and how I manage it</c:v>
                </c:pt>
                <c:pt idx="1">
                  <c:v>Being a sabbatical officer has improved how I manage my wellbeing</c:v>
                </c:pt>
                <c:pt idx="2">
                  <c:v>Being a sabbatical officer made no difference to my wellbeing</c:v>
                </c:pt>
                <c:pt idx="3">
                  <c:v>Being a sabbatical officer had a negative impact on my wellbeing</c:v>
                </c:pt>
                <c:pt idx="4">
                  <c:v>Being a sabbatical officer had an adverse effect on my wellbeing and my ability to manage it</c:v>
                </c:pt>
              </c:strCache>
            </c:strRef>
          </c:cat>
          <c:val>
            <c:numRef>
              <c:f>'Question 5'!$B$4:$B$8</c:f>
              <c:numCache>
                <c:formatCode>0.00%</c:formatCode>
                <c:ptCount val="5"/>
                <c:pt idx="0">
                  <c:v>0.1176</c:v>
                </c:pt>
                <c:pt idx="1">
                  <c:v>0.30880000000000002</c:v>
                </c:pt>
                <c:pt idx="2">
                  <c:v>0.13239999999999999</c:v>
                </c:pt>
                <c:pt idx="3">
                  <c:v>0.35289999999999999</c:v>
                </c:pt>
                <c:pt idx="4">
                  <c:v>8.8200000000000001E-2</c:v>
                </c:pt>
              </c:numCache>
            </c:numRef>
          </c:val>
          <c:extLst>
            <c:ext xmlns:c16="http://schemas.microsoft.com/office/drawing/2014/chart" uri="{C3380CC4-5D6E-409C-BE32-E72D297353CC}">
              <c16:uniqueId val="{00000000-2CB1-C84E-AF3E-C1E69292C5B8}"/>
            </c:ext>
          </c:extLst>
        </c:ser>
        <c:ser>
          <c:idx val="1"/>
          <c:order val="1"/>
          <c:tx>
            <c:strRef>
              <c:f>'Question 5'!$C$3</c:f>
              <c:strCache>
                <c:ptCount val="1"/>
                <c:pt idx="0">
                  <c:v>2023</c:v>
                </c:pt>
              </c:strCache>
            </c:strRef>
          </c:tx>
          <c:spPr>
            <a:solidFill>
              <a:schemeClr val="accent2"/>
            </a:solidFill>
            <a:ln>
              <a:noFill/>
            </a:ln>
            <a:effectLst/>
          </c:spPr>
          <c:invertIfNegative val="0"/>
          <c:cat>
            <c:strRef>
              <c:f>'Question 5'!$A$4:$A$8</c:f>
              <c:strCache>
                <c:ptCount val="5"/>
                <c:pt idx="0">
                  <c:v>Being a sabbatical officer made a positive impact on my wellbeing, and how I manage it</c:v>
                </c:pt>
                <c:pt idx="1">
                  <c:v>Being a sabbatical officer has improved how I manage my wellbeing</c:v>
                </c:pt>
                <c:pt idx="2">
                  <c:v>Being a sabbatical officer made no difference to my wellbeing</c:v>
                </c:pt>
                <c:pt idx="3">
                  <c:v>Being a sabbatical officer had a negative impact on my wellbeing</c:v>
                </c:pt>
                <c:pt idx="4">
                  <c:v>Being a sabbatical officer had an adverse effect on my wellbeing and my ability to manage it</c:v>
                </c:pt>
              </c:strCache>
            </c:strRef>
          </c:cat>
          <c:val>
            <c:numRef>
              <c:f>'Question 5'!$C$4:$C$8</c:f>
              <c:numCache>
                <c:formatCode>0.00%</c:formatCode>
                <c:ptCount val="5"/>
                <c:pt idx="0">
                  <c:v>0.1477</c:v>
                </c:pt>
                <c:pt idx="1">
                  <c:v>0.30680000000000002</c:v>
                </c:pt>
                <c:pt idx="2">
                  <c:v>0.11360000000000001</c:v>
                </c:pt>
                <c:pt idx="3">
                  <c:v>0.34089999999999998</c:v>
                </c:pt>
                <c:pt idx="4">
                  <c:v>9.0899999999999995E-2</c:v>
                </c:pt>
              </c:numCache>
            </c:numRef>
          </c:val>
          <c:extLst>
            <c:ext xmlns:c16="http://schemas.microsoft.com/office/drawing/2014/chart" uri="{C3380CC4-5D6E-409C-BE32-E72D297353CC}">
              <c16:uniqueId val="{00000001-2CB1-C84E-AF3E-C1E69292C5B8}"/>
            </c:ext>
          </c:extLst>
        </c:ser>
        <c:dLbls>
          <c:showLegendKey val="0"/>
          <c:showVal val="0"/>
          <c:showCatName val="0"/>
          <c:showSerName val="0"/>
          <c:showPercent val="0"/>
          <c:showBubbleSize val="0"/>
        </c:dLbls>
        <c:gapWidth val="182"/>
        <c:axId val="1800278608"/>
        <c:axId val="1854220576"/>
      </c:barChart>
      <c:catAx>
        <c:axId val="1800278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4220576"/>
        <c:crosses val="autoZero"/>
        <c:auto val="1"/>
        <c:lblAlgn val="ctr"/>
        <c:lblOffset val="100"/>
        <c:noMultiLvlLbl val="0"/>
      </c:catAx>
      <c:valAx>
        <c:axId val="185422057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027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A44-DE44-B4FB-C2086A7EB22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8A44-DE44-B4FB-C2086A7EB22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8A44-DE44-B4FB-C2086A7EB22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8A44-DE44-B4FB-C2086A7EB22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8A44-DE44-B4FB-C2086A7EB22D}"/>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B-8A44-DE44-B4FB-C2086A7EB22D}"/>
              </c:ext>
            </c:extLst>
          </c:dPt>
          <c:dPt>
            <c:idx val="8"/>
            <c:invertIfNegative val="0"/>
            <c:bubble3D val="0"/>
            <c:spPr>
              <a:solidFill>
                <a:schemeClr val="accent3"/>
              </a:solidFill>
              <a:ln>
                <a:noFill/>
              </a:ln>
              <a:effectLst/>
            </c:spPr>
            <c:extLst>
              <c:ext xmlns:c16="http://schemas.microsoft.com/office/drawing/2014/chart" uri="{C3380CC4-5D6E-409C-BE32-E72D297353CC}">
                <c16:uniqueId val="{0000000D-8A44-DE44-B4FB-C2086A7EB22D}"/>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F-8A44-DE44-B4FB-C2086A7EB22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Sheet1!$D$20:$D$30</c:f>
              <c:strCache>
                <c:ptCount val="11"/>
                <c:pt idx="0">
                  <c:v>Cost of living / Finances</c:v>
                </c:pt>
                <c:pt idx="1">
                  <c:v>Mental Health / Wellbeing</c:v>
                </c:pt>
                <c:pt idx="2">
                  <c:v>International student support</c:v>
                </c:pt>
                <c:pt idx="3">
                  <c:v>Academic quality</c:v>
                </c:pt>
                <c:pt idx="4">
                  <c:v>Accommodation / Housing</c:v>
                </c:pt>
                <c:pt idx="5">
                  <c:v>Equality &amp; Inclusion</c:v>
                </c:pt>
                <c:pt idx="6">
                  <c:v>Loneliness</c:v>
                </c:pt>
                <c:pt idx="7">
                  <c:v>Employability / Getting a job post study</c:v>
                </c:pt>
                <c:pt idx="8">
                  <c:v>Transport / Access to campus</c:v>
                </c:pt>
                <c:pt idx="9">
                  <c:v>Sustainability / Climate Change</c:v>
                </c:pt>
                <c:pt idx="10">
                  <c:v>Other (please specify)</c:v>
                </c:pt>
              </c:strCache>
            </c:strRef>
          </c:cat>
          <c:val>
            <c:numRef>
              <c:f>Sheet1!$E$20:$E$30</c:f>
              <c:numCache>
                <c:formatCode>0.00%</c:formatCode>
                <c:ptCount val="11"/>
                <c:pt idx="0">
                  <c:v>0.90909090909090906</c:v>
                </c:pt>
                <c:pt idx="1">
                  <c:v>0.68181818181818177</c:v>
                </c:pt>
                <c:pt idx="2">
                  <c:v>0.42424242424242425</c:v>
                </c:pt>
                <c:pt idx="3">
                  <c:v>0.16666666666666666</c:v>
                </c:pt>
                <c:pt idx="4">
                  <c:v>0.40909090909090912</c:v>
                </c:pt>
                <c:pt idx="5">
                  <c:v>0.25757575757575757</c:v>
                </c:pt>
                <c:pt idx="6">
                  <c:v>0.18181818181818182</c:v>
                </c:pt>
                <c:pt idx="7">
                  <c:v>0.39393939393939392</c:v>
                </c:pt>
                <c:pt idx="8">
                  <c:v>4.5454545454545456E-2</c:v>
                </c:pt>
                <c:pt idx="9">
                  <c:v>3.0303030303030304E-2</c:v>
                </c:pt>
                <c:pt idx="10">
                  <c:v>0</c:v>
                </c:pt>
              </c:numCache>
            </c:numRef>
          </c:val>
          <c:extLst>
            <c:ext xmlns:c16="http://schemas.microsoft.com/office/drawing/2014/chart" uri="{C3380CC4-5D6E-409C-BE32-E72D297353CC}">
              <c16:uniqueId val="{00000010-8A44-DE44-B4FB-C2086A7EB22D}"/>
            </c:ext>
          </c:extLst>
        </c:ser>
        <c:dLbls>
          <c:showLegendKey val="0"/>
          <c:showVal val="1"/>
          <c:showCatName val="0"/>
          <c:showSerName val="0"/>
          <c:showPercent val="0"/>
          <c:showBubbleSize val="0"/>
        </c:dLbls>
        <c:gapWidth val="75"/>
        <c:axId val="1657427792"/>
        <c:axId val="1922088655"/>
      </c:barChart>
      <c:catAx>
        <c:axId val="165742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922088655"/>
        <c:crosses val="autoZero"/>
        <c:auto val="1"/>
        <c:lblAlgn val="ctr"/>
        <c:lblOffset val="100"/>
        <c:noMultiLvlLbl val="0"/>
      </c:catAx>
      <c:valAx>
        <c:axId val="1922088655"/>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57427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'Question 11'!$B$3</c:f>
              <c:strCache>
                <c:ptCount val="1"/>
                <c:pt idx="0">
                  <c:v>2024</c:v>
                </c:pt>
              </c:strCache>
            </c:strRef>
          </c:tx>
          <c:spPr>
            <a:solidFill>
              <a:schemeClr val="accent1"/>
            </a:solidFill>
            <a:ln>
              <a:noFill/>
            </a:ln>
            <a:effectLst/>
          </c:spPr>
          <c:invertIfNegative val="0"/>
          <c:cat>
            <c:strRef>
              <c:f>'Question 11'!$A$4:$A$8</c:f>
              <c:strCache>
                <c:ptCount val="5"/>
                <c:pt idx="0">
                  <c:v>Excellent</c:v>
                </c:pt>
                <c:pt idx="1">
                  <c:v>Very Good</c:v>
                </c:pt>
                <c:pt idx="2">
                  <c:v>Good</c:v>
                </c:pt>
                <c:pt idx="3">
                  <c:v>Poor</c:v>
                </c:pt>
                <c:pt idx="4">
                  <c:v>Very Poor</c:v>
                </c:pt>
              </c:strCache>
            </c:strRef>
          </c:cat>
          <c:val>
            <c:numRef>
              <c:f>'Question 11'!$B$4:$B$8</c:f>
              <c:numCache>
                <c:formatCode>0.00%</c:formatCode>
                <c:ptCount val="5"/>
                <c:pt idx="0">
                  <c:v>0.1176</c:v>
                </c:pt>
                <c:pt idx="1">
                  <c:v>0.30880000000000002</c:v>
                </c:pt>
                <c:pt idx="2">
                  <c:v>0.38240000000000002</c:v>
                </c:pt>
                <c:pt idx="3">
                  <c:v>0.13239999999999999</c:v>
                </c:pt>
                <c:pt idx="4">
                  <c:v>5.8799999999999998E-2</c:v>
                </c:pt>
              </c:numCache>
            </c:numRef>
          </c:val>
          <c:extLst>
            <c:ext xmlns:c16="http://schemas.microsoft.com/office/drawing/2014/chart" uri="{C3380CC4-5D6E-409C-BE32-E72D297353CC}">
              <c16:uniqueId val="{00000000-83ED-4A44-B659-394299DD167C}"/>
            </c:ext>
          </c:extLst>
        </c:ser>
        <c:ser>
          <c:idx val="1"/>
          <c:order val="1"/>
          <c:tx>
            <c:strRef>
              <c:f>'Question 11'!$C$3</c:f>
              <c:strCache>
                <c:ptCount val="1"/>
                <c:pt idx="0">
                  <c:v>2023</c:v>
                </c:pt>
              </c:strCache>
            </c:strRef>
          </c:tx>
          <c:spPr>
            <a:solidFill>
              <a:schemeClr val="accent2"/>
            </a:solidFill>
            <a:ln>
              <a:noFill/>
            </a:ln>
            <a:effectLst/>
          </c:spPr>
          <c:invertIfNegative val="0"/>
          <c:cat>
            <c:strRef>
              <c:f>'Question 11'!$A$4:$A$8</c:f>
              <c:strCache>
                <c:ptCount val="5"/>
                <c:pt idx="0">
                  <c:v>Excellent</c:v>
                </c:pt>
                <c:pt idx="1">
                  <c:v>Very Good</c:v>
                </c:pt>
                <c:pt idx="2">
                  <c:v>Good</c:v>
                </c:pt>
                <c:pt idx="3">
                  <c:v>Poor</c:v>
                </c:pt>
                <c:pt idx="4">
                  <c:v>Very Poor</c:v>
                </c:pt>
              </c:strCache>
            </c:strRef>
          </c:cat>
          <c:val>
            <c:numRef>
              <c:f>'Question 11'!$C$4:$C$8</c:f>
              <c:numCache>
                <c:formatCode>0.00%</c:formatCode>
                <c:ptCount val="5"/>
                <c:pt idx="0">
                  <c:v>0.13639999999999999</c:v>
                </c:pt>
                <c:pt idx="1">
                  <c:v>0.17050000000000001</c:v>
                </c:pt>
                <c:pt idx="2">
                  <c:v>0.42049999999999998</c:v>
                </c:pt>
                <c:pt idx="3">
                  <c:v>0.18179999999999999</c:v>
                </c:pt>
                <c:pt idx="4">
                  <c:v>9.0899999999999995E-2</c:v>
                </c:pt>
              </c:numCache>
            </c:numRef>
          </c:val>
          <c:extLst>
            <c:ext xmlns:c16="http://schemas.microsoft.com/office/drawing/2014/chart" uri="{C3380CC4-5D6E-409C-BE32-E72D297353CC}">
              <c16:uniqueId val="{00000001-83ED-4A44-B659-394299DD167C}"/>
            </c:ext>
          </c:extLst>
        </c:ser>
        <c:dLbls>
          <c:showLegendKey val="0"/>
          <c:showVal val="0"/>
          <c:showCatName val="0"/>
          <c:showSerName val="0"/>
          <c:showPercent val="0"/>
          <c:showBubbleSize val="0"/>
        </c:dLbls>
        <c:gapWidth val="219"/>
        <c:overlap val="-27"/>
        <c:axId val="1803734048"/>
        <c:axId val="1804031584"/>
      </c:barChart>
      <c:catAx>
        <c:axId val="180373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4031584"/>
        <c:crosses val="autoZero"/>
        <c:auto val="1"/>
        <c:lblAlgn val="ctr"/>
        <c:lblOffset val="100"/>
        <c:noMultiLvlLbl val="0"/>
      </c:catAx>
      <c:valAx>
        <c:axId val="1804031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3734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'Question 12'!$B$3</c:f>
              <c:strCache>
                <c:ptCount val="1"/>
                <c:pt idx="0">
                  <c:v>2024</c:v>
                </c:pt>
              </c:strCache>
            </c:strRef>
          </c:tx>
          <c:spPr>
            <a:solidFill>
              <a:schemeClr val="accent1"/>
            </a:solidFill>
            <a:ln>
              <a:noFill/>
            </a:ln>
            <a:effectLst/>
          </c:spPr>
          <c:invertIfNegative val="0"/>
          <c:cat>
            <c:strRef>
              <c:f>'Question 12'!$A$4:$A$8</c:f>
              <c:strCache>
                <c:ptCount val="5"/>
                <c:pt idx="0">
                  <c:v>Excellent</c:v>
                </c:pt>
                <c:pt idx="1">
                  <c:v>Very Good</c:v>
                </c:pt>
                <c:pt idx="2">
                  <c:v>Good</c:v>
                </c:pt>
                <c:pt idx="3">
                  <c:v>Poor</c:v>
                </c:pt>
                <c:pt idx="4">
                  <c:v>Very Poor</c:v>
                </c:pt>
              </c:strCache>
            </c:strRef>
          </c:cat>
          <c:val>
            <c:numRef>
              <c:f>'Question 12'!$B$4:$B$8</c:f>
              <c:numCache>
                <c:formatCode>0.00%</c:formatCode>
                <c:ptCount val="5"/>
                <c:pt idx="0">
                  <c:v>0.19120000000000001</c:v>
                </c:pt>
                <c:pt idx="1">
                  <c:v>0.3382</c:v>
                </c:pt>
                <c:pt idx="2">
                  <c:v>0.38240000000000002</c:v>
                </c:pt>
                <c:pt idx="3">
                  <c:v>4.41E-2</c:v>
                </c:pt>
                <c:pt idx="4">
                  <c:v>4.41E-2</c:v>
                </c:pt>
              </c:numCache>
            </c:numRef>
          </c:val>
          <c:extLst>
            <c:ext xmlns:c16="http://schemas.microsoft.com/office/drawing/2014/chart" uri="{C3380CC4-5D6E-409C-BE32-E72D297353CC}">
              <c16:uniqueId val="{00000000-4A1C-CB4F-A98A-C79744AD7215}"/>
            </c:ext>
          </c:extLst>
        </c:ser>
        <c:ser>
          <c:idx val="1"/>
          <c:order val="1"/>
          <c:tx>
            <c:strRef>
              <c:f>'Question 12'!$C$3</c:f>
              <c:strCache>
                <c:ptCount val="1"/>
                <c:pt idx="0">
                  <c:v>2023</c:v>
                </c:pt>
              </c:strCache>
            </c:strRef>
          </c:tx>
          <c:spPr>
            <a:solidFill>
              <a:schemeClr val="accent2"/>
            </a:solidFill>
            <a:ln>
              <a:noFill/>
            </a:ln>
            <a:effectLst/>
          </c:spPr>
          <c:invertIfNegative val="0"/>
          <c:cat>
            <c:strRef>
              <c:f>'Question 12'!$A$4:$A$8</c:f>
              <c:strCache>
                <c:ptCount val="5"/>
                <c:pt idx="0">
                  <c:v>Excellent</c:v>
                </c:pt>
                <c:pt idx="1">
                  <c:v>Very Good</c:v>
                </c:pt>
                <c:pt idx="2">
                  <c:v>Good</c:v>
                </c:pt>
                <c:pt idx="3">
                  <c:v>Poor</c:v>
                </c:pt>
                <c:pt idx="4">
                  <c:v>Very Poor</c:v>
                </c:pt>
              </c:strCache>
            </c:strRef>
          </c:cat>
          <c:val>
            <c:numRef>
              <c:f>'Question 12'!$C$4:$C$8</c:f>
              <c:numCache>
                <c:formatCode>0.00%</c:formatCode>
                <c:ptCount val="5"/>
                <c:pt idx="0">
                  <c:v>0.15909999999999999</c:v>
                </c:pt>
                <c:pt idx="1">
                  <c:v>0.21590000000000001</c:v>
                </c:pt>
                <c:pt idx="2">
                  <c:v>0.42049999999999998</c:v>
                </c:pt>
                <c:pt idx="3">
                  <c:v>0.18179999999999999</c:v>
                </c:pt>
                <c:pt idx="4">
                  <c:v>2.2700000000000001E-2</c:v>
                </c:pt>
              </c:numCache>
            </c:numRef>
          </c:val>
          <c:extLst>
            <c:ext xmlns:c16="http://schemas.microsoft.com/office/drawing/2014/chart" uri="{C3380CC4-5D6E-409C-BE32-E72D297353CC}">
              <c16:uniqueId val="{00000001-4A1C-CB4F-A98A-C79744AD7215}"/>
            </c:ext>
          </c:extLst>
        </c:ser>
        <c:dLbls>
          <c:showLegendKey val="0"/>
          <c:showVal val="0"/>
          <c:showCatName val="0"/>
          <c:showSerName val="0"/>
          <c:showPercent val="0"/>
          <c:showBubbleSize val="0"/>
        </c:dLbls>
        <c:gapWidth val="219"/>
        <c:overlap val="-27"/>
        <c:axId val="1337089744"/>
        <c:axId val="1824276832"/>
      </c:barChart>
      <c:catAx>
        <c:axId val="133708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4276832"/>
        <c:crosses val="autoZero"/>
        <c:auto val="1"/>
        <c:lblAlgn val="ctr"/>
        <c:lblOffset val="100"/>
        <c:noMultiLvlLbl val="0"/>
      </c:catAx>
      <c:valAx>
        <c:axId val="18242768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708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'Question 14'!$B$3</c:f>
              <c:strCache>
                <c:ptCount val="1"/>
                <c:pt idx="0">
                  <c:v>2024</c:v>
                </c:pt>
              </c:strCache>
            </c:strRef>
          </c:tx>
          <c:spPr>
            <a:solidFill>
              <a:schemeClr val="accent1"/>
            </a:solidFill>
            <a:ln>
              <a:noFill/>
            </a:ln>
            <a:effectLst/>
          </c:spPr>
          <c:invertIfNegative val="0"/>
          <c:cat>
            <c:strRef>
              <c:f>'Question 14'!$A$4:$A$8</c:f>
              <c:strCache>
                <c:ptCount val="5"/>
                <c:pt idx="0">
                  <c:v>Excellent</c:v>
                </c:pt>
                <c:pt idx="1">
                  <c:v>Good</c:v>
                </c:pt>
                <c:pt idx="2">
                  <c:v>Ok</c:v>
                </c:pt>
                <c:pt idx="3">
                  <c:v>Less than good</c:v>
                </c:pt>
                <c:pt idx="4">
                  <c:v>Poor</c:v>
                </c:pt>
              </c:strCache>
            </c:strRef>
          </c:cat>
          <c:val>
            <c:numRef>
              <c:f>'Question 14'!$B$4:$B$8</c:f>
              <c:numCache>
                <c:formatCode>0.00%</c:formatCode>
                <c:ptCount val="5"/>
                <c:pt idx="0">
                  <c:v>0.25</c:v>
                </c:pt>
                <c:pt idx="1">
                  <c:v>0.42649999999999999</c:v>
                </c:pt>
                <c:pt idx="2">
                  <c:v>0.23530000000000001</c:v>
                </c:pt>
                <c:pt idx="3">
                  <c:v>7.3499999999999996E-2</c:v>
                </c:pt>
                <c:pt idx="4">
                  <c:v>1.47E-2</c:v>
                </c:pt>
              </c:numCache>
            </c:numRef>
          </c:val>
          <c:extLst>
            <c:ext xmlns:c16="http://schemas.microsoft.com/office/drawing/2014/chart" uri="{C3380CC4-5D6E-409C-BE32-E72D297353CC}">
              <c16:uniqueId val="{00000000-FA47-7D41-B156-E60C8FF309BE}"/>
            </c:ext>
          </c:extLst>
        </c:ser>
        <c:ser>
          <c:idx val="1"/>
          <c:order val="1"/>
          <c:tx>
            <c:strRef>
              <c:f>'Question 14'!$C$3</c:f>
              <c:strCache>
                <c:ptCount val="1"/>
                <c:pt idx="0">
                  <c:v>2023</c:v>
                </c:pt>
              </c:strCache>
            </c:strRef>
          </c:tx>
          <c:spPr>
            <a:solidFill>
              <a:schemeClr val="accent2"/>
            </a:solidFill>
            <a:ln>
              <a:noFill/>
            </a:ln>
            <a:effectLst/>
          </c:spPr>
          <c:invertIfNegative val="0"/>
          <c:cat>
            <c:strRef>
              <c:f>'Question 14'!$A$4:$A$8</c:f>
              <c:strCache>
                <c:ptCount val="5"/>
                <c:pt idx="0">
                  <c:v>Excellent</c:v>
                </c:pt>
                <c:pt idx="1">
                  <c:v>Good</c:v>
                </c:pt>
                <c:pt idx="2">
                  <c:v>Ok</c:v>
                </c:pt>
                <c:pt idx="3">
                  <c:v>Less than good</c:v>
                </c:pt>
                <c:pt idx="4">
                  <c:v>Poor</c:v>
                </c:pt>
              </c:strCache>
            </c:strRef>
          </c:cat>
          <c:val>
            <c:numRef>
              <c:f>'Question 14'!$C$4:$C$8</c:f>
              <c:numCache>
                <c:formatCode>0.00%</c:formatCode>
                <c:ptCount val="5"/>
                <c:pt idx="0">
                  <c:v>0.23860000000000001</c:v>
                </c:pt>
                <c:pt idx="1">
                  <c:v>0.46589999999999998</c:v>
                </c:pt>
                <c:pt idx="2">
                  <c:v>0.21590000000000001</c:v>
                </c:pt>
                <c:pt idx="3">
                  <c:v>3.4099999999999998E-2</c:v>
                </c:pt>
                <c:pt idx="4">
                  <c:v>4.5499999999999999E-2</c:v>
                </c:pt>
              </c:numCache>
            </c:numRef>
          </c:val>
          <c:extLst>
            <c:ext xmlns:c16="http://schemas.microsoft.com/office/drawing/2014/chart" uri="{C3380CC4-5D6E-409C-BE32-E72D297353CC}">
              <c16:uniqueId val="{00000001-FA47-7D41-B156-E60C8FF309BE}"/>
            </c:ext>
          </c:extLst>
        </c:ser>
        <c:dLbls>
          <c:showLegendKey val="0"/>
          <c:showVal val="0"/>
          <c:showCatName val="0"/>
          <c:showSerName val="0"/>
          <c:showPercent val="0"/>
          <c:showBubbleSize val="0"/>
        </c:dLbls>
        <c:gapWidth val="219"/>
        <c:overlap val="-27"/>
        <c:axId val="1724861135"/>
        <c:axId val="1804355488"/>
      </c:barChart>
      <c:catAx>
        <c:axId val="172486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4355488"/>
        <c:crosses val="autoZero"/>
        <c:auto val="1"/>
        <c:lblAlgn val="ctr"/>
        <c:lblOffset val="100"/>
        <c:noMultiLvlLbl val="0"/>
      </c:catAx>
      <c:valAx>
        <c:axId val="180435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861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16:29:21.716"/>
    </inkml:context>
    <inkml:brush xml:id="br0">
      <inkml:brushProperty name="width" value="0.35" units="cm"/>
      <inkml:brushProperty name="height" value="0.35" units="cm"/>
      <inkml:brushProperty name="color" value="#FFFFFF"/>
    </inkml:brush>
  </inkml:definitions>
  <inkml:trace contextRef="#ctx0" brushRef="#br0">1 0 24575,'0'23'0,"0"-1"0,2 0 0,0 1 0,2-1 0,1 0 0,0-1 0,1 1 0,2-1 0,0 0 0,18 31 0,-9-22 0,-6-15 0,-1 2 0,-1 0 0,0 0 0,-1 1 0,-1 0 0,-1 0 0,-1 0 0,4 22 0,-4 29 0,-6 110 0,-2-73 0,1-81 0,-1 1 0,-1-1 0,-1 0 0,-1 0 0,-1-1 0,-13 30 0,12-30 0,1 1 0,1-1 0,1 1 0,-2 37 0,6 101 0,1-131 0,1-17 0,0 0 0,1 0 0,1 0 0,0-1 0,1 1 0,1-1 0,0 0 0,0 0 0,2-1 0,0 0 0,0 0 0,11 13 0,-11-15 43,0 0 0,-1 0-1,-1 0 1,0 1 0,0-1-1,-1 1 1,5 23 0,-5-8-612,-1-1 0,-1 44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16:29:24.452"/>
    </inkml:context>
    <inkml:brush xml:id="br0">
      <inkml:brushProperty name="width" value="0.35" units="cm"/>
      <inkml:brushProperty name="height" value="0.35" units="cm"/>
      <inkml:brushProperty name="color" value="#FFFFFF"/>
    </inkml:brush>
  </inkml:definitions>
  <inkml:trace contextRef="#ctx0" brushRef="#br0">0 359 24575,'19'-17'0,"1"1"0,1 0 0,0 2 0,1 0 0,0 1 0,1 1 0,0 2 0,1 0 0,0 1 0,1 2 0,0 0 0,0 2 0,0 1 0,48-2 0,7 3 0,83 9 0,-147-4 0,0 2 0,0 0 0,-1 0 0,0 2 0,23 10 0,-20-7 0,0-1 0,34 8 0,-44-14 0,1 1 0,0-2 0,0 1 0,0-2 0,0 1 0,0-1 0,0 0 0,1-1 0,-1 0 0,0 0 0,-1-1 0,1 0 0,0-1 0,14-6 0,8-7 0,2 2 0,34-11 0,-5 6 0,159-47 0,-167 54 0,-1 2 0,68-5 0,-69 12 0,-16 3 0,1-3 0,-1-1 0,0-1 0,47-14 0,-48 7 0,0 2 0,1 1 0,0 3 0,1 0 0,62 0 0,-61 6-1365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16:29:28.469"/>
    </inkml:context>
    <inkml:brush xml:id="br0">
      <inkml:brushProperty name="width" value="0.35" units="cm"/>
      <inkml:brushProperty name="height" value="0.35" units="cm"/>
      <inkml:brushProperty name="color" value="#FFFFFF"/>
    </inkml:brush>
  </inkml:definitions>
  <inkml:trace contextRef="#ctx0" brushRef="#br0">95 29 24575,'-2'1'0,"1"-1"0,-1 0 0,0 1 0,1-1 0,-1 1 0,1 0 0,-1 0 0,1-1 0,-1 1 0,1 0 0,-1 0 0,1 0 0,0 1 0,0-1 0,0 0 0,-1 0 0,1 1 0,-1 1 0,-16 27 0,11-12 0,1-1 0,0 1 0,2 0 0,0 0 0,1 1 0,-2 22 0,4 118 0,2-116 0,1 26 0,1-31 0,-3 1 0,-1-1 0,-8 56 0,7-85 0,0 0 0,0-1 0,1 0 0,0 1 0,1 13 0,0-20 0,0 1 0,1 0 0,-1-1 0,1 1 0,0 0 0,0-1 0,0 1 0,0-1 0,0 1 0,0-1 0,1 0 0,-1 0 0,1 1 0,0-1 0,0 0 0,0 0 0,0-1 0,3 4 0,129 99 0,74 54 0,-27-26 0,-37-25 0,-114-87 0,0-1 0,40 19 0,-53-31 0,0 0 0,0 0 0,1-2 0,0 0 0,0-1 0,21 2 0,-36-6 0,0 0 0,0 1 0,0-1 0,0 0 0,0 0 0,0-1 0,0 1 0,0-1 0,0 1 0,-1-1 0,1 0 0,0 0 0,0 0 0,-1-1 0,1 1 0,0-1 0,-1 1 0,1-1 0,-1 0 0,0 0 0,0 0 0,0 0 0,0 0 0,0 0 0,0-1 0,0 1 0,-1-1 0,1 1 0,-1-1 0,0 0 0,0 1 0,0-1 0,0 0 0,0 0 0,0-5 0,3-21 0,-1 1 0,-2-1 0,-4-55 0,1 50 0,1 1 0,5-57 0,13-33 0,1-186 0,-18 277 0,1 13 0,-2 1 0,0-1 0,-3-18 0,3 31 0,-1 1 0,1-1 0,-1 0 0,0 1 0,-1-1 0,1 1 0,-1 0 0,0 0 0,-1 0 0,1 0 0,-1 0 0,0 1 0,-7-7 0,-12-7 0,-42-25 0,41 28 0,-44-33 0,7-8 0,13 12 0,-54-39 0,92 77 0,-1 1 0,1 0 0,-1 0 0,0 1 0,-1 0 0,1 1 0,0 0 0,-1 1 0,0 1 0,-11-1 0,1-1 0,10 1 0,1-1 0,-1 0 0,1-1 0,-1-1 0,-19-10 0,23 10 0,0 1 0,-1 0 0,0 0 0,0 1 0,0 0 0,0 0 0,0 1 0,-1 0 0,1 1 0,-14-1 0,13 4-151,-1-1-1,1 1 0,0 1 0,-1 0 1,1 1-1,0-1 0,1 2 1,-11 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31T16:29:33.207"/>
    </inkml:context>
    <inkml:brush xml:id="br0">
      <inkml:brushProperty name="width" value="0.35" units="cm"/>
      <inkml:brushProperty name="height" value="0.35" units="cm"/>
      <inkml:brushProperty name="color" value="#FFFFFF"/>
    </inkml:brush>
  </inkml:definitions>
  <inkml:trace contextRef="#ctx0" brushRef="#br0">157 0 24575,'-11'13'0,"-1"0"0,2 1 0,0 0 0,1 1 0,0 0 0,1 0 0,1 1 0,0 0 0,1 1 0,-5 22 0,3-4 0,2 1 0,2 0 0,0 70 0,2-59 0,-13 81 0,-2 15 0,17 176 0,1-307 0,1 0 0,0 0 0,1 0 0,1 0 0,0 0 0,0-1 0,1 0 0,8 12 0,5 7 0,35 41 0,-34-48 0,1 4 0,-7-10 0,0 0 0,0-1 0,2-1 0,26 22 0,-34-32 0,16 12 0,-1 0 0,-1 1 0,-1 1 0,20 24 0,-36-39 0,-1 1 0,1-1 0,0 0 0,0 0 0,0 0 0,1 0 0,-1-1 0,1 0 0,8 4 0,-11-6 0,0 0 0,0-1 0,0 1 0,0-1 0,0 1 0,0-1 0,1 0 0,-1 0 0,0 0 0,0 0 0,0 0 0,0-1 0,1 1 0,-1-1 0,0 1 0,0-1 0,0 0 0,0 0 0,0 0 0,0 0 0,0 0 0,0 0 0,-1 0 0,1-1 0,0 1 0,-1-1 0,2-1 0,6-7 0,0 0 0,-2 0 0,1-1 0,-1 0 0,-1 0 0,8-16 0,24-78 0,-9 20 0,-24 72 0,1 1 0,1-1 0,0 1 0,0 0 0,1 1 0,1-1 0,0 2 0,13-13 0,19-17 0,-2-1 0,-2-1 0,51-76 0,-79 103 0,-1 0 0,-1 0 0,0-1 0,-1 0 0,0 0 0,-1 0 0,4-30 0,-6 19 0,-1 1 0,-1-1 0,-1 0 0,-5-32 0,3 47 0,0 0 0,-1 1 0,-1-1 0,0 1 0,-1 0 0,-7-15 0,-43-61 0,41 64 0,2 4 0,-1 0 0,-1 1 0,0 0 0,-1 1 0,-31-27 0,-2 7 0,33 23 0,-1 1 0,0 1 0,-1 0 0,0 2 0,-1 0 0,-29-12 0,27 14 0,-36-19 0,42 19 0,0 0 0,0 2 0,0 0 0,-1 1 0,0 0 0,-16-3 0,-39 2 298,48 5-714,1-1 0,0-1 1,-24-6-1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E4EB5-EF6D-4E39-A383-66EBC229382A}" type="datetimeFigureOut">
              <a:rPr lang="en-GB" smtClean="0"/>
              <a:t>31/07/2024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B8D-DBCE-4624-8382-534BB80BD50D}" type="slidenum">
              <a:rPr lang="en-GB" smtClean="0"/>
              <a:t>‹#›</a:t>
            </a:fld>
            <a:endParaRPr lang="en-GB"/>
          </a:p>
        </p:txBody>
      </p:sp>
    </p:spTree>
    <p:extLst>
      <p:ext uri="{BB962C8B-B14F-4D97-AF65-F5344CB8AC3E}">
        <p14:creationId xmlns:p14="http://schemas.microsoft.com/office/powerpoint/2010/main" val="43563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3A9404-C91B-4843-B128-0F12D3DF696D}" type="datetimeFigureOut">
              <a:rPr lang="en-GB" smtClean="0"/>
              <a:t>31/07/2024</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5903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3A9404-C91B-4843-B128-0F12D3DF696D}"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365136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A9404-C91B-4843-B128-0F12D3DF696D}"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416145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A9404-C91B-4843-B128-0F12D3DF696D}"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60208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A9404-C91B-4843-B128-0F12D3DF696D}"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3953891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A9404-C91B-4843-B128-0F12D3DF696D}"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2296906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A9404-C91B-4843-B128-0F12D3DF696D}"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4050189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A9404-C91B-4843-B128-0F12D3DF696D}"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248142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A9404-C91B-4843-B128-0F12D3DF696D}"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88298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A9404-C91B-4843-B128-0F12D3DF696D}"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388474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A9404-C91B-4843-B128-0F12D3DF696D}"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107871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3A9404-C91B-4843-B128-0F12D3DF696D}"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51294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3A9404-C91B-4843-B128-0F12D3DF696D}"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119241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3A9404-C91B-4843-B128-0F12D3DF696D}"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383809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A9404-C91B-4843-B128-0F12D3DF696D}"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2365767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3A9404-C91B-4843-B128-0F12D3DF696D}"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125572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3A9404-C91B-4843-B128-0F12D3DF696D}"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83B6B-D029-420C-9F8D-A14D4B42784A}" type="slidenum">
              <a:rPr lang="en-GB" smtClean="0"/>
              <a:t>‹#›</a:t>
            </a:fld>
            <a:endParaRPr lang="en-GB"/>
          </a:p>
        </p:txBody>
      </p:sp>
    </p:spTree>
    <p:extLst>
      <p:ext uri="{BB962C8B-B14F-4D97-AF65-F5344CB8AC3E}">
        <p14:creationId xmlns:p14="http://schemas.microsoft.com/office/powerpoint/2010/main" val="29191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3A9404-C91B-4843-B128-0F12D3DF696D}" type="datetimeFigureOut">
              <a:rPr lang="en-GB" smtClean="0"/>
              <a:t>31/07/2024</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583B6B-D029-420C-9F8D-A14D4B42784A}" type="slidenum">
              <a:rPr lang="en-GB" smtClean="0"/>
              <a:t>‹#›</a:t>
            </a:fld>
            <a:endParaRPr lang="en-GB"/>
          </a:p>
        </p:txBody>
      </p:sp>
    </p:spTree>
    <p:extLst>
      <p:ext uri="{BB962C8B-B14F-4D97-AF65-F5344CB8AC3E}">
        <p14:creationId xmlns:p14="http://schemas.microsoft.com/office/powerpoint/2010/main" val="293756743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steve@cooleinsightltd.co.uk" TargetMode="External"/><Relationship Id="rId1" Type="http://schemas.openxmlformats.org/officeDocument/2006/relationships/slideLayout" Target="../slideLayouts/slideLayout8.xml"/><Relationship Id="rId5" Type="http://schemas.openxmlformats.org/officeDocument/2006/relationships/image" Target="../media/image15.jp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1E8D13-79B6-4397-8C59-7C345512C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 y="1221789"/>
            <a:ext cx="6002432" cy="441178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 name="Picture 4" descr="A group of people posing for a photo&#10;&#10;Description automatically generated">
            <a:extLst>
              <a:ext uri="{FF2B5EF4-FFF2-40B4-BE49-F238E27FC236}">
                <a16:creationId xmlns:a16="http://schemas.microsoft.com/office/drawing/2014/main" id="{7E1CD5C2-1595-74A9-7DF3-01C00E33E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610" y="1221789"/>
            <a:ext cx="3323765" cy="4431687"/>
          </a:xfrm>
          <a:prstGeom prst="rect">
            <a:avLst/>
          </a:prstGeom>
        </p:spPr>
      </p:pic>
      <p:grpSp>
        <p:nvGrpSpPr>
          <p:cNvPr id="12" name="Group 11">
            <a:extLst>
              <a:ext uri="{FF2B5EF4-FFF2-40B4-BE49-F238E27FC236}">
                <a16:creationId xmlns:a16="http://schemas.microsoft.com/office/drawing/2014/main" id="{32B479B9-5272-1A8F-D2CA-351F19803B8B}"/>
              </a:ext>
            </a:extLst>
          </p:cNvPr>
          <p:cNvGrpSpPr/>
          <p:nvPr/>
        </p:nvGrpSpPr>
        <p:grpSpPr>
          <a:xfrm>
            <a:off x="8914995" y="4642357"/>
            <a:ext cx="1315800" cy="808560"/>
            <a:chOff x="8914995" y="4642357"/>
            <a:chExt cx="1315800" cy="80856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C2E1A1DA-CA57-96B2-DC10-4D80F63E8257}"/>
                    </a:ext>
                  </a:extLst>
                </p14:cNvPr>
                <p14:cNvContentPartPr/>
                <p14:nvPr/>
              </p14:nvContentPartPr>
              <p14:xfrm>
                <a:off x="9344115" y="4771597"/>
                <a:ext cx="73080" cy="657360"/>
              </p14:xfrm>
            </p:contentPart>
          </mc:Choice>
          <mc:Fallback>
            <p:pic>
              <p:nvPicPr>
                <p:cNvPr id="7" name="Ink 6">
                  <a:extLst>
                    <a:ext uri="{FF2B5EF4-FFF2-40B4-BE49-F238E27FC236}">
                      <a16:creationId xmlns:a16="http://schemas.microsoft.com/office/drawing/2014/main" id="{C2E1A1DA-CA57-96B2-DC10-4D80F63E8257}"/>
                    </a:ext>
                  </a:extLst>
                </p:cNvPr>
                <p:cNvPicPr/>
                <p:nvPr/>
              </p:nvPicPr>
              <p:blipFill>
                <a:blip r:embed="rId5"/>
                <a:stretch>
                  <a:fillRect/>
                </a:stretch>
              </p:blipFill>
              <p:spPr>
                <a:xfrm>
                  <a:off x="9281475" y="4708597"/>
                  <a:ext cx="198720" cy="78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96479C21-D4B1-E868-D22C-40B46DDC70E3}"/>
                    </a:ext>
                  </a:extLst>
                </p14:cNvPr>
                <p14:cNvContentPartPr/>
                <p14:nvPr/>
              </p14:nvContentPartPr>
              <p14:xfrm>
                <a:off x="8914995" y="4642357"/>
                <a:ext cx="801360" cy="129240"/>
              </p14:xfrm>
            </p:contentPart>
          </mc:Choice>
          <mc:Fallback>
            <p:pic>
              <p:nvPicPr>
                <p:cNvPr id="9" name="Ink 8">
                  <a:extLst>
                    <a:ext uri="{FF2B5EF4-FFF2-40B4-BE49-F238E27FC236}">
                      <a16:creationId xmlns:a16="http://schemas.microsoft.com/office/drawing/2014/main" id="{96479C21-D4B1-E868-D22C-40B46DDC70E3}"/>
                    </a:ext>
                  </a:extLst>
                </p:cNvPr>
                <p:cNvPicPr/>
                <p:nvPr/>
              </p:nvPicPr>
              <p:blipFill>
                <a:blip r:embed="rId7"/>
                <a:stretch>
                  <a:fillRect/>
                </a:stretch>
              </p:blipFill>
              <p:spPr>
                <a:xfrm>
                  <a:off x="8851995" y="4579717"/>
                  <a:ext cx="9270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6EFF5698-436F-0AB2-3FF0-5EEDA2C5A1D2}"/>
                    </a:ext>
                  </a:extLst>
                </p14:cNvPr>
                <p14:cNvContentPartPr/>
                <p14:nvPr/>
              </p14:nvContentPartPr>
              <p14:xfrm>
                <a:off x="9838395" y="4932877"/>
                <a:ext cx="392400" cy="518040"/>
              </p14:xfrm>
            </p:contentPart>
          </mc:Choice>
          <mc:Fallback>
            <p:pic>
              <p:nvPicPr>
                <p:cNvPr id="11" name="Ink 10">
                  <a:extLst>
                    <a:ext uri="{FF2B5EF4-FFF2-40B4-BE49-F238E27FC236}">
                      <a16:creationId xmlns:a16="http://schemas.microsoft.com/office/drawing/2014/main" id="{6EFF5698-436F-0AB2-3FF0-5EEDA2C5A1D2}"/>
                    </a:ext>
                  </a:extLst>
                </p:cNvPr>
                <p:cNvPicPr/>
                <p:nvPr/>
              </p:nvPicPr>
              <p:blipFill>
                <a:blip r:embed="rId9"/>
                <a:stretch>
                  <a:fillRect/>
                </a:stretch>
              </p:blipFill>
              <p:spPr>
                <a:xfrm>
                  <a:off x="9775755" y="4869877"/>
                  <a:ext cx="518040" cy="64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35696D9B-7D05-E538-0C04-369B6F396F12}"/>
                  </a:ext>
                </a:extLst>
              </p14:cNvPr>
              <p14:cNvContentPartPr/>
              <p14:nvPr/>
            </p14:nvContentPartPr>
            <p14:xfrm>
              <a:off x="10530315" y="4728757"/>
              <a:ext cx="345600" cy="566280"/>
            </p14:xfrm>
          </p:contentPart>
        </mc:Choice>
        <mc:Fallback>
          <p:pic>
            <p:nvPicPr>
              <p:cNvPr id="13" name="Ink 12">
                <a:extLst>
                  <a:ext uri="{FF2B5EF4-FFF2-40B4-BE49-F238E27FC236}">
                    <a16:creationId xmlns:a16="http://schemas.microsoft.com/office/drawing/2014/main" id="{35696D9B-7D05-E538-0C04-369B6F396F12}"/>
                  </a:ext>
                </a:extLst>
              </p:cNvPr>
              <p:cNvPicPr/>
              <p:nvPr/>
            </p:nvPicPr>
            <p:blipFill>
              <a:blip r:embed="rId11"/>
              <a:stretch>
                <a:fillRect/>
              </a:stretch>
            </p:blipFill>
            <p:spPr>
              <a:xfrm>
                <a:off x="10467675" y="4665757"/>
                <a:ext cx="471240" cy="691920"/>
              </a:xfrm>
              <a:prstGeom prst="rect">
                <a:avLst/>
              </a:prstGeom>
            </p:spPr>
          </p:pic>
        </mc:Fallback>
      </mc:AlternateContent>
    </p:spTree>
    <p:extLst>
      <p:ext uri="{BB962C8B-B14F-4D97-AF65-F5344CB8AC3E}">
        <p14:creationId xmlns:p14="http://schemas.microsoft.com/office/powerpoint/2010/main" val="2199720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A552-55A5-703E-98FB-047ABC5AB0DC}"/>
              </a:ext>
            </a:extLst>
          </p:cNvPr>
          <p:cNvSpPr>
            <a:spLocks noGrp="1"/>
          </p:cNvSpPr>
          <p:nvPr>
            <p:ph type="title"/>
          </p:nvPr>
        </p:nvSpPr>
        <p:spPr>
          <a:xfrm>
            <a:off x="1484311" y="270934"/>
            <a:ext cx="10018713" cy="843492"/>
          </a:xfrm>
        </p:spPr>
        <p:txBody>
          <a:bodyPr>
            <a:noAutofit/>
          </a:bodyPr>
          <a:lstStyle/>
          <a:p>
            <a:r>
              <a:rPr lang="en-GB" sz="2000" dirty="0"/>
              <a:t>What feedback or advice would you like to provide to the SU based on your experience, that you think will help the organisation to improve moving forward?</a:t>
            </a:r>
          </a:p>
        </p:txBody>
      </p:sp>
      <p:sp>
        <p:nvSpPr>
          <p:cNvPr id="3" name="Content Placeholder 2">
            <a:extLst>
              <a:ext uri="{FF2B5EF4-FFF2-40B4-BE49-F238E27FC236}">
                <a16:creationId xmlns:a16="http://schemas.microsoft.com/office/drawing/2014/main" id="{D7C34916-6AF0-44F2-019B-8568CB483888}"/>
              </a:ext>
            </a:extLst>
          </p:cNvPr>
          <p:cNvSpPr>
            <a:spLocks noGrp="1"/>
          </p:cNvSpPr>
          <p:nvPr>
            <p:ph idx="1"/>
          </p:nvPr>
        </p:nvSpPr>
        <p:spPr>
          <a:xfrm>
            <a:off x="1349352" y="1006474"/>
            <a:ext cx="10695011" cy="5308601"/>
          </a:xfrm>
        </p:spPr>
        <p:txBody>
          <a:bodyPr>
            <a:normAutofit fontScale="25000" lnSpcReduction="20000"/>
          </a:bodyPr>
          <a:lstStyle/>
          <a:p>
            <a:pPr marL="0" indent="0">
              <a:buNone/>
            </a:pPr>
            <a:r>
              <a:rPr lang="en-GB" sz="6400" dirty="0"/>
              <a:t>”Better and more regular and meaningful communication with students, schools, etc., would make the largest impact on the SU, but that is one of the most difficult things to achieve. Many students still think our only purpose is to run events and societies, and don't realise the changes we help to make at the uni.”</a:t>
            </a:r>
          </a:p>
          <a:p>
            <a:pPr marL="0" indent="0">
              <a:buNone/>
            </a:pPr>
            <a:r>
              <a:rPr lang="en-GB" sz="6400" dirty="0">
                <a:solidFill>
                  <a:srgbClr val="9E345C"/>
                </a:solidFill>
              </a:rPr>
              <a:t>“Improving on staff work culture”</a:t>
            </a:r>
          </a:p>
          <a:p>
            <a:pPr marL="0" indent="0">
              <a:buNone/>
            </a:pPr>
            <a:r>
              <a:rPr lang="en-GB" sz="6400" dirty="0"/>
              <a:t>“Improve support for neurodiverse and disabled employees and ensure that complaints are handled effectively and seriously.”</a:t>
            </a:r>
          </a:p>
          <a:p>
            <a:pPr marL="0" indent="0">
              <a:buNone/>
            </a:pPr>
            <a:r>
              <a:rPr lang="en-GB" sz="6400" dirty="0">
                <a:solidFill>
                  <a:srgbClr val="9E345C"/>
                </a:solidFill>
              </a:rPr>
              <a:t>“A focus on permanent </a:t>
            </a:r>
            <a:r>
              <a:rPr lang="en-GB" sz="6400" dirty="0" err="1">
                <a:solidFill>
                  <a:srgbClr val="9E345C"/>
                </a:solidFill>
              </a:rPr>
              <a:t>su</a:t>
            </a:r>
            <a:r>
              <a:rPr lang="en-GB" sz="6400" dirty="0">
                <a:solidFill>
                  <a:srgbClr val="9E345C"/>
                </a:solidFill>
              </a:rPr>
              <a:t> staff making more of an effort to get to know officers and have a good relationship with them. This will make it easier for new officers to feel comfortable talking to them and asking for help”</a:t>
            </a:r>
          </a:p>
          <a:p>
            <a:pPr marL="0" indent="0">
              <a:buNone/>
            </a:pPr>
            <a:r>
              <a:rPr lang="en-GB" sz="6400" dirty="0"/>
              <a:t>“Be less corporate and let students see that the SU is different to the university“</a:t>
            </a:r>
          </a:p>
          <a:p>
            <a:pPr marL="0" indent="0">
              <a:buNone/>
            </a:pPr>
            <a:r>
              <a:rPr lang="en-GB" sz="6400" dirty="0">
                <a:solidFill>
                  <a:srgbClr val="9E345C"/>
                </a:solidFill>
              </a:rPr>
              <a:t>“As a whole, this job has been incredible. I have felt supported and the institution as a whole works so hard and well beyond what others our size do. There are however many issues with the SU to do with communication and how information is spread. Many struggle to communicate effectively with each other, especially in different departments and this leads to segregation and hostility between groups of people.”</a:t>
            </a:r>
          </a:p>
          <a:p>
            <a:pPr marL="0" indent="0">
              <a:buNone/>
            </a:pPr>
            <a:r>
              <a:rPr lang="en-GB" sz="6400" dirty="0"/>
              <a:t>“The impact of the workload and stress is significant and I think the work sabbaticals do is taken for granted because they are so amazing at doing it and enjoy the job. There needs to be serious consideration around wellbeing support.”</a:t>
            </a:r>
          </a:p>
          <a:p>
            <a:pPr marL="0" indent="0">
              <a:buNone/>
            </a:pPr>
            <a:r>
              <a:rPr lang="en-GB" sz="6400" dirty="0">
                <a:solidFill>
                  <a:srgbClr val="9E345C"/>
                </a:solidFill>
              </a:rPr>
              <a:t>“Officers are often undermined by older members of staff, especially those in middle management or executive positions.   Ideas can be shot down or ignored when actually, they can be the most rational or logical way forward”</a:t>
            </a:r>
          </a:p>
          <a:p>
            <a:pPr marL="0" indent="0">
              <a:buNone/>
            </a:pPr>
            <a:r>
              <a:rPr lang="en-GB" sz="6400" dirty="0"/>
              <a:t>“The SU should not be afraid to stand against the university management in the interest of students. The officers need to feel the support and have utmost confidence that we are on the same side “</a:t>
            </a:r>
          </a:p>
          <a:p>
            <a:pPr marL="0" indent="0">
              <a:buNone/>
            </a:pPr>
            <a:endParaRPr lang="en-GB" dirty="0"/>
          </a:p>
        </p:txBody>
      </p:sp>
    </p:spTree>
    <p:extLst>
      <p:ext uri="{BB962C8B-B14F-4D97-AF65-F5344CB8AC3E}">
        <p14:creationId xmlns:p14="http://schemas.microsoft.com/office/powerpoint/2010/main" val="317114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words&#10;&#10;Description automatically generated">
            <a:extLst>
              <a:ext uri="{FF2B5EF4-FFF2-40B4-BE49-F238E27FC236}">
                <a16:creationId xmlns:a16="http://schemas.microsoft.com/office/drawing/2014/main" id="{98AA4C7E-3E70-42E3-6329-C4F73FB59FA6}"/>
              </a:ext>
            </a:extLst>
          </p:cNvPr>
          <p:cNvPicPr>
            <a:picLocks noChangeAspect="1"/>
          </p:cNvPicPr>
          <p:nvPr/>
        </p:nvPicPr>
        <p:blipFill>
          <a:blip r:embed="rId2"/>
          <a:stretch>
            <a:fillRect/>
          </a:stretch>
        </p:blipFill>
        <p:spPr>
          <a:xfrm>
            <a:off x="7387953" y="1301218"/>
            <a:ext cx="4819240" cy="4819240"/>
          </a:xfrm>
          <a:prstGeom prst="rect">
            <a:avLst/>
          </a:prstGeom>
        </p:spPr>
      </p:pic>
      <p:sp>
        <p:nvSpPr>
          <p:cNvPr id="2" name="Title 1">
            <a:extLst>
              <a:ext uri="{FF2B5EF4-FFF2-40B4-BE49-F238E27FC236}">
                <a16:creationId xmlns:a16="http://schemas.microsoft.com/office/drawing/2014/main" id="{01914041-D84F-333F-40D4-7726C019E5B6}"/>
              </a:ext>
            </a:extLst>
          </p:cNvPr>
          <p:cNvSpPr>
            <a:spLocks noGrp="1"/>
          </p:cNvSpPr>
          <p:nvPr>
            <p:ph type="title"/>
          </p:nvPr>
        </p:nvSpPr>
        <p:spPr>
          <a:xfrm>
            <a:off x="856452" y="-451381"/>
            <a:ext cx="11274427" cy="1752599"/>
          </a:xfrm>
        </p:spPr>
        <p:txBody>
          <a:bodyPr>
            <a:normAutofit/>
          </a:bodyPr>
          <a:lstStyle/>
          <a:p>
            <a:r>
              <a:rPr lang="en-GB" sz="2000" dirty="0"/>
              <a:t>What would you say were the three biggest challenges that students faced over the past twelve months?</a:t>
            </a:r>
          </a:p>
        </p:txBody>
      </p:sp>
      <p:graphicFrame>
        <p:nvGraphicFramePr>
          <p:cNvPr id="6" name="Content Placeholder 3">
            <a:extLst>
              <a:ext uri="{FF2B5EF4-FFF2-40B4-BE49-F238E27FC236}">
                <a16:creationId xmlns:a16="http://schemas.microsoft.com/office/drawing/2014/main" id="{EC33EED8-7F2B-44ED-4436-2D8CD1E10AA3}"/>
              </a:ext>
            </a:extLst>
          </p:cNvPr>
          <p:cNvGraphicFramePr>
            <a:graphicFrameLocks/>
          </p:cNvGraphicFramePr>
          <p:nvPr>
            <p:extLst>
              <p:ext uri="{D42A27DB-BD31-4B8C-83A1-F6EECF244321}">
                <p14:modId xmlns:p14="http://schemas.microsoft.com/office/powerpoint/2010/main" val="2571975250"/>
              </p:ext>
            </p:extLst>
          </p:nvPr>
        </p:nvGraphicFramePr>
        <p:xfrm>
          <a:off x="1112036" y="1786894"/>
          <a:ext cx="6275917" cy="4308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887D4F2E-9ED2-CC19-2EB9-77E1DCB4182A}"/>
              </a:ext>
            </a:extLst>
          </p:cNvPr>
          <p:cNvSpPr txBox="1">
            <a:spLocks/>
          </p:cNvSpPr>
          <p:nvPr/>
        </p:nvSpPr>
        <p:spPr>
          <a:xfrm>
            <a:off x="2813849" y="889262"/>
            <a:ext cx="3445924"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469D"/>
                </a:solidFill>
                <a:latin typeface="Aptos" panose="020B0004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469D"/>
                </a:solidFill>
                <a:latin typeface="Aptos" panose="020B0004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469D"/>
                </a:solidFill>
                <a:latin typeface="Aptos" panose="020B0004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469D"/>
                </a:solidFill>
                <a:latin typeface="Aptos" panose="020B0004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469D"/>
                </a:solidFill>
                <a:latin typeface="Aptos" panose="020B0004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9E345C"/>
                </a:solidFill>
              </a:rPr>
              <a:t>Onboarding</a:t>
            </a:r>
          </a:p>
        </p:txBody>
      </p:sp>
      <p:sp>
        <p:nvSpPr>
          <p:cNvPr id="8" name="Text Placeholder 6">
            <a:extLst>
              <a:ext uri="{FF2B5EF4-FFF2-40B4-BE49-F238E27FC236}">
                <a16:creationId xmlns:a16="http://schemas.microsoft.com/office/drawing/2014/main" id="{6CA1D6EC-1FFF-E160-C239-1AB885FCC589}"/>
              </a:ext>
            </a:extLst>
          </p:cNvPr>
          <p:cNvSpPr txBox="1">
            <a:spLocks/>
          </p:cNvSpPr>
          <p:nvPr/>
        </p:nvSpPr>
        <p:spPr>
          <a:xfrm>
            <a:off x="9377625" y="762631"/>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3469D"/>
                </a:solidFill>
                <a:latin typeface="Aptos" panose="020B0004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3469D"/>
                </a:solidFill>
                <a:latin typeface="Aptos" panose="020B0004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3469D"/>
                </a:solidFill>
                <a:latin typeface="Aptos" panose="020B0004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3469D"/>
                </a:solidFill>
                <a:latin typeface="Aptos" panose="020B0004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3469D"/>
                </a:solidFill>
                <a:latin typeface="Aptos" panose="020B0004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9E345C"/>
                </a:solidFill>
              </a:rPr>
              <a:t>Exit</a:t>
            </a:r>
          </a:p>
        </p:txBody>
      </p:sp>
    </p:spTree>
    <p:extLst>
      <p:ext uri="{BB962C8B-B14F-4D97-AF65-F5344CB8AC3E}">
        <p14:creationId xmlns:p14="http://schemas.microsoft.com/office/powerpoint/2010/main" val="276690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51048B-D6A7-3D9F-A37B-B47B156D9143}"/>
              </a:ext>
            </a:extLst>
          </p:cNvPr>
          <p:cNvSpPr>
            <a:spLocks noGrp="1"/>
          </p:cNvSpPr>
          <p:nvPr>
            <p:ph type="title"/>
          </p:nvPr>
        </p:nvSpPr>
        <p:spPr>
          <a:xfrm>
            <a:off x="1484311" y="-150812"/>
            <a:ext cx="10018713" cy="1752599"/>
          </a:xfrm>
        </p:spPr>
        <p:txBody>
          <a:bodyPr/>
          <a:lstStyle/>
          <a:p>
            <a:r>
              <a:rPr lang="en-GB" dirty="0"/>
              <a:t>Comparison: Leadership Style</a:t>
            </a:r>
          </a:p>
        </p:txBody>
      </p:sp>
      <p:sp>
        <p:nvSpPr>
          <p:cNvPr id="5" name="Text Placeholder 4">
            <a:extLst>
              <a:ext uri="{FF2B5EF4-FFF2-40B4-BE49-F238E27FC236}">
                <a16:creationId xmlns:a16="http://schemas.microsoft.com/office/drawing/2014/main" id="{D8078968-099E-2AAF-EA57-981BEA1C70A5}"/>
              </a:ext>
            </a:extLst>
          </p:cNvPr>
          <p:cNvSpPr>
            <a:spLocks noGrp="1"/>
          </p:cNvSpPr>
          <p:nvPr>
            <p:ph type="body" idx="1"/>
          </p:nvPr>
        </p:nvSpPr>
        <p:spPr>
          <a:xfrm>
            <a:off x="2400829" y="1284287"/>
            <a:ext cx="4607188" cy="576262"/>
          </a:xfrm>
        </p:spPr>
        <p:txBody>
          <a:bodyPr/>
          <a:lstStyle/>
          <a:p>
            <a:r>
              <a:rPr lang="en-GB" dirty="0"/>
              <a:t>Onboarding</a:t>
            </a:r>
          </a:p>
        </p:txBody>
      </p:sp>
      <p:pic>
        <p:nvPicPr>
          <p:cNvPr id="9" name="Content Placeholder 4" descr="A close up of words&#10;&#10;Description automatically generated">
            <a:extLst>
              <a:ext uri="{FF2B5EF4-FFF2-40B4-BE49-F238E27FC236}">
                <a16:creationId xmlns:a16="http://schemas.microsoft.com/office/drawing/2014/main" id="{2EFD8C8F-569F-F107-6763-13E3DFA251B4}"/>
              </a:ext>
            </a:extLst>
          </p:cNvPr>
          <p:cNvPicPr>
            <a:picLocks noGrp="1" noChangeAspect="1"/>
          </p:cNvPicPr>
          <p:nvPr>
            <p:ph sz="half" idx="2"/>
          </p:nvPr>
        </p:nvPicPr>
        <p:blipFill>
          <a:blip r:embed="rId2"/>
          <a:stretch>
            <a:fillRect/>
          </a:stretch>
        </p:blipFill>
        <p:spPr>
          <a:xfrm>
            <a:off x="1776412" y="2228850"/>
            <a:ext cx="3684588" cy="3684588"/>
          </a:xfrm>
        </p:spPr>
      </p:pic>
      <p:sp>
        <p:nvSpPr>
          <p:cNvPr id="7" name="Text Placeholder 6">
            <a:extLst>
              <a:ext uri="{FF2B5EF4-FFF2-40B4-BE49-F238E27FC236}">
                <a16:creationId xmlns:a16="http://schemas.microsoft.com/office/drawing/2014/main" id="{FE0AB59E-F4F9-AD97-69F7-7E5D46795F3A}"/>
              </a:ext>
            </a:extLst>
          </p:cNvPr>
          <p:cNvSpPr>
            <a:spLocks noGrp="1"/>
          </p:cNvSpPr>
          <p:nvPr>
            <p:ph type="body" sz="quarter" idx="3"/>
          </p:nvPr>
        </p:nvSpPr>
        <p:spPr>
          <a:xfrm>
            <a:off x="8880606" y="1284287"/>
            <a:ext cx="4622537" cy="576262"/>
          </a:xfrm>
        </p:spPr>
        <p:txBody>
          <a:bodyPr/>
          <a:lstStyle/>
          <a:p>
            <a:r>
              <a:rPr lang="en-GB" dirty="0"/>
              <a:t>Exit</a:t>
            </a:r>
          </a:p>
        </p:txBody>
      </p:sp>
      <p:pic>
        <p:nvPicPr>
          <p:cNvPr id="11" name="Content Placeholder 10" descr="A close-up of words&#10;&#10;Description automatically generated">
            <a:extLst>
              <a:ext uri="{FF2B5EF4-FFF2-40B4-BE49-F238E27FC236}">
                <a16:creationId xmlns:a16="http://schemas.microsoft.com/office/drawing/2014/main" id="{E05BB4BC-9D2F-D88D-FE36-5DB10A6E1671}"/>
              </a:ext>
            </a:extLst>
          </p:cNvPr>
          <p:cNvPicPr>
            <a:picLocks noGrp="1" noChangeAspect="1"/>
          </p:cNvPicPr>
          <p:nvPr>
            <p:ph sz="quarter" idx="4"/>
          </p:nvPr>
        </p:nvPicPr>
        <p:blipFill>
          <a:blip r:embed="rId3"/>
          <a:stretch>
            <a:fillRect/>
          </a:stretch>
        </p:blipFill>
        <p:spPr>
          <a:xfrm>
            <a:off x="7507287" y="2228850"/>
            <a:ext cx="3684588" cy="3684588"/>
          </a:xfrm>
        </p:spPr>
      </p:pic>
    </p:spTree>
    <p:extLst>
      <p:ext uri="{BB962C8B-B14F-4D97-AF65-F5344CB8AC3E}">
        <p14:creationId xmlns:p14="http://schemas.microsoft.com/office/powerpoint/2010/main" val="354942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AF39-23DE-63C0-44AC-47E5C7F4DF49}"/>
              </a:ext>
            </a:extLst>
          </p:cNvPr>
          <p:cNvSpPr>
            <a:spLocks noGrp="1"/>
          </p:cNvSpPr>
          <p:nvPr>
            <p:ph type="title"/>
          </p:nvPr>
        </p:nvSpPr>
        <p:spPr>
          <a:xfrm>
            <a:off x="1998662" y="257176"/>
            <a:ext cx="9002714" cy="1227138"/>
          </a:xfrm>
        </p:spPr>
        <p:txBody>
          <a:bodyPr>
            <a:normAutofit fontScale="90000"/>
          </a:bodyPr>
          <a:lstStyle/>
          <a:p>
            <a:r>
              <a:rPr lang="en-GB" dirty="0"/>
              <a:t>How effective was the SU at supporting your wellbeing and mental health?</a:t>
            </a:r>
          </a:p>
        </p:txBody>
      </p:sp>
      <p:graphicFrame>
        <p:nvGraphicFramePr>
          <p:cNvPr id="4" name="Content Placeholder 3">
            <a:extLst>
              <a:ext uri="{FF2B5EF4-FFF2-40B4-BE49-F238E27FC236}">
                <a16:creationId xmlns:a16="http://schemas.microsoft.com/office/drawing/2014/main" id="{301A89D3-7559-AF20-76E1-170AB68C2EB3}"/>
              </a:ext>
            </a:extLst>
          </p:cNvPr>
          <p:cNvGraphicFramePr>
            <a:graphicFrameLocks noGrp="1"/>
          </p:cNvGraphicFramePr>
          <p:nvPr>
            <p:ph idx="1"/>
            <p:extLst>
              <p:ext uri="{D42A27DB-BD31-4B8C-83A1-F6EECF244321}">
                <p14:modId xmlns:p14="http://schemas.microsoft.com/office/powerpoint/2010/main" val="1180975235"/>
              </p:ext>
            </p:extLst>
          </p:nvPr>
        </p:nvGraphicFramePr>
        <p:xfrm>
          <a:off x="1139825" y="1484314"/>
          <a:ext cx="11407775" cy="4308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349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BAEA-1F06-2314-A151-68997D0C576A}"/>
              </a:ext>
            </a:extLst>
          </p:cNvPr>
          <p:cNvSpPr>
            <a:spLocks noGrp="1"/>
          </p:cNvSpPr>
          <p:nvPr>
            <p:ph type="title"/>
          </p:nvPr>
        </p:nvSpPr>
        <p:spPr>
          <a:xfrm>
            <a:off x="1484311" y="685801"/>
            <a:ext cx="9659939" cy="342900"/>
          </a:xfrm>
        </p:spPr>
        <p:txBody>
          <a:bodyPr>
            <a:normAutofit fontScale="90000"/>
          </a:bodyPr>
          <a:lstStyle/>
          <a:p>
            <a:r>
              <a:rPr lang="en-GB" dirty="0"/>
              <a:t>How effective was the SU at supporting you to execute and perform in the role?</a:t>
            </a:r>
          </a:p>
        </p:txBody>
      </p:sp>
      <p:graphicFrame>
        <p:nvGraphicFramePr>
          <p:cNvPr id="4" name="Content Placeholder 3">
            <a:extLst>
              <a:ext uri="{FF2B5EF4-FFF2-40B4-BE49-F238E27FC236}">
                <a16:creationId xmlns:a16="http://schemas.microsoft.com/office/drawing/2014/main" id="{7C9CDD2E-358D-3150-928E-E7EE03E034DC}"/>
              </a:ext>
            </a:extLst>
          </p:cNvPr>
          <p:cNvGraphicFramePr>
            <a:graphicFrameLocks noGrp="1"/>
          </p:cNvGraphicFramePr>
          <p:nvPr>
            <p:ph idx="1"/>
            <p:extLst>
              <p:ext uri="{D42A27DB-BD31-4B8C-83A1-F6EECF244321}">
                <p14:modId xmlns:p14="http://schemas.microsoft.com/office/powerpoint/2010/main" val="1171987150"/>
              </p:ext>
            </p:extLst>
          </p:nvPr>
        </p:nvGraphicFramePr>
        <p:xfrm>
          <a:off x="1287463" y="1855789"/>
          <a:ext cx="10904537" cy="4030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3975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FC45-B605-9A16-EF8A-35A9CE9A81E2}"/>
              </a:ext>
            </a:extLst>
          </p:cNvPr>
          <p:cNvSpPr>
            <a:spLocks noGrp="1"/>
          </p:cNvSpPr>
          <p:nvPr>
            <p:ph type="title"/>
          </p:nvPr>
        </p:nvSpPr>
        <p:spPr>
          <a:xfrm>
            <a:off x="1484311" y="685800"/>
            <a:ext cx="10474327" cy="442913"/>
          </a:xfrm>
        </p:spPr>
        <p:txBody>
          <a:bodyPr>
            <a:normAutofit fontScale="90000"/>
          </a:bodyPr>
          <a:lstStyle/>
          <a:p>
            <a:r>
              <a:rPr lang="en-GB" dirty="0"/>
              <a:t>How would you rate your experience of being an SU trustee?</a:t>
            </a:r>
          </a:p>
        </p:txBody>
      </p:sp>
      <p:graphicFrame>
        <p:nvGraphicFramePr>
          <p:cNvPr id="4" name="Content Placeholder 3">
            <a:extLst>
              <a:ext uri="{FF2B5EF4-FFF2-40B4-BE49-F238E27FC236}">
                <a16:creationId xmlns:a16="http://schemas.microsoft.com/office/drawing/2014/main" id="{5E1BAC3E-BA50-70E8-6F73-96172D874B41}"/>
              </a:ext>
            </a:extLst>
          </p:cNvPr>
          <p:cNvGraphicFramePr>
            <a:graphicFrameLocks noGrp="1"/>
          </p:cNvGraphicFramePr>
          <p:nvPr>
            <p:ph idx="1"/>
            <p:extLst>
              <p:ext uri="{D42A27DB-BD31-4B8C-83A1-F6EECF244321}">
                <p14:modId xmlns:p14="http://schemas.microsoft.com/office/powerpoint/2010/main" val="1814815909"/>
              </p:ext>
            </p:extLst>
          </p:nvPr>
        </p:nvGraphicFramePr>
        <p:xfrm>
          <a:off x="1244598" y="1641476"/>
          <a:ext cx="11407775" cy="4308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819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5A6E-CD51-F2BE-932F-BCC2E16ABFD2}"/>
              </a:ext>
            </a:extLst>
          </p:cNvPr>
          <p:cNvSpPr>
            <a:spLocks noGrp="1"/>
          </p:cNvSpPr>
          <p:nvPr>
            <p:ph type="title"/>
          </p:nvPr>
        </p:nvSpPr>
        <p:spPr>
          <a:xfrm>
            <a:off x="1484311" y="685801"/>
            <a:ext cx="10234614" cy="114300"/>
          </a:xfrm>
        </p:spPr>
        <p:txBody>
          <a:bodyPr>
            <a:normAutofit fontScale="90000"/>
          </a:bodyPr>
          <a:lstStyle/>
          <a:p>
            <a:r>
              <a:rPr lang="en-GB" dirty="0"/>
              <a:t>Would you like to be a trustee of another charity in the future?</a:t>
            </a:r>
          </a:p>
        </p:txBody>
      </p:sp>
      <p:graphicFrame>
        <p:nvGraphicFramePr>
          <p:cNvPr id="4" name="Content Placeholder 3">
            <a:extLst>
              <a:ext uri="{FF2B5EF4-FFF2-40B4-BE49-F238E27FC236}">
                <a16:creationId xmlns:a16="http://schemas.microsoft.com/office/drawing/2014/main" id="{236B6A34-062A-E543-CC0A-FD83FE6C9948}"/>
              </a:ext>
            </a:extLst>
          </p:cNvPr>
          <p:cNvGraphicFramePr>
            <a:graphicFrameLocks noGrp="1"/>
          </p:cNvGraphicFramePr>
          <p:nvPr>
            <p:ph idx="1"/>
            <p:extLst>
              <p:ext uri="{D42A27DB-BD31-4B8C-83A1-F6EECF244321}">
                <p14:modId xmlns:p14="http://schemas.microsoft.com/office/powerpoint/2010/main" val="2086744398"/>
              </p:ext>
            </p:extLst>
          </p:nvPr>
        </p:nvGraphicFramePr>
        <p:xfrm>
          <a:off x="1225550" y="1274762"/>
          <a:ext cx="11407775" cy="4308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57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34F5-1737-8B5E-FF01-C31F3B31E905}"/>
              </a:ext>
            </a:extLst>
          </p:cNvPr>
          <p:cNvSpPr>
            <a:spLocks noGrp="1"/>
          </p:cNvSpPr>
          <p:nvPr>
            <p:ph type="title"/>
          </p:nvPr>
        </p:nvSpPr>
        <p:spPr>
          <a:xfrm>
            <a:off x="1484311" y="685801"/>
            <a:ext cx="10707689" cy="228600"/>
          </a:xfrm>
        </p:spPr>
        <p:txBody>
          <a:bodyPr>
            <a:normAutofit fontScale="90000"/>
          </a:bodyPr>
          <a:lstStyle/>
          <a:p>
            <a:r>
              <a:rPr lang="en-GB" dirty="0"/>
              <a:t>Did your SU meet your development needs about being a trustee?</a:t>
            </a:r>
          </a:p>
        </p:txBody>
      </p:sp>
      <p:graphicFrame>
        <p:nvGraphicFramePr>
          <p:cNvPr id="4" name="Content Placeholder 3">
            <a:extLst>
              <a:ext uri="{FF2B5EF4-FFF2-40B4-BE49-F238E27FC236}">
                <a16:creationId xmlns:a16="http://schemas.microsoft.com/office/drawing/2014/main" id="{47BE8D04-DDFD-5620-230E-ECF8C34A5D83}"/>
              </a:ext>
            </a:extLst>
          </p:cNvPr>
          <p:cNvGraphicFramePr>
            <a:graphicFrameLocks noGrp="1"/>
          </p:cNvGraphicFramePr>
          <p:nvPr>
            <p:ph idx="1"/>
            <p:extLst>
              <p:ext uri="{D42A27DB-BD31-4B8C-83A1-F6EECF244321}">
                <p14:modId xmlns:p14="http://schemas.microsoft.com/office/powerpoint/2010/main" val="2254736529"/>
              </p:ext>
            </p:extLst>
          </p:nvPr>
        </p:nvGraphicFramePr>
        <p:xfrm>
          <a:off x="1484311" y="1274762"/>
          <a:ext cx="11407775" cy="4308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668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418F-23A0-C310-D30C-0ED05212EC94}"/>
              </a:ext>
            </a:extLst>
          </p:cNvPr>
          <p:cNvSpPr>
            <a:spLocks noGrp="1"/>
          </p:cNvSpPr>
          <p:nvPr>
            <p:ph type="title"/>
          </p:nvPr>
        </p:nvSpPr>
        <p:spPr>
          <a:xfrm>
            <a:off x="1484309" y="190500"/>
            <a:ext cx="10018713" cy="1752599"/>
          </a:xfrm>
        </p:spPr>
        <p:txBody>
          <a:bodyPr/>
          <a:lstStyle/>
          <a:p>
            <a:r>
              <a:rPr lang="en-GB" dirty="0"/>
              <a:t>What did you enjoy most about your trustee role?</a:t>
            </a:r>
          </a:p>
        </p:txBody>
      </p:sp>
      <p:sp>
        <p:nvSpPr>
          <p:cNvPr id="3" name="Content Placeholder 2">
            <a:extLst>
              <a:ext uri="{FF2B5EF4-FFF2-40B4-BE49-F238E27FC236}">
                <a16:creationId xmlns:a16="http://schemas.microsoft.com/office/drawing/2014/main" id="{058C4A3A-BB6B-A879-441F-DBAA0B56ED59}"/>
              </a:ext>
            </a:extLst>
          </p:cNvPr>
          <p:cNvSpPr>
            <a:spLocks noGrp="1"/>
          </p:cNvSpPr>
          <p:nvPr>
            <p:ph idx="1"/>
          </p:nvPr>
        </p:nvSpPr>
        <p:spPr>
          <a:xfrm>
            <a:off x="1841497" y="2409824"/>
            <a:ext cx="10018713" cy="3124201"/>
          </a:xfrm>
        </p:spPr>
        <p:txBody>
          <a:bodyPr>
            <a:noAutofit/>
          </a:bodyPr>
          <a:lstStyle/>
          <a:p>
            <a:pPr marL="0" indent="0">
              <a:buNone/>
            </a:pPr>
            <a:r>
              <a:rPr lang="en-GB" dirty="0"/>
              <a:t>”Holding the SMT to account”</a:t>
            </a:r>
          </a:p>
          <a:p>
            <a:pPr marL="0" indent="0">
              <a:buNone/>
            </a:pPr>
            <a:r>
              <a:rPr lang="en-GB" dirty="0">
                <a:solidFill>
                  <a:srgbClr val="9E345C"/>
                </a:solidFill>
              </a:rPr>
              <a:t>”Having the highest level of knowledge and power within the organisation.”</a:t>
            </a:r>
          </a:p>
          <a:p>
            <a:pPr marL="0" indent="0">
              <a:buNone/>
            </a:pPr>
            <a:r>
              <a:rPr lang="en-GB" dirty="0"/>
              <a:t>“The opportunity to see behind the scenes of keeping an organisation viable and the opportunity of contributing to the wellbeing of the organisation” </a:t>
            </a:r>
          </a:p>
          <a:p>
            <a:pPr marL="0" indent="0">
              <a:buNone/>
            </a:pPr>
            <a:r>
              <a:rPr lang="en-GB" dirty="0">
                <a:solidFill>
                  <a:srgbClr val="9E345C"/>
                </a:solidFill>
              </a:rPr>
              <a:t>“Insight and skills on good governance and risk management which is often missed or difficult to do at an operational level”</a:t>
            </a:r>
          </a:p>
          <a:p>
            <a:pPr marL="0" indent="0">
              <a:buNone/>
            </a:pPr>
            <a:r>
              <a:rPr lang="en-GB" dirty="0"/>
              <a:t>“Strategy work this year. It's been really interesting working on the new  structure of the union and looking into how it will enable to SU to improve in the future.” </a:t>
            </a:r>
          </a:p>
          <a:p>
            <a:pPr marL="0" indent="0">
              <a:buNone/>
            </a:pPr>
            <a:r>
              <a:rPr lang="en-GB" dirty="0">
                <a:solidFill>
                  <a:srgbClr val="9E345C"/>
                </a:solidFill>
              </a:rPr>
              <a:t>“Making decisions at the highest level, great experience for CV”</a:t>
            </a:r>
          </a:p>
        </p:txBody>
      </p:sp>
    </p:spTree>
    <p:extLst>
      <p:ext uri="{BB962C8B-B14F-4D97-AF65-F5344CB8AC3E}">
        <p14:creationId xmlns:p14="http://schemas.microsoft.com/office/powerpoint/2010/main" val="164489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22BF-EB42-F8FE-8787-EC70975D5326}"/>
              </a:ext>
            </a:extLst>
          </p:cNvPr>
          <p:cNvSpPr>
            <a:spLocks noGrp="1"/>
          </p:cNvSpPr>
          <p:nvPr>
            <p:ph type="title"/>
          </p:nvPr>
        </p:nvSpPr>
        <p:spPr>
          <a:xfrm>
            <a:off x="1484311" y="685800"/>
            <a:ext cx="10531477" cy="200025"/>
          </a:xfrm>
        </p:spPr>
        <p:txBody>
          <a:bodyPr>
            <a:normAutofit fontScale="90000"/>
          </a:bodyPr>
          <a:lstStyle/>
          <a:p>
            <a:r>
              <a:rPr lang="en-GB" dirty="0"/>
              <a:t>What would you like to see in place for subsequent trustees at your SU?</a:t>
            </a:r>
          </a:p>
        </p:txBody>
      </p:sp>
      <p:sp>
        <p:nvSpPr>
          <p:cNvPr id="3" name="Content Placeholder 2">
            <a:extLst>
              <a:ext uri="{FF2B5EF4-FFF2-40B4-BE49-F238E27FC236}">
                <a16:creationId xmlns:a16="http://schemas.microsoft.com/office/drawing/2014/main" id="{2A463AE7-958B-5949-CDE9-A9B6716B6A77}"/>
              </a:ext>
            </a:extLst>
          </p:cNvPr>
          <p:cNvSpPr>
            <a:spLocks noGrp="1"/>
          </p:cNvSpPr>
          <p:nvPr>
            <p:ph idx="1"/>
          </p:nvPr>
        </p:nvSpPr>
        <p:spPr>
          <a:xfrm>
            <a:off x="1784347" y="1785939"/>
            <a:ext cx="10231440" cy="4005262"/>
          </a:xfrm>
        </p:spPr>
        <p:txBody>
          <a:bodyPr>
            <a:noAutofit/>
          </a:bodyPr>
          <a:lstStyle/>
          <a:p>
            <a:pPr marL="0" indent="0">
              <a:buNone/>
            </a:pPr>
            <a:r>
              <a:rPr lang="en-GB" sz="1400" dirty="0"/>
              <a:t>”</a:t>
            </a:r>
            <a:r>
              <a:rPr lang="en-GB" sz="1400" dirty="0">
                <a:solidFill>
                  <a:srgbClr val="000000"/>
                </a:solidFill>
                <a:effectLst/>
              </a:rPr>
              <a:t> </a:t>
            </a:r>
            <a:r>
              <a:rPr lang="en-GB" sz="1400" dirty="0">
                <a:effectLst/>
              </a:rPr>
              <a:t>Closed sessions without the </a:t>
            </a:r>
            <a:r>
              <a:rPr lang="en-GB" sz="1400" dirty="0"/>
              <a:t>CEO</a:t>
            </a:r>
            <a:r>
              <a:rPr lang="en-GB" sz="1400" dirty="0">
                <a:effectLst/>
              </a:rPr>
              <a:t> </a:t>
            </a:r>
            <a:r>
              <a:rPr lang="en-GB" sz="1400" dirty="0">
                <a:solidFill>
                  <a:srgbClr val="000000"/>
                </a:solidFill>
                <a:effectLst/>
              </a:rPr>
              <a:t>”</a:t>
            </a:r>
          </a:p>
          <a:p>
            <a:pPr marL="0" indent="0">
              <a:buNone/>
            </a:pPr>
            <a:r>
              <a:rPr lang="en-GB" sz="1400" dirty="0">
                <a:solidFill>
                  <a:srgbClr val="9E345C"/>
                </a:solidFill>
              </a:rPr>
              <a:t>”Training on how to understand the financials”</a:t>
            </a:r>
          </a:p>
          <a:p>
            <a:pPr marL="0" indent="0">
              <a:buNone/>
            </a:pPr>
            <a:r>
              <a:rPr lang="en-GB" sz="1400" dirty="0"/>
              <a:t>“Conflict management training”</a:t>
            </a:r>
          </a:p>
          <a:p>
            <a:pPr marL="0" indent="0">
              <a:buNone/>
            </a:pPr>
            <a:r>
              <a:rPr lang="en-GB" sz="1400" dirty="0">
                <a:solidFill>
                  <a:srgbClr val="9E345C"/>
                </a:solidFill>
              </a:rPr>
              <a:t>“The same training/induction for all trustees. Officer mentors/contacts in particular for student trustees”</a:t>
            </a:r>
          </a:p>
          <a:p>
            <a:pPr marL="0" indent="0">
              <a:buNone/>
            </a:pPr>
            <a:r>
              <a:rPr lang="en-GB" sz="1400" dirty="0"/>
              <a:t>“Perhaps a bit more support specifically from the SU staff attendees - e.g. explainers around strange terminology (that an incoming </a:t>
            </a:r>
            <a:r>
              <a:rPr lang="en-GB" sz="1400" dirty="0" err="1"/>
              <a:t>sabb</a:t>
            </a:r>
            <a:r>
              <a:rPr lang="en-GB" sz="1400" dirty="0"/>
              <a:t> may be unaware of). I also wonder about creating a new approach to better engage everyone. Perhaps something along the lines of each trustee (regardless of who the paper sits with) has to become an 'expert' on certain papers / reports on the agenda. This would hopefully get people more actively engaging with the papers and discussions “</a:t>
            </a:r>
          </a:p>
          <a:p>
            <a:pPr marL="0" indent="0">
              <a:buNone/>
            </a:pPr>
            <a:r>
              <a:rPr lang="en-GB" sz="1400" dirty="0">
                <a:solidFill>
                  <a:srgbClr val="9E345C"/>
                </a:solidFill>
              </a:rPr>
              <a:t>“Ideally, I'd like to be able to see the board outside of the meeting room, board social events could be beneficial</a:t>
            </a:r>
          </a:p>
          <a:p>
            <a:pPr marL="0" indent="0">
              <a:buNone/>
            </a:pPr>
            <a:r>
              <a:rPr lang="en-GB" sz="1400" dirty="0"/>
              <a:t>”A proper handbook explaining each </a:t>
            </a:r>
            <a:r>
              <a:rPr lang="en-GB" sz="1400" dirty="0" err="1"/>
              <a:t>sabb</a:t>
            </a:r>
            <a:r>
              <a:rPr lang="en-GB" sz="1400" dirty="0"/>
              <a:t> role, how to work with different teams. Also lots of support for anything they want to do. I think also educating the full time staff on what we do as </a:t>
            </a:r>
            <a:r>
              <a:rPr lang="en-GB" sz="1400" dirty="0" err="1"/>
              <a:t>sabbs</a:t>
            </a:r>
            <a:r>
              <a:rPr lang="en-GB" sz="1400" dirty="0"/>
              <a:t> is important”</a:t>
            </a:r>
          </a:p>
          <a:p>
            <a:pPr marL="0" indent="0">
              <a:buNone/>
            </a:pPr>
            <a:r>
              <a:rPr lang="en-GB" sz="1400" dirty="0">
                <a:solidFill>
                  <a:srgbClr val="9E345C"/>
                </a:solidFill>
              </a:rPr>
              <a:t>“A summary/handover of key things that were addressed at previous trustee meetings, so incoming officers are aware of the sort of things discussed. It would also key them into the position the SU is at (mainly financially) and what the priorities of the board are.”</a:t>
            </a:r>
          </a:p>
          <a:p>
            <a:pPr marL="0" indent="0">
              <a:buNone/>
            </a:pPr>
            <a:r>
              <a:rPr lang="en-GB" sz="1400" dirty="0"/>
              <a:t>”More support from SMT in terms of briefings (particularly for student trustees). Shorter papers and agendas for the meetings, to allow for more discussion.”</a:t>
            </a:r>
          </a:p>
          <a:p>
            <a:pPr marL="0" indent="0">
              <a:buNone/>
            </a:pPr>
            <a:r>
              <a:rPr lang="en-GB" sz="1400" dirty="0">
                <a:solidFill>
                  <a:srgbClr val="9E345C"/>
                </a:solidFill>
              </a:rPr>
              <a:t>The ability for everyone to input on whether to approve things or not (by a vote and not an assumed consensus). SMT to be removed from the room a bit (it feels like they are members of the Trustee Board when they shouldn't be). I think officers should be allowed to feedback and input to the productions of TB papers. </a:t>
            </a:r>
          </a:p>
        </p:txBody>
      </p:sp>
    </p:spTree>
    <p:extLst>
      <p:ext uri="{BB962C8B-B14F-4D97-AF65-F5344CB8AC3E}">
        <p14:creationId xmlns:p14="http://schemas.microsoft.com/office/powerpoint/2010/main" val="318020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4DB4E1B3-E7F3-5B34-97D3-0ECF9C036A8A}"/>
              </a:ext>
            </a:extLst>
          </p:cNvPr>
          <p:cNvSpPr>
            <a:spLocks noGrp="1" noChangeArrowheads="1"/>
          </p:cNvSpPr>
          <p:nvPr>
            <p:ph type="body" idx="1"/>
          </p:nvPr>
        </p:nvSpPr>
        <p:spPr>
          <a:xfrm>
            <a:off x="5140668" y="2382078"/>
            <a:ext cx="10840212" cy="1046922"/>
          </a:xfrm>
        </p:spPr>
        <p:txBody>
          <a:bodyPr>
            <a:normAutofit/>
          </a:bodyPr>
          <a:lstStyle/>
          <a:p>
            <a:pPr>
              <a:lnSpc>
                <a:spcPct val="90000"/>
              </a:lnSpc>
              <a:buFont typeface="Wingdings" panose="05000000000000000000" pitchFamily="2" charset="2"/>
              <a:buNone/>
            </a:pPr>
            <a:r>
              <a:rPr lang="en-GB" altLang="en-US" sz="3500" b="1" dirty="0">
                <a:latin typeface="Verdana" panose="020B0604030504040204" pitchFamily="34" charset="0"/>
                <a:ea typeface="Verdana" panose="020B0604030504040204" pitchFamily="34" charset="0"/>
              </a:rPr>
              <a:t>Hello!</a:t>
            </a:r>
          </a:p>
          <a:p>
            <a:pPr>
              <a:lnSpc>
                <a:spcPct val="90000"/>
              </a:lnSpc>
              <a:buFont typeface="Wingdings" panose="05000000000000000000" pitchFamily="2" charset="2"/>
              <a:buNone/>
            </a:pPr>
            <a:endParaRPr lang="en-GB" altLang="en-US" sz="1800" dirty="0"/>
          </a:p>
        </p:txBody>
      </p:sp>
      <p:sp>
        <p:nvSpPr>
          <p:cNvPr id="2" name="TextBox 1">
            <a:extLst>
              <a:ext uri="{FF2B5EF4-FFF2-40B4-BE49-F238E27FC236}">
                <a16:creationId xmlns:a16="http://schemas.microsoft.com/office/drawing/2014/main" id="{6D8481F1-7E29-B212-7AC2-2543F13B14DB}"/>
              </a:ext>
            </a:extLst>
          </p:cNvPr>
          <p:cNvSpPr txBox="1"/>
          <p:nvPr/>
        </p:nvSpPr>
        <p:spPr>
          <a:xfrm>
            <a:off x="1053548" y="3414712"/>
            <a:ext cx="10084904" cy="3046988"/>
          </a:xfrm>
          <a:prstGeom prst="rect">
            <a:avLst/>
          </a:prstGeom>
          <a:noFill/>
        </p:spPr>
        <p:txBody>
          <a:bodyPr wrap="square" rtlCol="0">
            <a:spAutoFit/>
          </a:bodyPr>
          <a:lstStyle/>
          <a:p>
            <a:pPr algn="ctr"/>
            <a:r>
              <a:rPr lang="en-GB" sz="2400" dirty="0">
                <a:latin typeface="Verdana" panose="020B0604030504040204" pitchFamily="34" charset="0"/>
                <a:ea typeface="Verdana" panose="020B0604030504040204" pitchFamily="34" charset="0"/>
              </a:rPr>
              <a:t>I am Steve</a:t>
            </a:r>
          </a:p>
          <a:p>
            <a:pPr marL="285750" indent="-285750" algn="ctr">
              <a:buFont typeface="Arial" panose="020B0604020202020204" pitchFamily="34" charset="0"/>
              <a:buChar char="•"/>
            </a:pPr>
            <a:endParaRPr lang="en-GB" sz="2400" dirty="0">
              <a:latin typeface="Verdana" panose="020B0604030504040204" pitchFamily="34" charset="0"/>
              <a:ea typeface="Verdana" panose="020B0604030504040204" pitchFamily="34" charset="0"/>
            </a:endParaRPr>
          </a:p>
          <a:p>
            <a:pPr algn="ctr"/>
            <a:r>
              <a:rPr lang="en-GB" sz="2400" dirty="0">
                <a:latin typeface="Verdana" panose="020B0604030504040204" pitchFamily="34" charset="0"/>
                <a:ea typeface="Verdana" panose="020B0604030504040204" pitchFamily="34" charset="0"/>
              </a:rPr>
              <a:t>I am Zahra</a:t>
            </a:r>
          </a:p>
          <a:p>
            <a:pPr algn="ctr"/>
            <a:endParaRPr lang="en-GB" sz="2400" dirty="0">
              <a:latin typeface="Verdana" panose="020B0604030504040204" pitchFamily="34" charset="0"/>
              <a:ea typeface="Verdana" panose="020B0604030504040204" pitchFamily="34" charset="0"/>
            </a:endParaRPr>
          </a:p>
          <a:p>
            <a:pPr algn="ctr"/>
            <a:r>
              <a:rPr lang="en-GB" sz="2400" dirty="0">
                <a:latin typeface="Verdana" panose="020B0604030504040204" pitchFamily="34" charset="0"/>
                <a:ea typeface="Verdana" panose="020B0604030504040204" pitchFamily="34" charset="0"/>
              </a:rPr>
              <a:t>Who are you?</a:t>
            </a:r>
          </a:p>
          <a:p>
            <a:pPr marL="285750" indent="-285750">
              <a:buFont typeface="Arial" panose="020B0604020202020204" pitchFamily="34" charset="0"/>
              <a:buChar char="•"/>
            </a:pPr>
            <a:endParaRPr lang="en-GB" sz="2400" dirty="0">
              <a:latin typeface="Verdana" panose="020B0604030504040204" pitchFamily="34" charset="0"/>
              <a:ea typeface="Verdana" panose="020B0604030504040204" pitchFamily="34" charset="0"/>
            </a:endParaRPr>
          </a:p>
          <a:p>
            <a:endParaRPr lang="en-GB" sz="2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678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A23B-C3AD-CF83-F63A-9FB20517756C}"/>
              </a:ext>
            </a:extLst>
          </p:cNvPr>
          <p:cNvSpPr>
            <a:spLocks noGrp="1"/>
          </p:cNvSpPr>
          <p:nvPr>
            <p:ph type="title"/>
          </p:nvPr>
        </p:nvSpPr>
        <p:spPr>
          <a:xfrm>
            <a:off x="1484311" y="685800"/>
            <a:ext cx="10360027" cy="214313"/>
          </a:xfrm>
        </p:spPr>
        <p:txBody>
          <a:bodyPr>
            <a:normAutofit fontScale="90000"/>
          </a:bodyPr>
          <a:lstStyle/>
          <a:p>
            <a:r>
              <a:rPr lang="en-GB" dirty="0"/>
              <a:t>What was the most valuable part of Coole Insight's officer support programme?</a:t>
            </a:r>
          </a:p>
        </p:txBody>
      </p:sp>
      <p:graphicFrame>
        <p:nvGraphicFramePr>
          <p:cNvPr id="4" name="Content Placeholder 3">
            <a:extLst>
              <a:ext uri="{FF2B5EF4-FFF2-40B4-BE49-F238E27FC236}">
                <a16:creationId xmlns:a16="http://schemas.microsoft.com/office/drawing/2014/main" id="{C6A9A6AA-F356-6B00-8DB0-5E3D0EF1EEDB}"/>
              </a:ext>
            </a:extLst>
          </p:cNvPr>
          <p:cNvGraphicFramePr>
            <a:graphicFrameLocks noGrp="1"/>
          </p:cNvGraphicFramePr>
          <p:nvPr>
            <p:ph idx="1"/>
            <p:extLst>
              <p:ext uri="{D42A27DB-BD31-4B8C-83A1-F6EECF244321}">
                <p14:modId xmlns:p14="http://schemas.microsoft.com/office/powerpoint/2010/main" val="1488418157"/>
              </p:ext>
            </p:extLst>
          </p:nvPr>
        </p:nvGraphicFramePr>
        <p:xfrm>
          <a:off x="976311" y="1384301"/>
          <a:ext cx="11376025" cy="4945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821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C681-8BCF-3820-81EB-001333906F71}"/>
              </a:ext>
            </a:extLst>
          </p:cNvPr>
          <p:cNvSpPr>
            <a:spLocks noGrp="1"/>
          </p:cNvSpPr>
          <p:nvPr>
            <p:ph type="title"/>
          </p:nvPr>
        </p:nvSpPr>
        <p:spPr>
          <a:xfrm>
            <a:off x="1812924" y="300037"/>
            <a:ext cx="10018713" cy="1752599"/>
          </a:xfrm>
        </p:spPr>
        <p:txBody>
          <a:bodyPr>
            <a:normAutofit/>
          </a:bodyPr>
          <a:lstStyle/>
          <a:p>
            <a:r>
              <a:rPr lang="en-GB" dirty="0"/>
              <a:t>Would you recommend Coole Insight's support programme to future student officers?</a:t>
            </a:r>
          </a:p>
        </p:txBody>
      </p:sp>
      <p:graphicFrame>
        <p:nvGraphicFramePr>
          <p:cNvPr id="4" name="Content Placeholder 3">
            <a:extLst>
              <a:ext uri="{FF2B5EF4-FFF2-40B4-BE49-F238E27FC236}">
                <a16:creationId xmlns:a16="http://schemas.microsoft.com/office/drawing/2014/main" id="{1F9F9B04-06C5-D49A-24A5-F2089BE190FA}"/>
              </a:ext>
            </a:extLst>
          </p:cNvPr>
          <p:cNvGraphicFramePr>
            <a:graphicFrameLocks noGrp="1"/>
          </p:cNvGraphicFramePr>
          <p:nvPr>
            <p:ph idx="1"/>
            <p:extLst>
              <p:ext uri="{D42A27DB-BD31-4B8C-83A1-F6EECF244321}">
                <p14:modId xmlns:p14="http://schemas.microsoft.com/office/powerpoint/2010/main" val="404164187"/>
              </p:ext>
            </p:extLst>
          </p:nvPr>
        </p:nvGraphicFramePr>
        <p:xfrm>
          <a:off x="1585913" y="2327275"/>
          <a:ext cx="10861675" cy="3844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996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33F3-2E8F-86F6-EEF3-C48B05B8E820}"/>
              </a:ext>
            </a:extLst>
          </p:cNvPr>
          <p:cNvSpPr>
            <a:spLocks noGrp="1"/>
          </p:cNvSpPr>
          <p:nvPr>
            <p:ph type="title"/>
          </p:nvPr>
        </p:nvSpPr>
        <p:spPr>
          <a:xfrm>
            <a:off x="1484309" y="-538162"/>
            <a:ext cx="10018713" cy="1752599"/>
          </a:xfrm>
        </p:spPr>
        <p:txBody>
          <a:bodyPr>
            <a:normAutofit/>
          </a:bodyPr>
          <a:lstStyle/>
          <a:p>
            <a:r>
              <a:rPr lang="en-GB" dirty="0"/>
              <a:t>Testimonials</a:t>
            </a:r>
          </a:p>
        </p:txBody>
      </p:sp>
      <p:sp>
        <p:nvSpPr>
          <p:cNvPr id="3" name="Content Placeholder 2">
            <a:extLst>
              <a:ext uri="{FF2B5EF4-FFF2-40B4-BE49-F238E27FC236}">
                <a16:creationId xmlns:a16="http://schemas.microsoft.com/office/drawing/2014/main" id="{D032ADAA-4F02-CCA1-BAA2-F7C68F17DA30}"/>
              </a:ext>
            </a:extLst>
          </p:cNvPr>
          <p:cNvSpPr>
            <a:spLocks noGrp="1"/>
          </p:cNvSpPr>
          <p:nvPr>
            <p:ph idx="1"/>
          </p:nvPr>
        </p:nvSpPr>
        <p:spPr>
          <a:xfrm>
            <a:off x="1870072" y="1866899"/>
            <a:ext cx="10018713" cy="3124201"/>
          </a:xfrm>
        </p:spPr>
        <p:txBody>
          <a:bodyPr>
            <a:noAutofit/>
          </a:bodyPr>
          <a:lstStyle/>
          <a:p>
            <a:pPr marL="0" indent="0">
              <a:buNone/>
            </a:pPr>
            <a:r>
              <a:rPr lang="en-GB" sz="1800" dirty="0"/>
              <a:t>”Provided the most needed tool that supported my transit within my role as a sabbatical officer”</a:t>
            </a:r>
          </a:p>
          <a:p>
            <a:pPr marL="0" indent="0">
              <a:buNone/>
            </a:pPr>
            <a:r>
              <a:rPr lang="en-GB" sz="1800" dirty="0"/>
              <a:t>“Having Steve allowed me to gain confidence in someone and allowed me to get things off my chest when I was stressed”</a:t>
            </a:r>
          </a:p>
          <a:p>
            <a:pPr marL="0" indent="0">
              <a:buNone/>
            </a:pPr>
            <a:r>
              <a:rPr lang="en-GB" sz="1800" dirty="0"/>
              <a:t>“Loved the opportunity to discuss issues with someone external to the organisation.”</a:t>
            </a:r>
          </a:p>
          <a:p>
            <a:pPr marL="0" indent="0">
              <a:buNone/>
            </a:pPr>
            <a:r>
              <a:rPr lang="en-GB" sz="1800" dirty="0"/>
              <a:t>” Steve and the team at Coole insights have been absolutely incredible guiding me on my journey as a full-time officer and have provided consistent invaluable all-round support. Very grateful to have worked with them during my term.”</a:t>
            </a:r>
          </a:p>
          <a:p>
            <a:pPr marL="0" indent="0">
              <a:buNone/>
            </a:pPr>
            <a:r>
              <a:rPr lang="en-GB" sz="1800" dirty="0"/>
              <a:t>“Coole Insight is a really good organisation with great people; they really help officers not only in relation to working but also with personal stuff that enhances their working capacity. I will recommend partnering with Coole Insight to have more productivity in both work and professional life.”</a:t>
            </a:r>
          </a:p>
          <a:p>
            <a:pPr marL="0" indent="0">
              <a:buNone/>
            </a:pPr>
            <a:r>
              <a:rPr lang="en-GB" sz="1800" dirty="0"/>
              <a:t>“Coole Insight has been a real back bone of my sabbatical year. I do not believe I would have had a successful year without my monthly 121s and constant support from Jamie. As someone who was fairly new to SUs and the student movement coming into the role, Jamie was incredibly supportive and a real knowledge bank of all things SU. </a:t>
            </a:r>
          </a:p>
          <a:p>
            <a:pPr marL="0" indent="0">
              <a:buNone/>
            </a:pPr>
            <a:r>
              <a:rPr lang="en-GB" sz="1800" dirty="0"/>
              <a:t>“Jamie has been a massive, massive help throughout my first year as a </a:t>
            </a:r>
            <a:r>
              <a:rPr lang="en-GB" sz="1800" dirty="0" err="1"/>
              <a:t>sabb</a:t>
            </a:r>
            <a:r>
              <a:rPr lang="en-GB" sz="1800" dirty="0"/>
              <a:t>. His experience shines through and his support and guidance has been much appreciated, even when I've just wanted to bounce ideas off of him. Thank you Jamie!”</a:t>
            </a:r>
          </a:p>
        </p:txBody>
      </p:sp>
    </p:spTree>
    <p:extLst>
      <p:ext uri="{BB962C8B-B14F-4D97-AF65-F5344CB8AC3E}">
        <p14:creationId xmlns:p14="http://schemas.microsoft.com/office/powerpoint/2010/main" val="4052511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973C-1F3A-A1A6-B39F-634A7D901DB8}"/>
              </a:ext>
            </a:extLst>
          </p:cNvPr>
          <p:cNvSpPr>
            <a:spLocks noGrp="1"/>
          </p:cNvSpPr>
          <p:nvPr>
            <p:ph type="title"/>
          </p:nvPr>
        </p:nvSpPr>
        <p:spPr>
          <a:xfrm>
            <a:off x="1683093" y="450574"/>
            <a:ext cx="10018713" cy="636104"/>
          </a:xfrm>
        </p:spPr>
        <p:txBody>
          <a:bodyPr>
            <a:normAutofit fontScale="90000"/>
          </a:bodyPr>
          <a:lstStyle/>
          <a:p>
            <a:pPr algn="l"/>
            <a:r>
              <a:rPr lang="en-GB" sz="2700" b="1" dirty="0">
                <a:latin typeface="Verdana" panose="020B0604030504040204" pitchFamily="34" charset="0"/>
                <a:ea typeface="Verdana" panose="020B0604030504040204" pitchFamily="34" charset="0"/>
              </a:rPr>
              <a:t>What Coole Insight would love to see in the SU sector to  improve organisation culture? (What we said last year) </a:t>
            </a:r>
            <a:br>
              <a:rPr lang="en-GB" sz="2000" b="1" dirty="0">
                <a:latin typeface="Verdana" panose="020B0604030504040204" pitchFamily="34" charset="0"/>
                <a:ea typeface="Verdana" panose="020B0604030504040204" pitchFamily="34" charset="0"/>
              </a:rPr>
            </a:br>
            <a:endParaRPr lang="en-GB" sz="2000" b="1"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19D4A35F-534B-541C-1F0F-0442F17CAF33}"/>
              </a:ext>
            </a:extLst>
          </p:cNvPr>
          <p:cNvSpPr txBox="1"/>
          <p:nvPr/>
        </p:nvSpPr>
        <p:spPr>
          <a:xfrm>
            <a:off x="2067476" y="1329113"/>
            <a:ext cx="9634330" cy="507831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Practitioner led staff networks / communities of practice at ALL levels</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Connectivity between regions and nations in terms of sharing regional discussions, content, and  research</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An organised and evidenced based approach to collective sector problem solving, moving away from the ‘bitty’ approach that we currently have – granted that this is not helped by the volume of management consultants operating in the sector without any form of quality control or regulation</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Clearer career pathways and development opportunities from student staff to Chief Executive level</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Talent management systems that are overseen, quality controlled, and utilised by students’ unions during recruitment processes </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More clarity on expectations of officers as employees and competency frameworks to help </a:t>
            </a:r>
            <a:r>
              <a:rPr lang="en-GB" b="1" dirty="0">
                <a:latin typeface="Verdana" panose="020B0604030504040204" pitchFamily="34" charset="0"/>
                <a:ea typeface="Verdana" panose="020B0604030504040204" pitchFamily="34" charset="0"/>
              </a:rPr>
              <a:t>guide, coach, and support </a:t>
            </a:r>
            <a:r>
              <a:rPr lang="en-GB" dirty="0">
                <a:latin typeface="Verdana" panose="020B0604030504040204" pitchFamily="34" charset="0"/>
                <a:ea typeface="Verdana" panose="020B0604030504040204" pitchFamily="34" charset="0"/>
              </a:rPr>
              <a:t>them through their year…</a:t>
            </a:r>
          </a:p>
        </p:txBody>
      </p:sp>
    </p:spTree>
    <p:extLst>
      <p:ext uri="{BB962C8B-B14F-4D97-AF65-F5344CB8AC3E}">
        <p14:creationId xmlns:p14="http://schemas.microsoft.com/office/powerpoint/2010/main" val="23520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973C-1F3A-A1A6-B39F-634A7D901DB8}"/>
              </a:ext>
            </a:extLst>
          </p:cNvPr>
          <p:cNvSpPr>
            <a:spLocks noGrp="1"/>
          </p:cNvSpPr>
          <p:nvPr>
            <p:ph type="title"/>
          </p:nvPr>
        </p:nvSpPr>
        <p:spPr>
          <a:xfrm>
            <a:off x="1683093" y="450574"/>
            <a:ext cx="10018713" cy="636104"/>
          </a:xfrm>
        </p:spPr>
        <p:txBody>
          <a:bodyPr>
            <a:normAutofit fontScale="90000"/>
          </a:bodyPr>
          <a:lstStyle/>
          <a:p>
            <a:pPr algn="l"/>
            <a:r>
              <a:rPr lang="en-GB" sz="2700" b="1" dirty="0">
                <a:latin typeface="Verdana" panose="020B0604030504040204" pitchFamily="34" charset="0"/>
                <a:ea typeface="Verdana" panose="020B0604030504040204" pitchFamily="34" charset="0"/>
              </a:rPr>
              <a:t>What is Coole Insight doing now!</a:t>
            </a:r>
            <a:br>
              <a:rPr lang="en-GB" sz="2000" b="1" dirty="0">
                <a:latin typeface="Verdana" panose="020B0604030504040204" pitchFamily="34" charset="0"/>
                <a:ea typeface="Verdana" panose="020B0604030504040204" pitchFamily="34" charset="0"/>
              </a:rPr>
            </a:br>
            <a:endParaRPr lang="en-GB" sz="2000" b="1"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737BCE04-B8E2-32D8-D01D-1D73F9629F3E}"/>
              </a:ext>
            </a:extLst>
          </p:cNvPr>
          <p:cNvSpPr txBox="1"/>
          <p:nvPr/>
        </p:nvSpPr>
        <p:spPr>
          <a:xfrm>
            <a:off x="1885950" y="1166842"/>
            <a:ext cx="9172575" cy="535531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Giving away a £2,000 research grant for sector improvement, or</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Giving away a free study trip to ACUI to support Coole Insight’s growth in the USA, with a view to developing closer connections between Ireland, UK, and US students’ unions / student government</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Developing an online SU talent showcase</a:t>
            </a:r>
          </a:p>
          <a:p>
            <a:pPr marL="742950" lvl="1" indent="-285750">
              <a:buFont typeface="Arial" panose="020B0604020202020204" pitchFamily="34" charset="0"/>
              <a:buChar char="•"/>
            </a:pPr>
            <a:r>
              <a:rPr lang="en-GB" dirty="0">
                <a:latin typeface="Verdana" panose="020B0604030504040204" pitchFamily="34" charset="0"/>
                <a:ea typeface="Verdana" panose="020B0604030504040204" pitchFamily="34" charset="0"/>
              </a:rPr>
              <a:t>A platform for all</a:t>
            </a:r>
          </a:p>
          <a:p>
            <a:pPr marL="742950" lvl="1" indent="-285750">
              <a:buFont typeface="Arial" panose="020B0604020202020204" pitchFamily="34" charset="0"/>
              <a:buChar char="•"/>
            </a:pPr>
            <a:r>
              <a:rPr lang="en-GB" dirty="0">
                <a:latin typeface="Verdana" panose="020B0604030504040204" pitchFamily="34" charset="0"/>
                <a:ea typeface="Verdana" panose="020B0604030504040204" pitchFamily="34" charset="0"/>
              </a:rPr>
              <a:t>Reducing recruitment costs</a:t>
            </a:r>
          </a:p>
          <a:p>
            <a:pPr marL="742950" lvl="1" indent="-285750">
              <a:buFont typeface="Arial" panose="020B0604020202020204" pitchFamily="34" charset="0"/>
              <a:buChar char="•"/>
            </a:pPr>
            <a:r>
              <a:rPr lang="en-GB" dirty="0">
                <a:latin typeface="Verdana" panose="020B0604030504040204" pitchFamily="34" charset="0"/>
                <a:ea typeface="Verdana" panose="020B0604030504040204" pitchFamily="34" charset="0"/>
              </a:rPr>
              <a:t>A tiered model and quality assurance of future Coole Insight associates</a:t>
            </a:r>
          </a:p>
          <a:p>
            <a:pPr marL="742950" lvl="1" indent="-285750">
              <a:buFont typeface="Arial" panose="020B0604020202020204" pitchFamily="34" charset="0"/>
              <a:buChar char="•"/>
            </a:pPr>
            <a:r>
              <a:rPr lang="en-GB" dirty="0">
                <a:latin typeface="Verdana" panose="020B0604030504040204" pitchFamily="34" charset="0"/>
                <a:ea typeface="Verdana" panose="020B0604030504040204" pitchFamily="34" charset="0"/>
              </a:rPr>
              <a:t>Employability support and interventions</a:t>
            </a:r>
          </a:p>
          <a:p>
            <a:pPr marL="742950" lvl="1" indent="-285750">
              <a:buFont typeface="Arial" panose="020B0604020202020204" pitchFamily="34" charset="0"/>
              <a:buChar char="•"/>
            </a:pPr>
            <a:r>
              <a:rPr lang="en-GB" dirty="0">
                <a:latin typeface="Verdana" panose="020B0604030504040204" pitchFamily="34" charset="0"/>
                <a:ea typeface="Verdana" panose="020B0604030504040204" pitchFamily="34" charset="0"/>
              </a:rPr>
              <a:t>Rewarding Excellence</a:t>
            </a:r>
          </a:p>
          <a:p>
            <a:pPr marL="742950" lvl="1" indent="-285750">
              <a:buFont typeface="Arial" panose="020B0604020202020204" pitchFamily="34" charset="0"/>
              <a:buChar char="•"/>
            </a:pPr>
            <a:r>
              <a:rPr lang="en-GB" dirty="0">
                <a:latin typeface="Verdana" panose="020B0604030504040204" pitchFamily="34" charset="0"/>
                <a:ea typeface="Verdana" panose="020B0604030504040204" pitchFamily="34" charset="0"/>
              </a:rPr>
              <a:t>Increase the external trustee talent pool</a:t>
            </a:r>
          </a:p>
          <a:p>
            <a:pPr lvl="1"/>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A significant piece of national sector improvement work – watch this space…</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And we have been shortlisted for our efforts in the Great British Entrepreneur Awards 2024!</a:t>
            </a:r>
          </a:p>
        </p:txBody>
      </p:sp>
    </p:spTree>
    <p:extLst>
      <p:ext uri="{BB962C8B-B14F-4D97-AF65-F5344CB8AC3E}">
        <p14:creationId xmlns:p14="http://schemas.microsoft.com/office/powerpoint/2010/main" val="3508145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973C-1F3A-A1A6-B39F-634A7D901DB8}"/>
              </a:ext>
            </a:extLst>
          </p:cNvPr>
          <p:cNvSpPr>
            <a:spLocks noGrp="1"/>
          </p:cNvSpPr>
          <p:nvPr>
            <p:ph type="title"/>
          </p:nvPr>
        </p:nvSpPr>
        <p:spPr>
          <a:xfrm>
            <a:off x="4157663" y="732493"/>
            <a:ext cx="5900737" cy="5593039"/>
          </a:xfrm>
        </p:spPr>
        <p:txBody>
          <a:bodyPr>
            <a:normAutofit fontScale="90000"/>
          </a:bodyPr>
          <a:lstStyle/>
          <a:p>
            <a:pPr algn="l"/>
            <a:r>
              <a:rPr lang="en-GB" sz="2700" b="1" dirty="0">
                <a:latin typeface="Verdana" panose="020B0604030504040204" pitchFamily="34" charset="0"/>
                <a:ea typeface="Verdana" panose="020B0604030504040204" pitchFamily="34" charset="0"/>
              </a:rPr>
              <a:t>Thoughts?</a:t>
            </a:r>
            <a:br>
              <a:rPr lang="en-GB" sz="2700" b="1" dirty="0">
                <a:latin typeface="Verdana" panose="020B0604030504040204" pitchFamily="34" charset="0"/>
                <a:ea typeface="Verdana" panose="020B0604030504040204" pitchFamily="34" charset="0"/>
              </a:rPr>
            </a:br>
            <a:br>
              <a:rPr lang="en-GB" sz="2700" b="1" dirty="0">
                <a:latin typeface="Verdana" panose="020B0604030504040204" pitchFamily="34" charset="0"/>
                <a:ea typeface="Verdana" panose="020B0604030504040204" pitchFamily="34" charset="0"/>
              </a:rPr>
            </a:br>
            <a:r>
              <a:rPr lang="en-GB" sz="2700" b="1" dirty="0">
                <a:latin typeface="Verdana" panose="020B0604030504040204" pitchFamily="34" charset="0"/>
                <a:ea typeface="Verdana" panose="020B0604030504040204" pitchFamily="34" charset="0"/>
              </a:rPr>
              <a:t>What resonates?</a:t>
            </a:r>
            <a:br>
              <a:rPr lang="en-GB" sz="2700" b="1" dirty="0">
                <a:latin typeface="Verdana" panose="020B0604030504040204" pitchFamily="34" charset="0"/>
                <a:ea typeface="Verdana" panose="020B0604030504040204" pitchFamily="34" charset="0"/>
              </a:rPr>
            </a:br>
            <a:br>
              <a:rPr lang="en-GB" sz="2700" b="1" dirty="0">
                <a:latin typeface="Verdana" panose="020B0604030504040204" pitchFamily="34" charset="0"/>
                <a:ea typeface="Verdana" panose="020B0604030504040204" pitchFamily="34" charset="0"/>
              </a:rPr>
            </a:br>
            <a:r>
              <a:rPr lang="en-GB" sz="2700" b="1" dirty="0">
                <a:latin typeface="Verdana" panose="020B0604030504040204" pitchFamily="34" charset="0"/>
                <a:ea typeface="Verdana" panose="020B0604030504040204" pitchFamily="34" charset="0"/>
              </a:rPr>
              <a:t>What surprises you?</a:t>
            </a:r>
            <a:br>
              <a:rPr lang="en-GB" sz="2700" b="1" dirty="0">
                <a:latin typeface="Verdana" panose="020B0604030504040204" pitchFamily="34" charset="0"/>
                <a:ea typeface="Verdana" panose="020B0604030504040204" pitchFamily="34" charset="0"/>
              </a:rPr>
            </a:br>
            <a:br>
              <a:rPr lang="en-GB" sz="2700" b="1" dirty="0">
                <a:latin typeface="Verdana" panose="020B0604030504040204" pitchFamily="34" charset="0"/>
                <a:ea typeface="Verdana" panose="020B0604030504040204" pitchFamily="34" charset="0"/>
              </a:rPr>
            </a:br>
            <a:r>
              <a:rPr lang="en-GB" sz="2700" b="1" dirty="0">
                <a:latin typeface="Verdana" panose="020B0604030504040204" pitchFamily="34" charset="0"/>
                <a:ea typeface="Verdana" panose="020B0604030504040204" pitchFamily="34" charset="0"/>
              </a:rPr>
              <a:t>What needs to change?</a:t>
            </a:r>
            <a:br>
              <a:rPr lang="en-GB" sz="2700" b="1" dirty="0">
                <a:latin typeface="Verdana" panose="020B0604030504040204" pitchFamily="34" charset="0"/>
                <a:ea typeface="Verdana" panose="020B0604030504040204" pitchFamily="34" charset="0"/>
              </a:rPr>
            </a:br>
            <a:br>
              <a:rPr lang="en-GB" sz="2700" b="1" dirty="0">
                <a:latin typeface="Verdana" panose="020B0604030504040204" pitchFamily="34" charset="0"/>
                <a:ea typeface="Verdana" panose="020B0604030504040204" pitchFamily="34" charset="0"/>
              </a:rPr>
            </a:br>
            <a:r>
              <a:rPr lang="en-GB" sz="2700" b="1" dirty="0">
                <a:latin typeface="Verdana" panose="020B0604030504040204" pitchFamily="34" charset="0"/>
                <a:ea typeface="Verdana" panose="020B0604030504040204" pitchFamily="34" charset="0"/>
              </a:rPr>
              <a:t>How do we evolve?</a:t>
            </a:r>
            <a:br>
              <a:rPr lang="en-GB" sz="2700" b="1" dirty="0">
                <a:latin typeface="Verdana" panose="020B0604030504040204" pitchFamily="34" charset="0"/>
                <a:ea typeface="Verdana" panose="020B0604030504040204" pitchFamily="34" charset="0"/>
              </a:rPr>
            </a:br>
            <a:br>
              <a:rPr lang="en-GB" sz="2700" b="1" dirty="0">
                <a:latin typeface="Verdana" panose="020B0604030504040204" pitchFamily="34" charset="0"/>
                <a:ea typeface="Verdana" panose="020B0604030504040204" pitchFamily="34" charset="0"/>
              </a:rPr>
            </a:br>
            <a:r>
              <a:rPr lang="en-GB" sz="2700" b="1" dirty="0">
                <a:latin typeface="Verdana" panose="020B0604030504040204" pitchFamily="34" charset="0"/>
                <a:ea typeface="Verdana" panose="020B0604030504040204" pitchFamily="34" charset="0"/>
              </a:rPr>
              <a:t>What works for you?</a:t>
            </a:r>
            <a:br>
              <a:rPr lang="en-GB" sz="2700" b="1" dirty="0">
                <a:latin typeface="Verdana" panose="020B0604030504040204" pitchFamily="34" charset="0"/>
                <a:ea typeface="Verdana" panose="020B0604030504040204" pitchFamily="34" charset="0"/>
              </a:rPr>
            </a:br>
            <a:br>
              <a:rPr lang="en-GB" sz="2700" b="1" dirty="0">
                <a:latin typeface="Verdana" panose="020B0604030504040204" pitchFamily="34" charset="0"/>
                <a:ea typeface="Verdana" panose="020B0604030504040204" pitchFamily="34" charset="0"/>
              </a:rPr>
            </a:br>
            <a:r>
              <a:rPr lang="en-GB" sz="2700" b="1" dirty="0">
                <a:latin typeface="Verdana" panose="020B0604030504040204" pitchFamily="34" charset="0"/>
                <a:ea typeface="Verdana" panose="020B0604030504040204" pitchFamily="34" charset="0"/>
              </a:rPr>
              <a:t>What support do you need?</a:t>
            </a:r>
            <a:br>
              <a:rPr lang="en-GB" sz="2700" b="1" dirty="0">
                <a:latin typeface="Verdana" panose="020B0604030504040204" pitchFamily="34" charset="0"/>
                <a:ea typeface="Verdana" panose="020B0604030504040204" pitchFamily="34" charset="0"/>
              </a:rPr>
            </a:br>
            <a:br>
              <a:rPr lang="en-GB" sz="2700" b="1" dirty="0">
                <a:latin typeface="Verdana" panose="020B0604030504040204" pitchFamily="34" charset="0"/>
                <a:ea typeface="Verdana" panose="020B0604030504040204" pitchFamily="34" charset="0"/>
              </a:rPr>
            </a:br>
            <a:r>
              <a:rPr lang="en-GB" sz="2700" b="1" dirty="0">
                <a:latin typeface="Verdana" panose="020B0604030504040204" pitchFamily="34" charset="0"/>
                <a:ea typeface="Verdana" panose="020B0604030504040204" pitchFamily="34" charset="0"/>
              </a:rPr>
              <a:t>What have you experienced?</a:t>
            </a:r>
            <a:br>
              <a:rPr lang="en-GB" sz="2700" b="1" dirty="0">
                <a:latin typeface="Verdana" panose="020B0604030504040204" pitchFamily="34" charset="0"/>
                <a:ea typeface="Verdana" panose="020B0604030504040204" pitchFamily="34" charset="0"/>
              </a:rPr>
            </a:br>
            <a:br>
              <a:rPr lang="en-GB" sz="2000" b="1" dirty="0">
                <a:latin typeface="Verdana" panose="020B0604030504040204" pitchFamily="34" charset="0"/>
                <a:ea typeface="Verdana" panose="020B0604030504040204" pitchFamily="34" charset="0"/>
              </a:rPr>
            </a:br>
            <a:endParaRPr lang="en-GB"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92952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CD9C7A-E183-4F21-9C57-6D6FE89D58F6}"/>
              </a:ext>
            </a:extLst>
          </p:cNvPr>
          <p:cNvSpPr txBox="1"/>
          <p:nvPr/>
        </p:nvSpPr>
        <p:spPr>
          <a:xfrm>
            <a:off x="1751012" y="4368705"/>
            <a:ext cx="8689976" cy="1995901"/>
          </a:xfrm>
          <a:prstGeom prst="rect">
            <a:avLst/>
          </a:prstGeom>
        </p:spPr>
        <p:txBody>
          <a:bodyPr vert="horz" lIns="91440" tIns="45720" rIns="91440" bIns="45720" rtlCol="0" anchor="b">
            <a:normAutofit fontScale="92500" lnSpcReduction="20000"/>
          </a:bodyPr>
          <a:lstStyle/>
          <a:p>
            <a:pPr algn="ctr" defTabSz="914400">
              <a:lnSpc>
                <a:spcPct val="90000"/>
              </a:lnSpc>
              <a:spcBef>
                <a:spcPct val="0"/>
              </a:spcBef>
              <a:spcAft>
                <a:spcPts val="600"/>
              </a:spcAft>
            </a:pPr>
            <a:r>
              <a:rPr lang="en-US" sz="2000" cap="all" dirty="0">
                <a:latin typeface="Verdana" panose="020B0604030504040204" pitchFamily="34" charset="0"/>
                <a:ea typeface="Verdana" panose="020B0604030504040204" pitchFamily="34" charset="0"/>
                <a:cs typeface="+mj-cs"/>
              </a:rPr>
              <a:t>Thank you!</a:t>
            </a:r>
          </a:p>
          <a:p>
            <a:pPr algn="ctr" defTabSz="914400">
              <a:lnSpc>
                <a:spcPct val="90000"/>
              </a:lnSpc>
              <a:spcBef>
                <a:spcPct val="0"/>
              </a:spcBef>
              <a:spcAft>
                <a:spcPts val="600"/>
              </a:spcAft>
            </a:pPr>
            <a:r>
              <a:rPr lang="en-US" sz="2000" cap="all" dirty="0">
                <a:latin typeface="Verdana" panose="020B0604030504040204" pitchFamily="34" charset="0"/>
                <a:ea typeface="Verdana" panose="020B0604030504040204" pitchFamily="34" charset="0"/>
                <a:cs typeface="+mj-cs"/>
              </a:rPr>
              <a:t>Any questions?</a:t>
            </a:r>
          </a:p>
          <a:p>
            <a:pPr algn="ctr" defTabSz="914400">
              <a:lnSpc>
                <a:spcPct val="90000"/>
              </a:lnSpc>
              <a:spcBef>
                <a:spcPct val="0"/>
              </a:spcBef>
              <a:spcAft>
                <a:spcPts val="600"/>
              </a:spcAft>
            </a:pPr>
            <a:endParaRPr lang="en-US" sz="2000" cap="all" dirty="0">
              <a:latin typeface="Verdana" panose="020B0604030504040204" pitchFamily="34" charset="0"/>
              <a:ea typeface="Verdana" panose="020B0604030504040204" pitchFamily="34" charset="0"/>
              <a:cs typeface="+mj-cs"/>
            </a:endParaRPr>
          </a:p>
          <a:p>
            <a:pPr algn="ctr" defTabSz="914400">
              <a:lnSpc>
                <a:spcPct val="90000"/>
              </a:lnSpc>
              <a:spcBef>
                <a:spcPct val="0"/>
              </a:spcBef>
              <a:spcAft>
                <a:spcPts val="600"/>
              </a:spcAft>
            </a:pPr>
            <a:r>
              <a:rPr lang="en-US" sz="2000" cap="all" dirty="0">
                <a:latin typeface="Verdana" panose="020B0604030504040204" pitchFamily="34" charset="0"/>
                <a:ea typeface="Verdana" panose="020B0604030504040204" pitchFamily="34" charset="0"/>
                <a:cs typeface="+mj-cs"/>
                <a:hlinkClick r:id="rId2">
                  <a:extLst>
                    <a:ext uri="{A12FA001-AC4F-418D-AE19-62706E023703}">
                      <ahyp:hlinkClr xmlns:ahyp="http://schemas.microsoft.com/office/drawing/2018/hyperlinkcolor" val="tx"/>
                    </a:ext>
                  </a:extLst>
                </a:hlinkClick>
              </a:rPr>
              <a:t>steve@cooleinsightltd.co.uk</a:t>
            </a:r>
            <a:endParaRPr lang="en-US" sz="2000" cap="all" dirty="0">
              <a:latin typeface="Verdana" panose="020B0604030504040204" pitchFamily="34" charset="0"/>
              <a:ea typeface="Verdana" panose="020B0604030504040204" pitchFamily="34" charset="0"/>
              <a:cs typeface="+mj-cs"/>
            </a:endParaRPr>
          </a:p>
          <a:p>
            <a:pPr algn="ctr" defTabSz="914400">
              <a:lnSpc>
                <a:spcPct val="90000"/>
              </a:lnSpc>
              <a:spcBef>
                <a:spcPct val="0"/>
              </a:spcBef>
              <a:spcAft>
                <a:spcPts val="600"/>
              </a:spcAft>
            </a:pPr>
            <a:r>
              <a:rPr lang="en-US" sz="2000" cap="all" dirty="0">
                <a:latin typeface="Verdana" panose="020B0604030504040204" pitchFamily="34" charset="0"/>
                <a:ea typeface="Verdana" panose="020B0604030504040204" pitchFamily="34" charset="0"/>
                <a:cs typeface="+mj-cs"/>
              </a:rPr>
              <a:t>07811305376</a:t>
            </a:r>
          </a:p>
          <a:p>
            <a:pPr algn="ctr" defTabSz="914400">
              <a:lnSpc>
                <a:spcPct val="90000"/>
              </a:lnSpc>
              <a:spcBef>
                <a:spcPct val="0"/>
              </a:spcBef>
              <a:spcAft>
                <a:spcPts val="600"/>
              </a:spcAft>
            </a:pPr>
            <a:endParaRPr lang="en-US" sz="2000" cap="all" dirty="0">
              <a:latin typeface="Verdana" panose="020B0604030504040204" pitchFamily="34" charset="0"/>
              <a:ea typeface="Verdana" panose="020B0604030504040204" pitchFamily="34" charset="0"/>
              <a:cs typeface="+mj-cs"/>
            </a:endParaRPr>
          </a:p>
          <a:p>
            <a:pPr algn="ctr" defTabSz="914400">
              <a:lnSpc>
                <a:spcPct val="90000"/>
              </a:lnSpc>
              <a:spcBef>
                <a:spcPct val="0"/>
              </a:spcBef>
              <a:spcAft>
                <a:spcPts val="600"/>
              </a:spcAft>
            </a:pPr>
            <a:r>
              <a:rPr lang="en-US" sz="1600" cap="all" dirty="0">
                <a:latin typeface="Verdana" panose="020B0604030504040204" pitchFamily="34" charset="0"/>
                <a:ea typeface="Verdana" panose="020B0604030504040204" pitchFamily="34" charset="0"/>
                <a:cs typeface="+mj-cs"/>
              </a:rPr>
              <a:t>One Small plug – Leading Well &amp; End of </a:t>
            </a:r>
            <a:r>
              <a:rPr lang="en-US" sz="1600" cap="all">
                <a:latin typeface="Verdana" panose="020B0604030504040204" pitchFamily="34" charset="0"/>
                <a:ea typeface="Verdana" panose="020B0604030504040204" pitchFamily="34" charset="0"/>
                <a:cs typeface="+mj-cs"/>
              </a:rPr>
              <a:t>year showcase</a:t>
            </a:r>
            <a:endParaRPr lang="en-US" sz="1600" cap="all" dirty="0">
              <a:latin typeface="Verdana" panose="020B0604030504040204" pitchFamily="34" charset="0"/>
              <a:ea typeface="Verdana" panose="020B0604030504040204" pitchFamily="34" charset="0"/>
              <a:cs typeface="+mj-cs"/>
            </a:endParaRPr>
          </a:p>
        </p:txBody>
      </p:sp>
      <p:pic>
        <p:nvPicPr>
          <p:cNvPr id="14" name="Graphic 13" descr="Smiling Face with No Fill">
            <a:extLst>
              <a:ext uri="{FF2B5EF4-FFF2-40B4-BE49-F238E27FC236}">
                <a16:creationId xmlns:a16="http://schemas.microsoft.com/office/drawing/2014/main" id="{7ECE051B-34C9-46C7-BC86-28E91077B8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8640" y="550656"/>
            <a:ext cx="3292475"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4" name="Picture 3" descr="A picture containing drawing&#10;&#10;Description automatically generated">
            <a:extLst>
              <a:ext uri="{FF2B5EF4-FFF2-40B4-BE49-F238E27FC236}">
                <a16:creationId xmlns:a16="http://schemas.microsoft.com/office/drawing/2014/main" id="{57DFD40C-FF65-43CA-99B3-3079B7EF3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7344" y="550655"/>
            <a:ext cx="4479557"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0" name="TextBox 9">
            <a:extLst>
              <a:ext uri="{FF2B5EF4-FFF2-40B4-BE49-F238E27FC236}">
                <a16:creationId xmlns:a16="http://schemas.microsoft.com/office/drawing/2014/main" id="{57605CA1-D02E-4C16-A08C-85CB76D04EBA}"/>
              </a:ext>
            </a:extLst>
          </p:cNvPr>
          <p:cNvSpPr txBox="1"/>
          <p:nvPr/>
        </p:nvSpPr>
        <p:spPr>
          <a:xfrm>
            <a:off x="351692" y="956603"/>
            <a:ext cx="5625038" cy="661720"/>
          </a:xfrm>
          <a:prstGeom prst="rect">
            <a:avLst/>
          </a:prstGeom>
          <a:noFill/>
        </p:spPr>
        <p:txBody>
          <a:bodyPr wrap="square" rtlCol="0">
            <a:spAutoFit/>
          </a:bodyPr>
          <a:lstStyle/>
          <a:p>
            <a:pPr algn="ctr">
              <a:spcAft>
                <a:spcPts val="600"/>
              </a:spcAft>
            </a:pPr>
            <a:endParaRPr lang="en-GB" sz="1400">
              <a:latin typeface="Verdana" panose="020B0604030504040204" pitchFamily="34" charset="0"/>
              <a:ea typeface="Verdana" panose="020B0604030504040204" pitchFamily="34" charset="0"/>
            </a:endParaRPr>
          </a:p>
          <a:p>
            <a:pPr>
              <a:spcAft>
                <a:spcPts val="600"/>
              </a:spcAft>
            </a:pPr>
            <a:endParaRPr lang="en-GB"/>
          </a:p>
        </p:txBody>
      </p:sp>
    </p:spTree>
    <p:extLst>
      <p:ext uri="{BB962C8B-B14F-4D97-AF65-F5344CB8AC3E}">
        <p14:creationId xmlns:p14="http://schemas.microsoft.com/office/powerpoint/2010/main" val="39070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738B132-53D7-F31B-B4B2-982442A0A8C3}"/>
              </a:ext>
            </a:extLst>
          </p:cNvPr>
          <p:cNvSpPr>
            <a:spLocks noGrp="1"/>
          </p:cNvSpPr>
          <p:nvPr>
            <p:ph type="title"/>
          </p:nvPr>
        </p:nvSpPr>
        <p:spPr>
          <a:xfrm>
            <a:off x="535021" y="685800"/>
            <a:ext cx="2639962" cy="5105400"/>
          </a:xfrm>
        </p:spPr>
        <p:txBody>
          <a:bodyPr vert="horz" lIns="91440" tIns="45720" rIns="91440" bIns="45720" rtlCol="0">
            <a:normAutofit/>
          </a:bodyPr>
          <a:lstStyle/>
          <a:p>
            <a:r>
              <a:rPr lang="en-US" sz="3100">
                <a:solidFill>
                  <a:srgbClr val="FFFFFF"/>
                </a:solidFill>
              </a:rPr>
              <a:t>Did your sabbatical experience meet your expectations?</a:t>
            </a:r>
          </a:p>
        </p:txBody>
      </p:sp>
      <p:grpSp>
        <p:nvGrpSpPr>
          <p:cNvPr id="34" name="Group 3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GB"/>
            </a:p>
          </p:txBody>
        </p:sp>
        <p:sp>
          <p:nvSpPr>
            <p:cNvPr id="3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GB"/>
            </a:p>
          </p:txBody>
        </p:sp>
        <p:sp>
          <p:nvSpPr>
            <p:cNvPr id="3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GB"/>
            </a:p>
          </p:txBody>
        </p:sp>
        <p:sp>
          <p:nvSpPr>
            <p:cNvPr id="3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GB"/>
            </a:p>
          </p:txBody>
        </p:sp>
        <p:sp>
          <p:nvSpPr>
            <p:cNvPr id="3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GB"/>
            </a:p>
          </p:txBody>
        </p:sp>
        <p:sp>
          <p:nvSpPr>
            <p:cNvPr id="4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GB"/>
            </a:p>
          </p:txBody>
        </p:sp>
      </p:grpSp>
      <p:graphicFrame>
        <p:nvGraphicFramePr>
          <p:cNvPr id="12" name="Content Placeholder 11">
            <a:extLst>
              <a:ext uri="{FF2B5EF4-FFF2-40B4-BE49-F238E27FC236}">
                <a16:creationId xmlns:a16="http://schemas.microsoft.com/office/drawing/2014/main" id="{3E33E809-80E9-09D5-96A5-C5D0768AB839}"/>
              </a:ext>
            </a:extLst>
          </p:cNvPr>
          <p:cNvGraphicFramePr>
            <a:graphicFrameLocks noGrp="1"/>
          </p:cNvGraphicFramePr>
          <p:nvPr>
            <p:ph idx="1"/>
            <p:extLst>
              <p:ext uri="{D42A27DB-BD31-4B8C-83A1-F6EECF244321}">
                <p14:modId xmlns:p14="http://schemas.microsoft.com/office/powerpoint/2010/main" val="1706326338"/>
              </p:ext>
            </p:extLst>
          </p:nvPr>
        </p:nvGraphicFramePr>
        <p:xfrm>
          <a:off x="5010150" y="685800"/>
          <a:ext cx="6492875"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628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3D207-4DD5-59D9-E699-274A8FFC402C}"/>
              </a:ext>
            </a:extLst>
          </p:cNvPr>
          <p:cNvSpPr>
            <a:spLocks noGrp="1"/>
          </p:cNvSpPr>
          <p:nvPr>
            <p:ph type="title"/>
          </p:nvPr>
        </p:nvSpPr>
        <p:spPr>
          <a:xfrm>
            <a:off x="1484311" y="25399"/>
            <a:ext cx="10018713" cy="1752599"/>
          </a:xfrm>
        </p:spPr>
        <p:txBody>
          <a:bodyPr/>
          <a:lstStyle/>
          <a:p>
            <a:r>
              <a:rPr lang="en-GB" dirty="0"/>
              <a:t>Comparison</a:t>
            </a:r>
          </a:p>
        </p:txBody>
      </p:sp>
      <p:sp>
        <p:nvSpPr>
          <p:cNvPr id="5" name="Text Placeholder 4">
            <a:extLst>
              <a:ext uri="{FF2B5EF4-FFF2-40B4-BE49-F238E27FC236}">
                <a16:creationId xmlns:a16="http://schemas.microsoft.com/office/drawing/2014/main" id="{FA9CA33F-7A5A-929D-66A3-E260D5D38267}"/>
              </a:ext>
            </a:extLst>
          </p:cNvPr>
          <p:cNvSpPr>
            <a:spLocks noGrp="1"/>
          </p:cNvSpPr>
          <p:nvPr>
            <p:ph type="body" idx="1"/>
          </p:nvPr>
        </p:nvSpPr>
        <p:spPr>
          <a:xfrm>
            <a:off x="1672167" y="1646237"/>
            <a:ext cx="4607188" cy="576262"/>
          </a:xfrm>
        </p:spPr>
        <p:txBody>
          <a:bodyPr>
            <a:normAutofit fontScale="62500" lnSpcReduction="20000"/>
          </a:bodyPr>
          <a:lstStyle/>
          <a:p>
            <a:r>
              <a:rPr lang="en-GB" dirty="0"/>
              <a:t>How confident are you about working in your students' union?</a:t>
            </a:r>
          </a:p>
        </p:txBody>
      </p:sp>
      <p:graphicFrame>
        <p:nvGraphicFramePr>
          <p:cNvPr id="9" name="Content Placeholder 8">
            <a:extLst>
              <a:ext uri="{FF2B5EF4-FFF2-40B4-BE49-F238E27FC236}">
                <a16:creationId xmlns:a16="http://schemas.microsoft.com/office/drawing/2014/main" id="{46C05B24-6B8E-F835-352C-BA924395A442}"/>
              </a:ext>
            </a:extLst>
          </p:cNvPr>
          <p:cNvGraphicFramePr>
            <a:graphicFrameLocks noGrp="1"/>
          </p:cNvGraphicFramePr>
          <p:nvPr>
            <p:ph sz="half" idx="2"/>
            <p:extLst>
              <p:ext uri="{D42A27DB-BD31-4B8C-83A1-F6EECF244321}">
                <p14:modId xmlns:p14="http://schemas.microsoft.com/office/powerpoint/2010/main" val="3893461772"/>
              </p:ext>
            </p:extLst>
          </p:nvPr>
        </p:nvGraphicFramePr>
        <p:xfrm>
          <a:off x="400051" y="2371724"/>
          <a:ext cx="6072187" cy="41290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323C4FD0-6584-B3CA-A234-71114714820B}"/>
              </a:ext>
            </a:extLst>
          </p:cNvPr>
          <p:cNvSpPr>
            <a:spLocks noGrp="1"/>
          </p:cNvSpPr>
          <p:nvPr>
            <p:ph type="body" sz="quarter" idx="3"/>
          </p:nvPr>
        </p:nvSpPr>
        <p:spPr>
          <a:xfrm>
            <a:off x="6737612" y="1777998"/>
            <a:ext cx="4622537" cy="576262"/>
          </a:xfrm>
        </p:spPr>
        <p:txBody>
          <a:bodyPr>
            <a:normAutofit fontScale="62500" lnSpcReduction="20000"/>
          </a:bodyPr>
          <a:lstStyle/>
          <a:p>
            <a:r>
              <a:rPr lang="en-US" dirty="0"/>
              <a:t>Did your sabbatical experience meet your expectations? June 2024</a:t>
            </a:r>
            <a:endParaRPr lang="en-GB" dirty="0"/>
          </a:p>
        </p:txBody>
      </p:sp>
      <p:graphicFrame>
        <p:nvGraphicFramePr>
          <p:cNvPr id="10" name="Content Placeholder 9">
            <a:extLst>
              <a:ext uri="{FF2B5EF4-FFF2-40B4-BE49-F238E27FC236}">
                <a16:creationId xmlns:a16="http://schemas.microsoft.com/office/drawing/2014/main" id="{114D0516-24EB-8C72-6E5B-AC69E1387F8B}"/>
              </a:ext>
            </a:extLst>
          </p:cNvPr>
          <p:cNvGraphicFramePr>
            <a:graphicFrameLocks noGrp="1"/>
          </p:cNvGraphicFramePr>
          <p:nvPr>
            <p:ph sz="quarter" idx="4"/>
            <p:extLst>
              <p:ext uri="{D42A27DB-BD31-4B8C-83A1-F6EECF244321}">
                <p14:modId xmlns:p14="http://schemas.microsoft.com/office/powerpoint/2010/main" val="3145790470"/>
              </p:ext>
            </p:extLst>
          </p:nvPr>
        </p:nvGraphicFramePr>
        <p:xfrm>
          <a:off x="5557838" y="2354259"/>
          <a:ext cx="5945186" cy="4146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530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C999-F591-90AB-C3A8-2AE070EBB21C}"/>
              </a:ext>
            </a:extLst>
          </p:cNvPr>
          <p:cNvSpPr>
            <a:spLocks noGrp="1"/>
          </p:cNvSpPr>
          <p:nvPr>
            <p:ph type="title"/>
          </p:nvPr>
        </p:nvSpPr>
        <p:spPr/>
        <p:txBody>
          <a:bodyPr/>
          <a:lstStyle/>
          <a:p>
            <a:r>
              <a:rPr lang="en-GB" dirty="0"/>
              <a:t>How likely are you to pursue a career in the student movement?</a:t>
            </a:r>
          </a:p>
        </p:txBody>
      </p:sp>
      <p:graphicFrame>
        <p:nvGraphicFramePr>
          <p:cNvPr id="4" name="Content Placeholder 3">
            <a:extLst>
              <a:ext uri="{FF2B5EF4-FFF2-40B4-BE49-F238E27FC236}">
                <a16:creationId xmlns:a16="http://schemas.microsoft.com/office/drawing/2014/main" id="{20867A7D-ED3A-D74C-EBC9-BD62AEA386BC}"/>
              </a:ext>
            </a:extLst>
          </p:cNvPr>
          <p:cNvGraphicFramePr>
            <a:graphicFrameLocks noGrp="1"/>
          </p:cNvGraphicFramePr>
          <p:nvPr>
            <p:ph idx="1"/>
            <p:extLst>
              <p:ext uri="{D42A27DB-BD31-4B8C-83A1-F6EECF244321}">
                <p14:modId xmlns:p14="http://schemas.microsoft.com/office/powerpoint/2010/main" val="2884282040"/>
              </p:ext>
            </p:extLst>
          </p:nvPr>
        </p:nvGraphicFramePr>
        <p:xfrm>
          <a:off x="1484311" y="2438399"/>
          <a:ext cx="10447337" cy="3502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48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3DCA-926A-226E-C607-A15228921BDC}"/>
              </a:ext>
            </a:extLst>
          </p:cNvPr>
          <p:cNvSpPr>
            <a:spLocks noGrp="1"/>
          </p:cNvSpPr>
          <p:nvPr>
            <p:ph type="title"/>
          </p:nvPr>
        </p:nvSpPr>
        <p:spPr>
          <a:xfrm>
            <a:off x="1528422" y="935830"/>
            <a:ext cx="3372192" cy="4271963"/>
          </a:xfrm>
        </p:spPr>
        <p:txBody>
          <a:bodyPr>
            <a:normAutofit/>
          </a:bodyPr>
          <a:lstStyle/>
          <a:p>
            <a:r>
              <a:rPr lang="en-GB" sz="2400" dirty="0"/>
              <a:t>What was the single biggest challenge you faced this year (work or personal)?</a:t>
            </a:r>
          </a:p>
        </p:txBody>
      </p:sp>
      <p:pic>
        <p:nvPicPr>
          <p:cNvPr id="5" name="Content Placeholder 4" descr="A close-up of words&#10;&#10;Description automatically generated">
            <a:extLst>
              <a:ext uri="{FF2B5EF4-FFF2-40B4-BE49-F238E27FC236}">
                <a16:creationId xmlns:a16="http://schemas.microsoft.com/office/drawing/2014/main" id="{1E3622CD-0A98-8A15-15C0-70FA5DCBAF20}"/>
              </a:ext>
            </a:extLst>
          </p:cNvPr>
          <p:cNvPicPr>
            <a:picLocks noGrp="1" noChangeAspect="1"/>
          </p:cNvPicPr>
          <p:nvPr>
            <p:ph idx="1"/>
          </p:nvPr>
        </p:nvPicPr>
        <p:blipFill>
          <a:blip r:embed="rId2"/>
          <a:stretch>
            <a:fillRect/>
          </a:stretch>
        </p:blipFill>
        <p:spPr>
          <a:xfrm>
            <a:off x="5386388" y="159543"/>
            <a:ext cx="6346030" cy="6346030"/>
          </a:xfrm>
        </p:spPr>
      </p:pic>
    </p:spTree>
    <p:extLst>
      <p:ext uri="{BB962C8B-B14F-4D97-AF65-F5344CB8AC3E}">
        <p14:creationId xmlns:p14="http://schemas.microsoft.com/office/powerpoint/2010/main" val="427040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DF700B-2303-7A92-B7A5-D03D83957CC5}"/>
              </a:ext>
            </a:extLst>
          </p:cNvPr>
          <p:cNvSpPr>
            <a:spLocks noGrp="1"/>
          </p:cNvSpPr>
          <p:nvPr>
            <p:ph type="title"/>
          </p:nvPr>
        </p:nvSpPr>
        <p:spPr>
          <a:xfrm>
            <a:off x="1772179" y="185737"/>
            <a:ext cx="10018713" cy="1752599"/>
          </a:xfrm>
        </p:spPr>
        <p:txBody>
          <a:bodyPr/>
          <a:lstStyle/>
          <a:p>
            <a:r>
              <a:rPr lang="en-GB" dirty="0"/>
              <a:t>Comparison: Biggest Challenge</a:t>
            </a:r>
          </a:p>
        </p:txBody>
      </p:sp>
      <p:sp>
        <p:nvSpPr>
          <p:cNvPr id="5" name="Text Placeholder 4">
            <a:extLst>
              <a:ext uri="{FF2B5EF4-FFF2-40B4-BE49-F238E27FC236}">
                <a16:creationId xmlns:a16="http://schemas.microsoft.com/office/drawing/2014/main" id="{25FBB954-E121-594E-2401-B650A3E00609}"/>
              </a:ext>
            </a:extLst>
          </p:cNvPr>
          <p:cNvSpPr>
            <a:spLocks noGrp="1"/>
          </p:cNvSpPr>
          <p:nvPr>
            <p:ph type="body" idx="1"/>
          </p:nvPr>
        </p:nvSpPr>
        <p:spPr>
          <a:xfrm>
            <a:off x="2174347" y="1496483"/>
            <a:ext cx="4607188" cy="576262"/>
          </a:xfrm>
        </p:spPr>
        <p:txBody>
          <a:bodyPr/>
          <a:lstStyle/>
          <a:p>
            <a:r>
              <a:rPr lang="en-GB" dirty="0"/>
              <a:t>Onboarding</a:t>
            </a:r>
          </a:p>
        </p:txBody>
      </p:sp>
      <p:sp>
        <p:nvSpPr>
          <p:cNvPr id="7" name="Text Placeholder 6">
            <a:extLst>
              <a:ext uri="{FF2B5EF4-FFF2-40B4-BE49-F238E27FC236}">
                <a16:creationId xmlns:a16="http://schemas.microsoft.com/office/drawing/2014/main" id="{18963828-C66E-9A58-0974-5285D9164A84}"/>
              </a:ext>
            </a:extLst>
          </p:cNvPr>
          <p:cNvSpPr>
            <a:spLocks noGrp="1"/>
          </p:cNvSpPr>
          <p:nvPr>
            <p:ph type="body" sz="quarter" idx="3"/>
          </p:nvPr>
        </p:nvSpPr>
        <p:spPr>
          <a:xfrm>
            <a:off x="7361765" y="1496483"/>
            <a:ext cx="4622537" cy="576262"/>
          </a:xfrm>
        </p:spPr>
        <p:txBody>
          <a:bodyPr/>
          <a:lstStyle/>
          <a:p>
            <a:r>
              <a:rPr lang="en-GB" dirty="0"/>
              <a:t>Exit</a:t>
            </a:r>
          </a:p>
        </p:txBody>
      </p:sp>
      <p:pic>
        <p:nvPicPr>
          <p:cNvPr id="9" name="Content Placeholder 4" descr="A close-up of words&#10;&#10;Description automatically generated">
            <a:extLst>
              <a:ext uri="{FF2B5EF4-FFF2-40B4-BE49-F238E27FC236}">
                <a16:creationId xmlns:a16="http://schemas.microsoft.com/office/drawing/2014/main" id="{DBB2CE96-3BA0-E7BC-A0D4-496339E0225B}"/>
              </a:ext>
            </a:extLst>
          </p:cNvPr>
          <p:cNvPicPr>
            <a:picLocks noGrp="1" noChangeAspect="1"/>
          </p:cNvPicPr>
          <p:nvPr>
            <p:ph sz="quarter" idx="4"/>
          </p:nvPr>
        </p:nvPicPr>
        <p:blipFill>
          <a:blip r:embed="rId2"/>
          <a:stretch>
            <a:fillRect/>
          </a:stretch>
        </p:blipFill>
        <p:spPr>
          <a:xfrm>
            <a:off x="6096000" y="2340505"/>
            <a:ext cx="3684588" cy="3684588"/>
          </a:xfrm>
        </p:spPr>
      </p:pic>
      <p:pic>
        <p:nvPicPr>
          <p:cNvPr id="10" name="Content Placeholder 6" descr="A close-up of words&#10;&#10;Description automatically generated">
            <a:extLst>
              <a:ext uri="{FF2B5EF4-FFF2-40B4-BE49-F238E27FC236}">
                <a16:creationId xmlns:a16="http://schemas.microsoft.com/office/drawing/2014/main" id="{C766575F-5B21-42CD-355D-B46E664986CD}"/>
              </a:ext>
            </a:extLst>
          </p:cNvPr>
          <p:cNvPicPr>
            <a:picLocks noGrp="1" noChangeAspect="1"/>
          </p:cNvPicPr>
          <p:nvPr>
            <p:ph sz="half" idx="2"/>
          </p:nvPr>
        </p:nvPicPr>
        <p:blipFill>
          <a:blip r:embed="rId3"/>
          <a:stretch>
            <a:fillRect/>
          </a:stretch>
        </p:blipFill>
        <p:spPr>
          <a:xfrm>
            <a:off x="1585913" y="2340505"/>
            <a:ext cx="3684588" cy="3684588"/>
          </a:xfrm>
        </p:spPr>
      </p:pic>
    </p:spTree>
    <p:extLst>
      <p:ext uri="{BB962C8B-B14F-4D97-AF65-F5344CB8AC3E}">
        <p14:creationId xmlns:p14="http://schemas.microsoft.com/office/powerpoint/2010/main" val="115038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AA28-6FC1-2BF7-3B41-7CCB87758F87}"/>
              </a:ext>
            </a:extLst>
          </p:cNvPr>
          <p:cNvSpPr>
            <a:spLocks noGrp="1"/>
          </p:cNvSpPr>
          <p:nvPr>
            <p:ph type="title"/>
          </p:nvPr>
        </p:nvSpPr>
        <p:spPr>
          <a:xfrm>
            <a:off x="1412874" y="160339"/>
            <a:ext cx="10018713" cy="1752599"/>
          </a:xfrm>
        </p:spPr>
        <p:txBody>
          <a:bodyPr>
            <a:normAutofit/>
          </a:bodyPr>
          <a:lstStyle/>
          <a:p>
            <a:r>
              <a:rPr lang="en-GB" sz="2000" dirty="0"/>
              <a:t>Which statement resonates most with you about the impact of your sabbatical role on your wellbeing?</a:t>
            </a:r>
          </a:p>
        </p:txBody>
      </p:sp>
      <p:graphicFrame>
        <p:nvGraphicFramePr>
          <p:cNvPr id="4" name="Content Placeholder 3">
            <a:extLst>
              <a:ext uri="{FF2B5EF4-FFF2-40B4-BE49-F238E27FC236}">
                <a16:creationId xmlns:a16="http://schemas.microsoft.com/office/drawing/2014/main" id="{96DDD328-B3EB-1916-DD65-CB18945DB891}"/>
              </a:ext>
            </a:extLst>
          </p:cNvPr>
          <p:cNvGraphicFramePr>
            <a:graphicFrameLocks noGrp="1"/>
          </p:cNvGraphicFramePr>
          <p:nvPr>
            <p:ph idx="1"/>
            <p:extLst>
              <p:ext uri="{D42A27DB-BD31-4B8C-83A1-F6EECF244321}">
                <p14:modId xmlns:p14="http://schemas.microsoft.com/office/powerpoint/2010/main" val="2678415199"/>
              </p:ext>
            </p:extLst>
          </p:nvPr>
        </p:nvGraphicFramePr>
        <p:xfrm>
          <a:off x="1233488" y="1628777"/>
          <a:ext cx="10958512" cy="4692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10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A552-55A5-703E-98FB-047ABC5AB0DC}"/>
              </a:ext>
            </a:extLst>
          </p:cNvPr>
          <p:cNvSpPr>
            <a:spLocks noGrp="1"/>
          </p:cNvSpPr>
          <p:nvPr>
            <p:ph type="title"/>
          </p:nvPr>
        </p:nvSpPr>
        <p:spPr>
          <a:xfrm>
            <a:off x="1484311" y="270934"/>
            <a:ext cx="10018713" cy="843492"/>
          </a:xfrm>
        </p:spPr>
        <p:txBody>
          <a:bodyPr>
            <a:noAutofit/>
          </a:bodyPr>
          <a:lstStyle/>
          <a:p>
            <a:r>
              <a:rPr lang="en-GB" sz="2000" dirty="0"/>
              <a:t>What feedback or advice would you like to provide to the SU based on your experience, that you think will help the organisation to improve moving forward?</a:t>
            </a:r>
          </a:p>
        </p:txBody>
      </p:sp>
      <p:sp>
        <p:nvSpPr>
          <p:cNvPr id="3" name="Content Placeholder 2">
            <a:extLst>
              <a:ext uri="{FF2B5EF4-FFF2-40B4-BE49-F238E27FC236}">
                <a16:creationId xmlns:a16="http://schemas.microsoft.com/office/drawing/2014/main" id="{D7C34916-6AF0-44F2-019B-8568CB483888}"/>
              </a:ext>
            </a:extLst>
          </p:cNvPr>
          <p:cNvSpPr>
            <a:spLocks noGrp="1"/>
          </p:cNvSpPr>
          <p:nvPr>
            <p:ph idx="1"/>
          </p:nvPr>
        </p:nvSpPr>
        <p:spPr>
          <a:xfrm>
            <a:off x="1739092" y="1114426"/>
            <a:ext cx="10348133" cy="5614987"/>
          </a:xfrm>
        </p:spPr>
        <p:txBody>
          <a:bodyPr>
            <a:normAutofit fontScale="47500" lnSpcReduction="20000"/>
          </a:bodyPr>
          <a:lstStyle/>
          <a:p>
            <a:pPr marL="0" indent="0">
              <a:buNone/>
            </a:pPr>
            <a:r>
              <a:rPr lang="en-GB" sz="3600" dirty="0">
                <a:solidFill>
                  <a:srgbClr val="9E345C"/>
                </a:solidFill>
              </a:rPr>
              <a:t>“Work hard to communicate, ensure everyone is included and equally valued as this is something everyone will benefit from”</a:t>
            </a:r>
          </a:p>
          <a:p>
            <a:pPr marL="0" indent="0">
              <a:buNone/>
            </a:pPr>
            <a:r>
              <a:rPr lang="en-GB" sz="3600" dirty="0"/>
              <a:t>“The little things can be important too and while doing good things always feels right, it’s even better when the system supports it (i.e. governance etc)”</a:t>
            </a:r>
          </a:p>
          <a:p>
            <a:pPr marL="0" indent="0">
              <a:buNone/>
            </a:pPr>
            <a:r>
              <a:rPr lang="en-GB" sz="3600" dirty="0">
                <a:solidFill>
                  <a:srgbClr val="9E345C"/>
                </a:solidFill>
              </a:rPr>
              <a:t>“Remember that Sabbs are also staff. They want to feel a part of the whole team - being friends with staff is good.”</a:t>
            </a:r>
          </a:p>
          <a:p>
            <a:pPr marL="0" indent="0">
              <a:buNone/>
            </a:pPr>
            <a:r>
              <a:rPr lang="en-GB" sz="3600" dirty="0"/>
              <a:t>“We don't always have to 'play nice' with things such as staff conflict, if staff members need to improve on their own jobs, with the university and it's various departments. It's tough at the moment because of the changes and restructures, but we need to encourage the officer team to voice all and any concerns in constructive manner.”</a:t>
            </a:r>
          </a:p>
          <a:p>
            <a:pPr marL="0" indent="0">
              <a:buNone/>
            </a:pPr>
            <a:r>
              <a:rPr lang="en-GB" sz="3600" dirty="0">
                <a:solidFill>
                  <a:srgbClr val="9E345C"/>
                </a:solidFill>
              </a:rPr>
              <a:t>“[SU] is such a fantastic a friendly place to work - I could sing it's praises for hours! A piece of 'constructive criticism' would be around accountability - being a bit stronger on holding people to account.”</a:t>
            </a:r>
          </a:p>
          <a:p>
            <a:pPr marL="0" indent="0">
              <a:buNone/>
            </a:pPr>
            <a:r>
              <a:rPr lang="en-GB" sz="3600" dirty="0"/>
              <a:t>“The developments were implementing in the SU are really making a difference and I am excited to see the union continue to grow!”</a:t>
            </a:r>
          </a:p>
          <a:p>
            <a:pPr marL="0" indent="0">
              <a:buNone/>
            </a:pPr>
            <a:r>
              <a:rPr lang="en-GB" sz="3600" dirty="0">
                <a:solidFill>
                  <a:srgbClr val="9E345C"/>
                </a:solidFill>
              </a:rPr>
              <a:t>“I would have liked more practical training, how and who to lobby etc. I felt a lot of my training was about feelings.“</a:t>
            </a:r>
          </a:p>
          <a:p>
            <a:pPr marL="0" indent="0">
              <a:buNone/>
            </a:pPr>
            <a:r>
              <a:rPr lang="en-GB" sz="3600" dirty="0"/>
              <a:t>“There's an unequal level of workload across the team. Having a more balanced number of staff working in each department would be helpful.”</a:t>
            </a:r>
          </a:p>
          <a:p>
            <a:pPr marL="0" indent="0">
              <a:buNone/>
            </a:pPr>
            <a:r>
              <a:rPr lang="en-GB" sz="3600" dirty="0">
                <a:solidFill>
                  <a:srgbClr val="9E345C"/>
                </a:solidFill>
              </a:rPr>
              <a:t>“360 review should be more constructive than just being critical and non-specific. There needs to be significantly greater transparency about what our roles entail. The jobs need a massive trigger warning, especially for some of the roles more than others. A lot of 'lower-down' staff have amazing opinions and input into projects and these thoughts should be sought more. Often, they are the ones working on the ground talking to students the most.”</a:t>
            </a:r>
          </a:p>
          <a:p>
            <a:pPr marL="0" indent="0">
              <a:buNone/>
            </a:pPr>
            <a:endParaRPr lang="en-GB" dirty="0"/>
          </a:p>
        </p:txBody>
      </p:sp>
    </p:spTree>
    <p:extLst>
      <p:ext uri="{BB962C8B-B14F-4D97-AF65-F5344CB8AC3E}">
        <p14:creationId xmlns:p14="http://schemas.microsoft.com/office/powerpoint/2010/main" val="4064198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B47DF6A2E80458617139DCB31904B" ma:contentTypeVersion="10" ma:contentTypeDescription="Create a new document." ma:contentTypeScope="" ma:versionID="721cf7e12242acd314578671aec3e1ee">
  <xsd:schema xmlns:xsd="http://www.w3.org/2001/XMLSchema" xmlns:xs="http://www.w3.org/2001/XMLSchema" xmlns:p="http://schemas.microsoft.com/office/2006/metadata/properties" xmlns:ns2="bb2e6d0c-ee69-42dd-bf20-022007a6fcf5" xmlns:ns3="07e60bad-5275-4c71-8da1-d50b6585844a" targetNamespace="http://schemas.microsoft.com/office/2006/metadata/properties" ma:root="true" ma:fieldsID="097aac35653bde2e03f4f562e325bf43" ns2:_="" ns3:_="">
    <xsd:import namespace="bb2e6d0c-ee69-42dd-bf20-022007a6fcf5"/>
    <xsd:import namespace="07e60bad-5275-4c71-8da1-d50b658584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e6d0c-ee69-42dd-bf20-022007a6fc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60bad-5275-4c71-8da1-d50b658584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ABB1E2-27B9-423D-9AEE-539F0CA6233D}"/>
</file>

<file path=customXml/itemProps2.xml><?xml version="1.0" encoding="utf-8"?>
<ds:datastoreItem xmlns:ds="http://schemas.openxmlformats.org/officeDocument/2006/customXml" ds:itemID="{A6B3408F-498B-4D4E-B6F6-F43D46F9844F}"/>
</file>

<file path=docProps/app.xml><?xml version="1.0" encoding="utf-8"?>
<Properties xmlns="http://schemas.openxmlformats.org/officeDocument/2006/extended-properties" xmlns:vt="http://schemas.openxmlformats.org/officeDocument/2006/docPropsVTypes">
  <Template>TM03457496[[fn=Parallax]]</Template>
  <TotalTime>3478</TotalTime>
  <Words>2082</Words>
  <Application>Microsoft Office PowerPoint</Application>
  <PresentationFormat>Widescreen</PresentationFormat>
  <Paragraphs>120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Corbel</vt:lpstr>
      <vt:lpstr>Verdana</vt:lpstr>
      <vt:lpstr>Wingdings</vt:lpstr>
      <vt:lpstr>Parallax</vt:lpstr>
      <vt:lpstr>PowerPoint Presentation</vt:lpstr>
      <vt:lpstr>PowerPoint Presentation</vt:lpstr>
      <vt:lpstr>Did your sabbatical experience meet your expectations?</vt:lpstr>
      <vt:lpstr>Comparison</vt:lpstr>
      <vt:lpstr>How likely are you to pursue a career in the student movement?</vt:lpstr>
      <vt:lpstr>What was the single biggest challenge you faced this year (work or personal)?</vt:lpstr>
      <vt:lpstr>Comparison: Biggest Challenge</vt:lpstr>
      <vt:lpstr>Which statement resonates most with you about the impact of your sabbatical role on your wellbeing?</vt:lpstr>
      <vt:lpstr>What feedback or advice would you like to provide to the SU based on your experience, that you think will help the organisation to improve moving forward?</vt:lpstr>
      <vt:lpstr>What feedback or advice would you like to provide to the SU based on your experience, that you think will help the organisation to improve moving forward?</vt:lpstr>
      <vt:lpstr>What would you say were the three biggest challenges that students faced over the past twelve months?</vt:lpstr>
      <vt:lpstr>Comparison: Leadership Style</vt:lpstr>
      <vt:lpstr>How effective was the SU at supporting your wellbeing and mental health?</vt:lpstr>
      <vt:lpstr>How effective was the SU at supporting you to execute and perform in the role?</vt:lpstr>
      <vt:lpstr>How would you rate your experience of being an SU trustee?</vt:lpstr>
      <vt:lpstr>Would you like to be a trustee of another charity in the future?</vt:lpstr>
      <vt:lpstr>Did your SU meet your development needs about being a trustee?</vt:lpstr>
      <vt:lpstr>What did you enjoy most about your trustee role?</vt:lpstr>
      <vt:lpstr>What would you like to see in place for subsequent trustees at your SU?</vt:lpstr>
      <vt:lpstr>What was the most valuable part of Coole Insight's officer support programme?</vt:lpstr>
      <vt:lpstr>Would you recommend Coole Insight's support programme to future student officers?</vt:lpstr>
      <vt:lpstr>Testimonials</vt:lpstr>
      <vt:lpstr>What Coole Insight would love to see in the SU sector to  improve organisation culture? (What we said last year)  </vt:lpstr>
      <vt:lpstr>What is Coole Insight doing now! </vt:lpstr>
      <vt:lpstr>Thoughts?  What resonates?  What surprises you?  What needs to change?  How do we evolve?  What works for you?  What support do you need?  What have you experienced?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Coole Insight Officer Induction</dc:title>
  <dc:creator>Steve Coole</dc:creator>
  <cp:lastModifiedBy>Steve Coole</cp:lastModifiedBy>
  <cp:revision>30</cp:revision>
  <dcterms:created xsi:type="dcterms:W3CDTF">2020-06-30T16:30:24Z</dcterms:created>
  <dcterms:modified xsi:type="dcterms:W3CDTF">2024-07-31T17:18:33Z</dcterms:modified>
</cp:coreProperties>
</file>