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858000" cy="9144000"/>
  <p:embeddedFontLst>
    <p:embeddedFont>
      <p:font typeface="Poppi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Poppins-boldItalic.fntdata"/><Relationship Id="rId8" Type="http://schemas.openxmlformats.org/officeDocument/2006/relationships/slide" Target="slides/slide3.xml"/><Relationship Id="rId3" Type="http://schemas.openxmlformats.org/officeDocument/2006/relationships/presProps" Target="presProps.xml"/><Relationship Id="rId12" Type="http://schemas.openxmlformats.org/officeDocument/2006/relationships/font" Target="fonts/Poppins-italic.fntdata"/><Relationship Id="rId7" Type="http://schemas.openxmlformats.org/officeDocument/2006/relationships/slide" Target="slides/slide2.xml"/><Relationship Id="rId2" Type="http://schemas.openxmlformats.org/officeDocument/2006/relationships/viewProps" Target="viewProps.xml"/><Relationship Id="rId11" Type="http://schemas.openxmlformats.org/officeDocument/2006/relationships/font" Target="fonts/Poppins-bold.fntdata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2.xml"/><Relationship Id="rId10" Type="http://schemas.openxmlformats.org/officeDocument/2006/relationships/font" Target="fonts/Poppins-regular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ad84a60a2_0_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ad84a60a2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Poppins"/>
                <a:ea typeface="Poppins"/>
                <a:cs typeface="Poppins"/>
                <a:sym typeface="Poppins"/>
              </a:rPr>
              <a:t>Intro slide - Rosie introduction  (5 minutes) </a:t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oppins"/>
              <a:buChar char="-"/>
            </a:pPr>
            <a:r>
              <a:rPr lang="en-GB" sz="1800">
                <a:latin typeface="Poppins"/>
                <a:ea typeface="Poppins"/>
                <a:cs typeface="Poppins"/>
                <a:sym typeface="Poppins"/>
              </a:rPr>
              <a:t>Introduce self and topic</a:t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oppins"/>
              <a:buChar char="-"/>
            </a:pPr>
            <a:r>
              <a:rPr lang="en-GB" sz="1800">
                <a:latin typeface="Poppins"/>
                <a:ea typeface="Poppins"/>
                <a:cs typeface="Poppins"/>
                <a:sym typeface="Poppins"/>
              </a:rPr>
              <a:t>Light overview of what we’re talking about and why </a:t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Poppins"/>
                <a:ea typeface="Poppins"/>
                <a:cs typeface="Poppins"/>
                <a:sym typeface="Poppins"/>
              </a:rPr>
              <a:t>Ask the room - </a:t>
            </a:r>
            <a:r>
              <a:rPr lang="en-GB"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Post it - yes on one side, no on the other</a:t>
            </a:r>
            <a:endParaRPr sz="180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f14c781731_0_5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f14c781731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Poppins"/>
                <a:ea typeface="Poppins"/>
                <a:cs typeface="Poppins"/>
                <a:sym typeface="Poppins"/>
              </a:rPr>
              <a:t>Ask the room </a:t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Poppins"/>
                <a:ea typeface="Poppins"/>
                <a:cs typeface="Poppins"/>
                <a:sym typeface="Poppins"/>
              </a:rPr>
              <a:t>Student-led activities are better than SU-led activities. </a:t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f14c781731_0_11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f14c781731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Poppins"/>
                <a:ea typeface="Poppins"/>
                <a:cs typeface="Poppins"/>
                <a:sym typeface="Poppins"/>
              </a:rPr>
              <a:t>Introduce the panel - </a:t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Poppins"/>
                <a:ea typeface="Poppins"/>
                <a:cs typeface="Poppins"/>
                <a:sym typeface="Poppins"/>
              </a:rPr>
              <a:t>Amy</a:t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Poppins"/>
                <a:ea typeface="Poppins"/>
                <a:cs typeface="Poppins"/>
                <a:sym typeface="Poppins"/>
              </a:rPr>
              <a:t>Jessi</a:t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Poppins"/>
                <a:ea typeface="Poppins"/>
                <a:cs typeface="Poppins"/>
                <a:sym typeface="Poppins"/>
              </a:rPr>
              <a:t>Sufia </a:t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Poppins"/>
                <a:ea typeface="Poppins"/>
                <a:cs typeface="Poppins"/>
                <a:sym typeface="Poppins"/>
              </a:rPr>
              <a:t>Q1: Ask each panelist to explain their role and their outline approach to this question - background to anything they’ve been doing in this space (2-3 mins each) (Sufia, Amy, Jessi) </a:t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Poppins"/>
                <a:ea typeface="Poppins"/>
                <a:cs typeface="Poppins"/>
                <a:sym typeface="Poppins"/>
              </a:rPr>
              <a:t>Rosie pick out something each person has said to summarise back </a:t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Question opportunity for the room - pairs/threes - any questions for our panel about their approaches?  </a:t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Poppins"/>
                <a:ea typeface="Poppins"/>
                <a:cs typeface="Poppins"/>
                <a:sym typeface="Poppins"/>
              </a:rPr>
              <a:t>Q2: Do you see any limitations in each others’ approaches? </a:t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Rosie pick out something each person has said to summarise back </a:t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Q3: How do you ensure you stay true to your values and you as a student organisation? How to not lose the ‘soul’ when doing this? How do we make sure we’re putting on the right stuff? </a:t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Try and encourage some debate to get going at this point</a:t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What does everyone else think about this? How do we operate as students’ unions, in the interests of students? </a:t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Question opportunity for the room - pairs - discuss and questions back</a:t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Q4: Where next? What’s happening in the future for this area for your SU? </a:t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Rosie Roundup - should you be student-led for student-led’s sake? What can we learn and take away from this conversation? </a:t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f14c781731_0_13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f14c781731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Poppins"/>
                <a:ea typeface="Poppins"/>
                <a:cs typeface="Poppins"/>
                <a:sym typeface="Poppins"/>
              </a:rPr>
              <a:t>Ask the room </a:t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Poppins"/>
                <a:ea typeface="Poppins"/>
                <a:cs typeface="Poppins"/>
                <a:sym typeface="Poppins"/>
              </a:rPr>
              <a:t>Student-led activities are better than SU-led activities. </a:t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Poppins"/>
                <a:ea typeface="Poppins"/>
                <a:cs typeface="Poppins"/>
                <a:sym typeface="Poppins"/>
              </a:rPr>
              <a:t>Poll again </a:t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96950" y="1951350"/>
            <a:ext cx="81501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Should you be student-led for student-led's sake?</a:t>
            </a:r>
            <a:endParaRPr b="1" sz="6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701150" y="5207075"/>
            <a:ext cx="5741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Plenary</a:t>
            </a:r>
            <a:endParaRPr sz="3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1346975" y="2665500"/>
            <a:ext cx="73671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4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Student-led activities are </a:t>
            </a:r>
            <a:r>
              <a:rPr b="1" lang="en-GB" sz="4000" u="sng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better</a:t>
            </a:r>
            <a:r>
              <a:rPr b="1" lang="en-GB" sz="4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 than SU-led activities.</a:t>
            </a:r>
            <a:endParaRPr b="1" sz="4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48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1617700" y="1001725"/>
            <a:ext cx="73671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Should you be student-led for student-led's sake?</a:t>
            </a:r>
            <a:endParaRPr b="1" sz="4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66" name="Google Shape;66;p15"/>
          <p:cNvGrpSpPr/>
          <p:nvPr/>
        </p:nvGrpSpPr>
        <p:grpSpPr>
          <a:xfrm>
            <a:off x="1152500" y="2842725"/>
            <a:ext cx="6962925" cy="1442400"/>
            <a:chOff x="1152500" y="2932950"/>
            <a:chExt cx="6962925" cy="1442400"/>
          </a:xfrm>
        </p:grpSpPr>
        <p:sp>
          <p:nvSpPr>
            <p:cNvPr id="67" name="Google Shape;67;p15"/>
            <p:cNvSpPr txBox="1"/>
            <p:nvPr/>
          </p:nvSpPr>
          <p:spPr>
            <a:xfrm>
              <a:off x="1152500" y="2932950"/>
              <a:ext cx="20334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2000">
                  <a:solidFill>
                    <a:schemeClr val="dk2"/>
                  </a:solidFill>
                  <a:latin typeface="Poppins"/>
                  <a:ea typeface="Poppins"/>
                  <a:cs typeface="Poppins"/>
                  <a:sym typeface="Poppins"/>
                </a:rPr>
                <a:t>Amy McLaughlan</a:t>
              </a:r>
              <a:endParaRPr b="1" sz="2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8" name="Google Shape;68;p15"/>
            <p:cNvSpPr txBox="1"/>
            <p:nvPr/>
          </p:nvSpPr>
          <p:spPr>
            <a:xfrm>
              <a:off x="1152500" y="3882750"/>
              <a:ext cx="20334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>
                  <a:solidFill>
                    <a:schemeClr val="dk2"/>
                  </a:solidFill>
                  <a:latin typeface="Poppins"/>
                  <a:ea typeface="Poppins"/>
                  <a:cs typeface="Poppins"/>
                  <a:sym typeface="Poppins"/>
                </a:rPr>
                <a:t>Head of Membership Services and Engagement, Beds SU</a:t>
              </a:r>
              <a:endParaRPr sz="2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9" name="Google Shape;69;p15"/>
            <p:cNvSpPr txBox="1"/>
            <p:nvPr/>
          </p:nvSpPr>
          <p:spPr>
            <a:xfrm>
              <a:off x="3709275" y="2932950"/>
              <a:ext cx="20334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2000">
                  <a:solidFill>
                    <a:schemeClr val="dk2"/>
                  </a:solidFill>
                  <a:latin typeface="Poppins"/>
                  <a:ea typeface="Poppins"/>
                  <a:cs typeface="Poppins"/>
                  <a:sym typeface="Poppins"/>
                </a:rPr>
                <a:t>Jessi Gonzalez</a:t>
              </a:r>
              <a:endParaRPr b="1" sz="2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0" name="Google Shape;70;p15"/>
            <p:cNvSpPr txBox="1"/>
            <p:nvPr/>
          </p:nvSpPr>
          <p:spPr>
            <a:xfrm>
              <a:off x="3709275" y="3882750"/>
              <a:ext cx="20334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>
                  <a:solidFill>
                    <a:schemeClr val="dk2"/>
                  </a:solidFill>
                  <a:latin typeface="Poppins"/>
                  <a:ea typeface="Poppins"/>
                  <a:cs typeface="Poppins"/>
                  <a:sym typeface="Poppins"/>
                </a:rPr>
                <a:t>Community Events Manager, </a:t>
              </a:r>
              <a:endParaRPr sz="2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>
                  <a:solidFill>
                    <a:schemeClr val="dk2"/>
                  </a:solidFill>
                  <a:latin typeface="Poppins"/>
                  <a:ea typeface="Poppins"/>
                  <a:cs typeface="Poppins"/>
                  <a:sym typeface="Poppins"/>
                </a:rPr>
                <a:t>Herts SU</a:t>
              </a:r>
              <a:endParaRPr sz="2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1" name="Google Shape;71;p15"/>
            <p:cNvSpPr txBox="1"/>
            <p:nvPr/>
          </p:nvSpPr>
          <p:spPr>
            <a:xfrm>
              <a:off x="6082025" y="2932950"/>
              <a:ext cx="20334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2000">
                  <a:solidFill>
                    <a:schemeClr val="dk2"/>
                  </a:solidFill>
                  <a:latin typeface="Poppins"/>
                  <a:ea typeface="Poppins"/>
                  <a:cs typeface="Poppins"/>
                  <a:sym typeface="Poppins"/>
                </a:rPr>
                <a:t>Sufia Begum</a:t>
              </a:r>
              <a:endParaRPr b="1" sz="2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2" name="Google Shape;72;p15"/>
            <p:cNvSpPr txBox="1"/>
            <p:nvPr/>
          </p:nvSpPr>
          <p:spPr>
            <a:xfrm>
              <a:off x="6082025" y="3882750"/>
              <a:ext cx="20334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>
                  <a:solidFill>
                    <a:schemeClr val="dk2"/>
                  </a:solidFill>
                  <a:latin typeface="Poppins"/>
                  <a:ea typeface="Poppins"/>
                  <a:cs typeface="Poppins"/>
                  <a:sym typeface="Poppins"/>
                </a:rPr>
                <a:t>Engagement Manager,</a:t>
              </a:r>
              <a:endParaRPr sz="2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>
                  <a:solidFill>
                    <a:schemeClr val="dk2"/>
                  </a:solidFill>
                  <a:latin typeface="Poppins"/>
                  <a:ea typeface="Poppins"/>
                  <a:cs typeface="Poppins"/>
                  <a:sym typeface="Poppins"/>
                </a:rPr>
                <a:t>Brighton SU</a:t>
              </a:r>
              <a:endParaRPr sz="2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73" name="Google Shape;73;p15"/>
          <p:cNvSpPr txBox="1"/>
          <p:nvPr/>
        </p:nvSpPr>
        <p:spPr>
          <a:xfrm>
            <a:off x="2150875" y="6071450"/>
            <a:ext cx="5382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Chair: </a:t>
            </a:r>
            <a:r>
              <a:rPr b="1" lang="en-GB" sz="2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Rosie Hunnam, </a:t>
            </a:r>
            <a:r>
              <a:rPr lang="en-GB" sz="2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Organised Fun</a:t>
            </a:r>
            <a:endParaRPr sz="2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1346975" y="2665500"/>
            <a:ext cx="73671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Student-led activities are </a:t>
            </a:r>
            <a:r>
              <a:rPr b="1" lang="en-GB" sz="4000" u="sng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better</a:t>
            </a:r>
            <a:r>
              <a:rPr b="1" lang="en-GB" sz="4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 than SU-led activities.</a:t>
            </a:r>
            <a:endParaRPr b="1" sz="40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EB47DF6A2E80458617139DCB31904B" ma:contentTypeVersion="10" ma:contentTypeDescription="Create a new document." ma:contentTypeScope="" ma:versionID="721cf7e12242acd314578671aec3e1ee">
  <xsd:schema xmlns:xsd="http://www.w3.org/2001/XMLSchema" xmlns:xs="http://www.w3.org/2001/XMLSchema" xmlns:p="http://schemas.microsoft.com/office/2006/metadata/properties" xmlns:ns2="bb2e6d0c-ee69-42dd-bf20-022007a6fcf5" xmlns:ns3="07e60bad-5275-4c71-8da1-d50b6585844a" targetNamespace="http://schemas.microsoft.com/office/2006/metadata/properties" ma:root="true" ma:fieldsID="097aac35653bde2e03f4f562e325bf43" ns2:_="" ns3:_="">
    <xsd:import namespace="bb2e6d0c-ee69-42dd-bf20-022007a6fcf5"/>
    <xsd:import namespace="07e60bad-5275-4c71-8da1-d50b65858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2e6d0c-ee69-42dd-bf20-022007a6fc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e60bad-5275-4c71-8da1-d50b658584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BDE153-DCBD-4C34-8D75-DB506DDDF57E}"/>
</file>

<file path=customXml/itemProps2.xml><?xml version="1.0" encoding="utf-8"?>
<ds:datastoreItem xmlns:ds="http://schemas.openxmlformats.org/officeDocument/2006/customXml" ds:itemID="{7E41FCF3-1595-476C-9E67-F942BD055DEA}"/>
</file>