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7" r:id="rId9"/>
    <p:sldId id="269" r:id="rId10"/>
    <p:sldId id="264" r:id="rId11"/>
    <p:sldId id="265" r:id="rId12"/>
    <p:sldId id="266" r:id="rId13"/>
    <p:sldId id="270" r:id="rId14"/>
    <p:sldId id="271" r:id="rId15"/>
    <p:sldId id="272" r:id="rId16"/>
    <p:sldId id="273" r:id="rId17"/>
    <p:sldId id="274" r:id="rId18"/>
    <p:sldId id="275" r:id="rId19"/>
    <p:sldId id="276" r:id="rId20"/>
    <p:sldId id="277" r:id="rId21"/>
    <p:sldId id="278"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A1468-DF5C-494B-BF43-B7CE3785A3DE}" v="19" dt="2024-08-13T11:34:11.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2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kenzie, Neil" userId="e51f833c-2c32-46b9-a958-a028050ef1d8" providerId="ADAL" clId="{4B1A1468-DF5C-494B-BF43-B7CE3785A3DE}"/>
    <pc:docChg chg="undo custSel addSld delSld modSld">
      <pc:chgData name="Mackenzie, Neil" userId="e51f833c-2c32-46b9-a958-a028050ef1d8" providerId="ADAL" clId="{4B1A1468-DF5C-494B-BF43-B7CE3785A3DE}" dt="2024-08-13T11:37:06.936" v="3096" actId="26606"/>
      <pc:docMkLst>
        <pc:docMk/>
      </pc:docMkLst>
      <pc:sldChg chg="addSp modSp mod setBg">
        <pc:chgData name="Mackenzie, Neil" userId="e51f833c-2c32-46b9-a958-a028050ef1d8" providerId="ADAL" clId="{4B1A1468-DF5C-494B-BF43-B7CE3785A3DE}" dt="2024-08-13T11:24:02.826" v="2600" actId="26606"/>
        <pc:sldMkLst>
          <pc:docMk/>
          <pc:sldMk cId="246610730" sldId="258"/>
        </pc:sldMkLst>
        <pc:spChg chg="mod">
          <ac:chgData name="Mackenzie, Neil" userId="e51f833c-2c32-46b9-a958-a028050ef1d8" providerId="ADAL" clId="{4B1A1468-DF5C-494B-BF43-B7CE3785A3DE}" dt="2024-08-13T11:24:02.826" v="2600" actId="26606"/>
          <ac:spMkLst>
            <pc:docMk/>
            <pc:sldMk cId="246610730" sldId="258"/>
            <ac:spMk id="2" creationId="{BDB8ABF0-5B1F-9FBD-3FEA-76BBD2FB1076}"/>
          </ac:spMkLst>
        </pc:spChg>
        <pc:spChg chg="mod">
          <ac:chgData name="Mackenzie, Neil" userId="e51f833c-2c32-46b9-a958-a028050ef1d8" providerId="ADAL" clId="{4B1A1468-DF5C-494B-BF43-B7CE3785A3DE}" dt="2024-08-13T11:24:02.826" v="2600" actId="26606"/>
          <ac:spMkLst>
            <pc:docMk/>
            <pc:sldMk cId="246610730" sldId="258"/>
            <ac:spMk id="3" creationId="{413BBBE5-BBAA-E496-E7DF-18AF17DA7258}"/>
          </ac:spMkLst>
        </pc:spChg>
        <pc:spChg chg="add">
          <ac:chgData name="Mackenzie, Neil" userId="e51f833c-2c32-46b9-a958-a028050ef1d8" providerId="ADAL" clId="{4B1A1468-DF5C-494B-BF43-B7CE3785A3DE}" dt="2024-08-13T11:24:02.826" v="2600" actId="26606"/>
          <ac:spMkLst>
            <pc:docMk/>
            <pc:sldMk cId="246610730" sldId="258"/>
            <ac:spMk id="10" creationId="{65219498-D544-41AC-98FE-8F956EF66A62}"/>
          </ac:spMkLst>
        </pc:spChg>
        <pc:spChg chg="add">
          <ac:chgData name="Mackenzie, Neil" userId="e51f833c-2c32-46b9-a958-a028050ef1d8" providerId="ADAL" clId="{4B1A1468-DF5C-494B-BF43-B7CE3785A3DE}" dt="2024-08-13T11:24:02.826" v="2600" actId="26606"/>
          <ac:spMkLst>
            <pc:docMk/>
            <pc:sldMk cId="246610730" sldId="258"/>
            <ac:spMk id="12" creationId="{F500DBFC-17A9-4E0A-AEE2-A49F9AEEF0FD}"/>
          </ac:spMkLst>
        </pc:spChg>
        <pc:grpChg chg="add">
          <ac:chgData name="Mackenzie, Neil" userId="e51f833c-2c32-46b9-a958-a028050ef1d8" providerId="ADAL" clId="{4B1A1468-DF5C-494B-BF43-B7CE3785A3DE}" dt="2024-08-13T11:24:02.826" v="2600" actId="26606"/>
          <ac:grpSpMkLst>
            <pc:docMk/>
            <pc:sldMk cId="246610730" sldId="258"/>
            <ac:grpSpMk id="14" creationId="{D74613BB-817C-4C4F-8A24-4936F2F064C0}"/>
          </ac:grpSpMkLst>
        </pc:grpChg>
        <pc:picChg chg="add">
          <ac:chgData name="Mackenzie, Neil" userId="e51f833c-2c32-46b9-a958-a028050ef1d8" providerId="ADAL" clId="{4B1A1468-DF5C-494B-BF43-B7CE3785A3DE}" dt="2024-08-13T11:24:02.826" v="2600" actId="26606"/>
          <ac:picMkLst>
            <pc:docMk/>
            <pc:sldMk cId="246610730" sldId="258"/>
            <ac:picMk id="7" creationId="{F4BC7BF6-7B9D-4957-A153-CF7E6BE38040}"/>
          </ac:picMkLst>
        </pc:picChg>
      </pc:sldChg>
      <pc:sldChg chg="addSp delSp mod">
        <pc:chgData name="Mackenzie, Neil" userId="e51f833c-2c32-46b9-a958-a028050ef1d8" providerId="ADAL" clId="{4B1A1468-DF5C-494B-BF43-B7CE3785A3DE}" dt="2024-08-13T11:24:32.129" v="2601" actId="26606"/>
        <pc:sldMkLst>
          <pc:docMk/>
          <pc:sldMk cId="658090760" sldId="259"/>
        </pc:sldMkLst>
        <pc:spChg chg="del">
          <ac:chgData name="Mackenzie, Neil" userId="e51f833c-2c32-46b9-a958-a028050ef1d8" providerId="ADAL" clId="{4B1A1468-DF5C-494B-BF43-B7CE3785A3DE}" dt="2024-08-13T11:24:32.129" v="2601" actId="26606"/>
          <ac:spMkLst>
            <pc:docMk/>
            <pc:sldMk cId="658090760" sldId="259"/>
            <ac:spMk id="3" creationId="{79E7991B-2105-0F9F-4990-C9B513EAF29A}"/>
          </ac:spMkLst>
        </pc:spChg>
        <pc:graphicFrameChg chg="add">
          <ac:chgData name="Mackenzie, Neil" userId="e51f833c-2c32-46b9-a958-a028050ef1d8" providerId="ADAL" clId="{4B1A1468-DF5C-494B-BF43-B7CE3785A3DE}" dt="2024-08-13T11:24:32.129" v="2601" actId="26606"/>
          <ac:graphicFrameMkLst>
            <pc:docMk/>
            <pc:sldMk cId="658090760" sldId="259"/>
            <ac:graphicFrameMk id="5" creationId="{61F5268D-1911-DD8B-5123-B4A3B2A4DBC6}"/>
          </ac:graphicFrameMkLst>
        </pc:graphicFrameChg>
      </pc:sldChg>
      <pc:sldChg chg="addSp modSp mod setBg">
        <pc:chgData name="Mackenzie, Neil" userId="e51f833c-2c32-46b9-a958-a028050ef1d8" providerId="ADAL" clId="{4B1A1468-DF5C-494B-BF43-B7CE3785A3DE}" dt="2024-08-13T11:25:16.680" v="2602" actId="26606"/>
        <pc:sldMkLst>
          <pc:docMk/>
          <pc:sldMk cId="2969494430" sldId="260"/>
        </pc:sldMkLst>
        <pc:spChg chg="mod">
          <ac:chgData name="Mackenzie, Neil" userId="e51f833c-2c32-46b9-a958-a028050ef1d8" providerId="ADAL" clId="{4B1A1468-DF5C-494B-BF43-B7CE3785A3DE}" dt="2024-08-13T11:25:16.680" v="2602" actId="26606"/>
          <ac:spMkLst>
            <pc:docMk/>
            <pc:sldMk cId="2969494430" sldId="260"/>
            <ac:spMk id="2" creationId="{DDC4DE1A-6513-C7E4-2CD1-A6CAE8BB1F82}"/>
          </ac:spMkLst>
        </pc:spChg>
        <pc:spChg chg="mod">
          <ac:chgData name="Mackenzie, Neil" userId="e51f833c-2c32-46b9-a958-a028050ef1d8" providerId="ADAL" clId="{4B1A1468-DF5C-494B-BF43-B7CE3785A3DE}" dt="2024-08-13T11:25:16.680" v="2602" actId="26606"/>
          <ac:spMkLst>
            <pc:docMk/>
            <pc:sldMk cId="2969494430" sldId="260"/>
            <ac:spMk id="3" creationId="{C8579E64-0229-CC64-CC40-F579C7A4EEB7}"/>
          </ac:spMkLst>
        </pc:spChg>
        <pc:spChg chg="add">
          <ac:chgData name="Mackenzie, Neil" userId="e51f833c-2c32-46b9-a958-a028050ef1d8" providerId="ADAL" clId="{4B1A1468-DF5C-494B-BF43-B7CE3785A3DE}" dt="2024-08-13T11:25:16.680" v="2602" actId="26606"/>
          <ac:spMkLst>
            <pc:docMk/>
            <pc:sldMk cId="2969494430" sldId="260"/>
            <ac:spMk id="8" creationId="{907EF6B7-1338-4443-8C46-6A318D952DFD}"/>
          </ac:spMkLst>
        </pc:spChg>
        <pc:spChg chg="add">
          <ac:chgData name="Mackenzie, Neil" userId="e51f833c-2c32-46b9-a958-a028050ef1d8" providerId="ADAL" clId="{4B1A1468-DF5C-494B-BF43-B7CE3785A3DE}" dt="2024-08-13T11:25:16.680" v="2602" actId="26606"/>
          <ac:spMkLst>
            <pc:docMk/>
            <pc:sldMk cId="2969494430" sldId="260"/>
            <ac:spMk id="10" creationId="{DAAE4CDD-124C-4DCF-9584-B6033B545DD5}"/>
          </ac:spMkLst>
        </pc:spChg>
        <pc:spChg chg="add">
          <ac:chgData name="Mackenzie, Neil" userId="e51f833c-2c32-46b9-a958-a028050ef1d8" providerId="ADAL" clId="{4B1A1468-DF5C-494B-BF43-B7CE3785A3DE}" dt="2024-08-13T11:25:16.680" v="2602" actId="26606"/>
          <ac:spMkLst>
            <pc:docMk/>
            <pc:sldMk cId="2969494430" sldId="260"/>
            <ac:spMk id="12" creationId="{081E4A58-353D-44AE-B2FC-2A74E2E400F7}"/>
          </ac:spMkLst>
        </pc:spChg>
      </pc:sldChg>
      <pc:sldChg chg="addSp modSp mod setBg">
        <pc:chgData name="Mackenzie, Neil" userId="e51f833c-2c32-46b9-a958-a028050ef1d8" providerId="ADAL" clId="{4B1A1468-DF5C-494B-BF43-B7CE3785A3DE}" dt="2024-08-13T11:25:26.330" v="2603" actId="26606"/>
        <pc:sldMkLst>
          <pc:docMk/>
          <pc:sldMk cId="1570241351" sldId="261"/>
        </pc:sldMkLst>
        <pc:spChg chg="mod">
          <ac:chgData name="Mackenzie, Neil" userId="e51f833c-2c32-46b9-a958-a028050ef1d8" providerId="ADAL" clId="{4B1A1468-DF5C-494B-BF43-B7CE3785A3DE}" dt="2024-08-13T11:25:26.330" v="2603" actId="26606"/>
          <ac:spMkLst>
            <pc:docMk/>
            <pc:sldMk cId="1570241351" sldId="261"/>
            <ac:spMk id="2" creationId="{738CBBE1-E88D-6C7A-D3B7-25FD98FF1E07}"/>
          </ac:spMkLst>
        </pc:spChg>
        <pc:spChg chg="mod">
          <ac:chgData name="Mackenzie, Neil" userId="e51f833c-2c32-46b9-a958-a028050ef1d8" providerId="ADAL" clId="{4B1A1468-DF5C-494B-BF43-B7CE3785A3DE}" dt="2024-08-13T11:25:26.330" v="2603" actId="26606"/>
          <ac:spMkLst>
            <pc:docMk/>
            <pc:sldMk cId="1570241351" sldId="261"/>
            <ac:spMk id="3" creationId="{C190A84B-AC65-EDB1-19E7-F50019724A18}"/>
          </ac:spMkLst>
        </pc:spChg>
        <pc:spChg chg="add">
          <ac:chgData name="Mackenzie, Neil" userId="e51f833c-2c32-46b9-a958-a028050ef1d8" providerId="ADAL" clId="{4B1A1468-DF5C-494B-BF43-B7CE3785A3DE}" dt="2024-08-13T11:25:26.330" v="2603" actId="26606"/>
          <ac:spMkLst>
            <pc:docMk/>
            <pc:sldMk cId="1570241351" sldId="261"/>
            <ac:spMk id="9" creationId="{5D13CC36-B950-4F02-9BAF-9A7EB267398C}"/>
          </ac:spMkLst>
        </pc:spChg>
        <pc:spChg chg="add">
          <ac:chgData name="Mackenzie, Neil" userId="e51f833c-2c32-46b9-a958-a028050ef1d8" providerId="ADAL" clId="{4B1A1468-DF5C-494B-BF43-B7CE3785A3DE}" dt="2024-08-13T11:25:26.330" v="2603" actId="26606"/>
          <ac:spMkLst>
            <pc:docMk/>
            <pc:sldMk cId="1570241351" sldId="261"/>
            <ac:spMk id="11" creationId="{D1BDED99-B35B-4FEE-A274-8E8DB6FEEECF}"/>
          </ac:spMkLst>
        </pc:spChg>
        <pc:picChg chg="add">
          <ac:chgData name="Mackenzie, Neil" userId="e51f833c-2c32-46b9-a958-a028050ef1d8" providerId="ADAL" clId="{4B1A1468-DF5C-494B-BF43-B7CE3785A3DE}" dt="2024-08-13T11:25:26.330" v="2603" actId="26606"/>
          <ac:picMkLst>
            <pc:docMk/>
            <pc:sldMk cId="1570241351" sldId="261"/>
            <ac:picMk id="5" creationId="{80574C72-22C7-B432-663D-87AE98695E9B}"/>
          </ac:picMkLst>
        </pc:picChg>
      </pc:sldChg>
      <pc:sldChg chg="addSp modSp mod setBg">
        <pc:chgData name="Mackenzie, Neil" userId="e51f833c-2c32-46b9-a958-a028050ef1d8" providerId="ADAL" clId="{4B1A1468-DF5C-494B-BF43-B7CE3785A3DE}" dt="2024-08-13T11:25:40.469" v="2604" actId="26606"/>
        <pc:sldMkLst>
          <pc:docMk/>
          <pc:sldMk cId="3979731564" sldId="263"/>
        </pc:sldMkLst>
        <pc:spChg chg="mod">
          <ac:chgData name="Mackenzie, Neil" userId="e51f833c-2c32-46b9-a958-a028050ef1d8" providerId="ADAL" clId="{4B1A1468-DF5C-494B-BF43-B7CE3785A3DE}" dt="2024-08-13T11:25:40.469" v="2604" actId="26606"/>
          <ac:spMkLst>
            <pc:docMk/>
            <pc:sldMk cId="3979731564" sldId="263"/>
            <ac:spMk id="2" creationId="{F496BAD5-A14E-00CB-C6E4-6692DAD1D6B6}"/>
          </ac:spMkLst>
        </pc:spChg>
        <pc:spChg chg="mod">
          <ac:chgData name="Mackenzie, Neil" userId="e51f833c-2c32-46b9-a958-a028050ef1d8" providerId="ADAL" clId="{4B1A1468-DF5C-494B-BF43-B7CE3785A3DE}" dt="2024-08-13T11:25:40.469" v="2604" actId="26606"/>
          <ac:spMkLst>
            <pc:docMk/>
            <pc:sldMk cId="3979731564" sldId="263"/>
            <ac:spMk id="3" creationId="{3448ADDC-C2B3-CB1C-4814-75DBD33E3065}"/>
          </ac:spMkLst>
        </pc:spChg>
        <pc:spChg chg="add">
          <ac:chgData name="Mackenzie, Neil" userId="e51f833c-2c32-46b9-a958-a028050ef1d8" providerId="ADAL" clId="{4B1A1468-DF5C-494B-BF43-B7CE3785A3DE}" dt="2024-08-13T11:25:40.469" v="2604" actId="26606"/>
          <ac:spMkLst>
            <pc:docMk/>
            <pc:sldMk cId="3979731564" sldId="263"/>
            <ac:spMk id="9" creationId="{F944E337-3E5D-4A1F-A5A1-2057F25B8A7B}"/>
          </ac:spMkLst>
        </pc:spChg>
        <pc:spChg chg="add">
          <ac:chgData name="Mackenzie, Neil" userId="e51f833c-2c32-46b9-a958-a028050ef1d8" providerId="ADAL" clId="{4B1A1468-DF5C-494B-BF43-B7CE3785A3DE}" dt="2024-08-13T11:25:40.469" v="2604" actId="26606"/>
          <ac:spMkLst>
            <pc:docMk/>
            <pc:sldMk cId="3979731564" sldId="263"/>
            <ac:spMk id="11" creationId="{4DA50D69-7CF7-4844-B844-A2B821C77F24}"/>
          </ac:spMkLst>
        </pc:spChg>
        <pc:picChg chg="add">
          <ac:chgData name="Mackenzie, Neil" userId="e51f833c-2c32-46b9-a958-a028050ef1d8" providerId="ADAL" clId="{4B1A1468-DF5C-494B-BF43-B7CE3785A3DE}" dt="2024-08-13T11:25:40.469" v="2604" actId="26606"/>
          <ac:picMkLst>
            <pc:docMk/>
            <pc:sldMk cId="3979731564" sldId="263"/>
            <ac:picMk id="5" creationId="{FA966365-17F1-1434-F20C-A7CEB20D9873}"/>
          </ac:picMkLst>
        </pc:picChg>
      </pc:sldChg>
      <pc:sldChg chg="addSp modSp mod setBg">
        <pc:chgData name="Mackenzie, Neil" userId="e51f833c-2c32-46b9-a958-a028050ef1d8" providerId="ADAL" clId="{4B1A1468-DF5C-494B-BF43-B7CE3785A3DE}" dt="2024-08-13T11:26:13.212" v="2607" actId="26606"/>
        <pc:sldMkLst>
          <pc:docMk/>
          <pc:sldMk cId="1788040423" sldId="264"/>
        </pc:sldMkLst>
        <pc:spChg chg="add">
          <ac:chgData name="Mackenzie, Neil" userId="e51f833c-2c32-46b9-a958-a028050ef1d8" providerId="ADAL" clId="{4B1A1468-DF5C-494B-BF43-B7CE3785A3DE}" dt="2024-08-13T11:26:13.212" v="2607" actId="26606"/>
          <ac:spMkLst>
            <pc:docMk/>
            <pc:sldMk cId="1788040423" sldId="264"/>
            <ac:spMk id="11" creationId="{AB8C311F-7253-4AED-9701-7FC0708C41C7}"/>
          </ac:spMkLst>
        </pc:spChg>
        <pc:spChg chg="add">
          <ac:chgData name="Mackenzie, Neil" userId="e51f833c-2c32-46b9-a958-a028050ef1d8" providerId="ADAL" clId="{4B1A1468-DF5C-494B-BF43-B7CE3785A3DE}" dt="2024-08-13T11:26:13.212" v="2607" actId="26606"/>
          <ac:spMkLst>
            <pc:docMk/>
            <pc:sldMk cId="1788040423" sldId="264"/>
            <ac:spMk id="13" creationId="{E2384209-CB15-4CDF-9D31-C44FD9A3F20D}"/>
          </ac:spMkLst>
        </pc:spChg>
        <pc:spChg chg="add">
          <ac:chgData name="Mackenzie, Neil" userId="e51f833c-2c32-46b9-a958-a028050ef1d8" providerId="ADAL" clId="{4B1A1468-DF5C-494B-BF43-B7CE3785A3DE}" dt="2024-08-13T11:26:13.212" v="2607" actId="26606"/>
          <ac:spMkLst>
            <pc:docMk/>
            <pc:sldMk cId="1788040423" sldId="264"/>
            <ac:spMk id="15" creationId="{2633B3B5-CC90-43F0-8714-D31D1F3F0209}"/>
          </ac:spMkLst>
        </pc:spChg>
        <pc:spChg chg="add">
          <ac:chgData name="Mackenzie, Neil" userId="e51f833c-2c32-46b9-a958-a028050ef1d8" providerId="ADAL" clId="{4B1A1468-DF5C-494B-BF43-B7CE3785A3DE}" dt="2024-08-13T11:26:13.212" v="2607" actId="26606"/>
          <ac:spMkLst>
            <pc:docMk/>
            <pc:sldMk cId="1788040423" sldId="264"/>
            <ac:spMk id="17" creationId="{A8D57A06-A426-446D-B02C-A2DC6B62E45E}"/>
          </ac:spMkLst>
        </pc:spChg>
        <pc:picChg chg="mod">
          <ac:chgData name="Mackenzie, Neil" userId="e51f833c-2c32-46b9-a958-a028050ef1d8" providerId="ADAL" clId="{4B1A1468-DF5C-494B-BF43-B7CE3785A3DE}" dt="2024-08-13T11:26:13.212" v="2607" actId="26606"/>
          <ac:picMkLst>
            <pc:docMk/>
            <pc:sldMk cId="1788040423" sldId="264"/>
            <ac:picMk id="6" creationId="{1AF7D555-C00D-4675-1879-CF256D93BD9A}"/>
          </ac:picMkLst>
        </pc:picChg>
      </pc:sldChg>
      <pc:sldChg chg="addSp delSp modSp mod setBg">
        <pc:chgData name="Mackenzie, Neil" userId="e51f833c-2c32-46b9-a958-a028050ef1d8" providerId="ADAL" clId="{4B1A1468-DF5C-494B-BF43-B7CE3785A3DE}" dt="2024-08-13T11:26:32.198" v="2610" actId="26606"/>
        <pc:sldMkLst>
          <pc:docMk/>
          <pc:sldMk cId="2773735487" sldId="265"/>
        </pc:sldMkLst>
        <pc:spChg chg="mod">
          <ac:chgData name="Mackenzie, Neil" userId="e51f833c-2c32-46b9-a958-a028050ef1d8" providerId="ADAL" clId="{4B1A1468-DF5C-494B-BF43-B7CE3785A3DE}" dt="2024-08-13T11:26:32.198" v="2610" actId="26606"/>
          <ac:spMkLst>
            <pc:docMk/>
            <pc:sldMk cId="2773735487" sldId="265"/>
            <ac:spMk id="2" creationId="{4ACBC6A2-2A42-171A-553D-7007367D9679}"/>
          </ac:spMkLst>
        </pc:spChg>
        <pc:spChg chg="add del mod">
          <ac:chgData name="Mackenzie, Neil" userId="e51f833c-2c32-46b9-a958-a028050ef1d8" providerId="ADAL" clId="{4B1A1468-DF5C-494B-BF43-B7CE3785A3DE}" dt="2024-08-13T11:26:32.198" v="2610" actId="26606"/>
          <ac:spMkLst>
            <pc:docMk/>
            <pc:sldMk cId="2773735487" sldId="265"/>
            <ac:spMk id="3" creationId="{4CBC1EF9-F7FA-36C7-2C66-649256CAA77C}"/>
          </ac:spMkLst>
        </pc:spChg>
        <pc:spChg chg="add">
          <ac:chgData name="Mackenzie, Neil" userId="e51f833c-2c32-46b9-a958-a028050ef1d8" providerId="ADAL" clId="{4B1A1468-DF5C-494B-BF43-B7CE3785A3DE}" dt="2024-08-13T11:26:32.198" v="2610" actId="26606"/>
          <ac:spMkLst>
            <pc:docMk/>
            <pc:sldMk cId="2773735487" sldId="265"/>
            <ac:spMk id="8" creationId="{09588DA8-065E-4F6F-8EFD-43104AB2E0CF}"/>
          </ac:spMkLst>
        </pc:spChg>
        <pc:spChg chg="add del">
          <ac:chgData name="Mackenzie, Neil" userId="e51f833c-2c32-46b9-a958-a028050ef1d8" providerId="ADAL" clId="{4B1A1468-DF5C-494B-BF43-B7CE3785A3DE}" dt="2024-08-13T11:26:32.181" v="2609" actId="26606"/>
          <ac:spMkLst>
            <pc:docMk/>
            <pc:sldMk cId="2773735487" sldId="265"/>
            <ac:spMk id="10" creationId="{B50AB553-2A96-4A92-96F2-93548E096954}"/>
          </ac:spMkLst>
        </pc:spChg>
        <pc:spChg chg="add">
          <ac:chgData name="Mackenzie, Neil" userId="e51f833c-2c32-46b9-a958-a028050ef1d8" providerId="ADAL" clId="{4B1A1468-DF5C-494B-BF43-B7CE3785A3DE}" dt="2024-08-13T11:26:32.198" v="2610" actId="26606"/>
          <ac:spMkLst>
            <pc:docMk/>
            <pc:sldMk cId="2773735487" sldId="265"/>
            <ac:spMk id="12" creationId="{CD9FE4EF-C4D8-49A0-B2FF-81D8DB7D8A24}"/>
          </ac:spMkLst>
        </pc:spChg>
        <pc:spChg chg="add">
          <ac:chgData name="Mackenzie, Neil" userId="e51f833c-2c32-46b9-a958-a028050ef1d8" providerId="ADAL" clId="{4B1A1468-DF5C-494B-BF43-B7CE3785A3DE}" dt="2024-08-13T11:26:32.198" v="2610" actId="26606"/>
          <ac:spMkLst>
            <pc:docMk/>
            <pc:sldMk cId="2773735487" sldId="265"/>
            <ac:spMk id="13" creationId="{C4285719-470E-454C-AF62-8323075F1F5B}"/>
          </ac:spMkLst>
        </pc:spChg>
        <pc:spChg chg="add">
          <ac:chgData name="Mackenzie, Neil" userId="e51f833c-2c32-46b9-a958-a028050ef1d8" providerId="ADAL" clId="{4B1A1468-DF5C-494B-BF43-B7CE3785A3DE}" dt="2024-08-13T11:26:32.198" v="2610" actId="26606"/>
          <ac:spMkLst>
            <pc:docMk/>
            <pc:sldMk cId="2773735487" sldId="265"/>
            <ac:spMk id="14" creationId="{4300840D-0A0B-4512-BACA-B439D5B9C57C}"/>
          </ac:spMkLst>
        </pc:spChg>
        <pc:spChg chg="add">
          <ac:chgData name="Mackenzie, Neil" userId="e51f833c-2c32-46b9-a958-a028050ef1d8" providerId="ADAL" clId="{4B1A1468-DF5C-494B-BF43-B7CE3785A3DE}" dt="2024-08-13T11:26:32.198" v="2610" actId="26606"/>
          <ac:spMkLst>
            <pc:docMk/>
            <pc:sldMk cId="2773735487" sldId="265"/>
            <ac:spMk id="15" creationId="{4CBC1EF9-F7FA-36C7-2C66-649256CAA77C}"/>
          </ac:spMkLst>
        </pc:spChg>
        <pc:spChg chg="add">
          <ac:chgData name="Mackenzie, Neil" userId="e51f833c-2c32-46b9-a958-a028050ef1d8" providerId="ADAL" clId="{4B1A1468-DF5C-494B-BF43-B7CE3785A3DE}" dt="2024-08-13T11:26:32.198" v="2610" actId="26606"/>
          <ac:spMkLst>
            <pc:docMk/>
            <pc:sldMk cId="2773735487" sldId="265"/>
            <ac:spMk id="16" creationId="{D2B78728-A580-49A7-84F9-6EF6F583ADE0}"/>
          </ac:spMkLst>
        </pc:spChg>
        <pc:spChg chg="add">
          <ac:chgData name="Mackenzie, Neil" userId="e51f833c-2c32-46b9-a958-a028050ef1d8" providerId="ADAL" clId="{4B1A1468-DF5C-494B-BF43-B7CE3785A3DE}" dt="2024-08-13T11:26:32.198" v="2610" actId="26606"/>
          <ac:spMkLst>
            <pc:docMk/>
            <pc:sldMk cId="2773735487" sldId="265"/>
            <ac:spMk id="18" creationId="{38FAA1A1-D861-433F-88FA-1E9D6FD31D11}"/>
          </ac:spMkLst>
        </pc:spChg>
        <pc:spChg chg="add">
          <ac:chgData name="Mackenzie, Neil" userId="e51f833c-2c32-46b9-a958-a028050ef1d8" providerId="ADAL" clId="{4B1A1468-DF5C-494B-BF43-B7CE3785A3DE}" dt="2024-08-13T11:26:32.198" v="2610" actId="26606"/>
          <ac:spMkLst>
            <pc:docMk/>
            <pc:sldMk cId="2773735487" sldId="265"/>
            <ac:spMk id="20" creationId="{8D71EDA1-87BF-4D5D-AB79-F346FD19278A}"/>
          </ac:spMkLst>
        </pc:spChg>
        <pc:graphicFrameChg chg="add del">
          <ac:chgData name="Mackenzie, Neil" userId="e51f833c-2c32-46b9-a958-a028050ef1d8" providerId="ADAL" clId="{4B1A1468-DF5C-494B-BF43-B7CE3785A3DE}" dt="2024-08-13T11:26:32.181" v="2609" actId="26606"/>
          <ac:graphicFrameMkLst>
            <pc:docMk/>
            <pc:sldMk cId="2773735487" sldId="265"/>
            <ac:graphicFrameMk id="5" creationId="{A31FF0C6-423B-F8E2-A8CD-543EC11D11D3}"/>
          </ac:graphicFrameMkLst>
        </pc:graphicFrameChg>
        <pc:picChg chg="add del">
          <ac:chgData name="Mackenzie, Neil" userId="e51f833c-2c32-46b9-a958-a028050ef1d8" providerId="ADAL" clId="{4B1A1468-DF5C-494B-BF43-B7CE3785A3DE}" dt="2024-08-13T11:26:32.181" v="2609" actId="26606"/>
          <ac:picMkLst>
            <pc:docMk/>
            <pc:sldMk cId="2773735487" sldId="265"/>
            <ac:picMk id="6" creationId="{AC3CAA7D-4AAB-20CC-C12F-2BD0B7E98049}"/>
          </ac:picMkLst>
        </pc:picChg>
      </pc:sldChg>
      <pc:sldChg chg="addSp delSp modSp mod setBg">
        <pc:chgData name="Mackenzie, Neil" userId="e51f833c-2c32-46b9-a958-a028050ef1d8" providerId="ADAL" clId="{4B1A1468-DF5C-494B-BF43-B7CE3785A3DE}" dt="2024-08-13T11:26:38.965" v="2611" actId="26606"/>
        <pc:sldMkLst>
          <pc:docMk/>
          <pc:sldMk cId="3356733020" sldId="266"/>
        </pc:sldMkLst>
        <pc:spChg chg="mod">
          <ac:chgData name="Mackenzie, Neil" userId="e51f833c-2c32-46b9-a958-a028050ef1d8" providerId="ADAL" clId="{4B1A1468-DF5C-494B-BF43-B7CE3785A3DE}" dt="2024-08-13T11:26:38.965" v="2611" actId="26606"/>
          <ac:spMkLst>
            <pc:docMk/>
            <pc:sldMk cId="3356733020" sldId="266"/>
            <ac:spMk id="2" creationId="{A02FFA70-725E-8E8B-797C-84BC7508A41A}"/>
          </ac:spMkLst>
        </pc:spChg>
        <pc:spChg chg="del">
          <ac:chgData name="Mackenzie, Neil" userId="e51f833c-2c32-46b9-a958-a028050ef1d8" providerId="ADAL" clId="{4B1A1468-DF5C-494B-BF43-B7CE3785A3DE}" dt="2024-08-13T11:26:38.965" v="2611" actId="26606"/>
          <ac:spMkLst>
            <pc:docMk/>
            <pc:sldMk cId="3356733020" sldId="266"/>
            <ac:spMk id="3" creationId="{B65E0C05-B69A-8B65-F5FF-DADAA834798D}"/>
          </ac:spMkLst>
        </pc:spChg>
        <pc:spChg chg="add">
          <ac:chgData name="Mackenzie, Neil" userId="e51f833c-2c32-46b9-a958-a028050ef1d8" providerId="ADAL" clId="{4B1A1468-DF5C-494B-BF43-B7CE3785A3DE}" dt="2024-08-13T11:26:38.965" v="2611" actId="26606"/>
          <ac:spMkLst>
            <pc:docMk/>
            <pc:sldMk cId="3356733020" sldId="266"/>
            <ac:spMk id="9" creationId="{0C541B88-1AE9-40C3-AFD5-967787C1979F}"/>
          </ac:spMkLst>
        </pc:spChg>
        <pc:spChg chg="add">
          <ac:chgData name="Mackenzie, Neil" userId="e51f833c-2c32-46b9-a958-a028050ef1d8" providerId="ADAL" clId="{4B1A1468-DF5C-494B-BF43-B7CE3785A3DE}" dt="2024-08-13T11:26:38.965" v="2611" actId="26606"/>
          <ac:spMkLst>
            <pc:docMk/>
            <pc:sldMk cId="3356733020" sldId="266"/>
            <ac:spMk id="11" creationId="{E5F17139-31EE-46AC-B04F-DBBD852DD6CB}"/>
          </ac:spMkLst>
        </pc:spChg>
        <pc:spChg chg="add">
          <ac:chgData name="Mackenzie, Neil" userId="e51f833c-2c32-46b9-a958-a028050ef1d8" providerId="ADAL" clId="{4B1A1468-DF5C-494B-BF43-B7CE3785A3DE}" dt="2024-08-13T11:26:38.965" v="2611" actId="26606"/>
          <ac:spMkLst>
            <pc:docMk/>
            <pc:sldMk cId="3356733020" sldId="266"/>
            <ac:spMk id="17" creationId="{89D16701-DA76-4F72-BB63-E2C3FFBDFE0F}"/>
          </ac:spMkLst>
        </pc:spChg>
        <pc:spChg chg="add">
          <ac:chgData name="Mackenzie, Neil" userId="e51f833c-2c32-46b9-a958-a028050ef1d8" providerId="ADAL" clId="{4B1A1468-DF5C-494B-BF43-B7CE3785A3DE}" dt="2024-08-13T11:26:38.965" v="2611" actId="26606"/>
          <ac:spMkLst>
            <pc:docMk/>
            <pc:sldMk cId="3356733020" sldId="266"/>
            <ac:spMk id="19" creationId="{1CC28BE1-9DC6-43FE-9582-39F091098D77}"/>
          </ac:spMkLst>
        </pc:spChg>
        <pc:grpChg chg="add">
          <ac:chgData name="Mackenzie, Neil" userId="e51f833c-2c32-46b9-a958-a028050ef1d8" providerId="ADAL" clId="{4B1A1468-DF5C-494B-BF43-B7CE3785A3DE}" dt="2024-08-13T11:26:38.965" v="2611" actId="26606"/>
          <ac:grpSpMkLst>
            <pc:docMk/>
            <pc:sldMk cId="3356733020" sldId="266"/>
            <ac:grpSpMk id="13" creationId="{7CF625D3-71A3-4F30-A096-8EF334E959D0}"/>
          </ac:grpSpMkLst>
        </pc:grpChg>
        <pc:grpChg chg="add">
          <ac:chgData name="Mackenzie, Neil" userId="e51f833c-2c32-46b9-a958-a028050ef1d8" providerId="ADAL" clId="{4B1A1468-DF5C-494B-BF43-B7CE3785A3DE}" dt="2024-08-13T11:26:38.965" v="2611" actId="26606"/>
          <ac:grpSpMkLst>
            <pc:docMk/>
            <pc:sldMk cId="3356733020" sldId="266"/>
            <ac:grpSpMk id="21" creationId="{AF9AF3F3-CE0C-4125-BDD7-346487FA0B40}"/>
          </ac:grpSpMkLst>
        </pc:grpChg>
        <pc:graphicFrameChg chg="add">
          <ac:chgData name="Mackenzie, Neil" userId="e51f833c-2c32-46b9-a958-a028050ef1d8" providerId="ADAL" clId="{4B1A1468-DF5C-494B-BF43-B7CE3785A3DE}" dt="2024-08-13T11:26:38.965" v="2611" actId="26606"/>
          <ac:graphicFrameMkLst>
            <pc:docMk/>
            <pc:sldMk cId="3356733020" sldId="266"/>
            <ac:graphicFrameMk id="5" creationId="{616D150D-27B1-DC61-774F-F4F09F2230DE}"/>
          </ac:graphicFrameMkLst>
        </pc:graphicFrameChg>
      </pc:sldChg>
      <pc:sldChg chg="new del">
        <pc:chgData name="Mackenzie, Neil" userId="e51f833c-2c32-46b9-a958-a028050ef1d8" providerId="ADAL" clId="{4B1A1468-DF5C-494B-BF43-B7CE3785A3DE}" dt="2024-08-13T07:51:13.230" v="66" actId="2696"/>
        <pc:sldMkLst>
          <pc:docMk/>
          <pc:sldMk cId="2789659077" sldId="267"/>
        </pc:sldMkLst>
      </pc:sldChg>
      <pc:sldChg chg="addSp delSp modSp new mod setBg">
        <pc:chgData name="Mackenzie, Neil" userId="e51f833c-2c32-46b9-a958-a028050ef1d8" providerId="ADAL" clId="{4B1A1468-DF5C-494B-BF43-B7CE3785A3DE}" dt="2024-08-13T11:25:54.228" v="2605" actId="26606"/>
        <pc:sldMkLst>
          <pc:docMk/>
          <pc:sldMk cId="4013625908" sldId="267"/>
        </pc:sldMkLst>
        <pc:spChg chg="mod">
          <ac:chgData name="Mackenzie, Neil" userId="e51f833c-2c32-46b9-a958-a028050ef1d8" providerId="ADAL" clId="{4B1A1468-DF5C-494B-BF43-B7CE3785A3DE}" dt="2024-08-13T11:25:54.228" v="2605" actId="26606"/>
          <ac:spMkLst>
            <pc:docMk/>
            <pc:sldMk cId="4013625908" sldId="267"/>
            <ac:spMk id="2" creationId="{9D4158F6-C2E2-1069-A684-8575AFCE554B}"/>
          </ac:spMkLst>
        </pc:spChg>
        <pc:spChg chg="del mod">
          <ac:chgData name="Mackenzie, Neil" userId="e51f833c-2c32-46b9-a958-a028050ef1d8" providerId="ADAL" clId="{4B1A1468-DF5C-494B-BF43-B7CE3785A3DE}" dt="2024-08-13T11:25:54.228" v="2605" actId="26606"/>
          <ac:spMkLst>
            <pc:docMk/>
            <pc:sldMk cId="4013625908" sldId="267"/>
            <ac:spMk id="3" creationId="{FEB902AE-80B4-321C-183B-88F0858664E2}"/>
          </ac:spMkLst>
        </pc:spChg>
        <pc:spChg chg="add">
          <ac:chgData name="Mackenzie, Neil" userId="e51f833c-2c32-46b9-a958-a028050ef1d8" providerId="ADAL" clId="{4B1A1468-DF5C-494B-BF43-B7CE3785A3DE}" dt="2024-08-13T11:25:54.228" v="2605" actId="26606"/>
          <ac:spMkLst>
            <pc:docMk/>
            <pc:sldMk cId="4013625908" sldId="267"/>
            <ac:spMk id="9" creationId="{BACC6370-2D7E-4714-9D71-7542949D7D5D}"/>
          </ac:spMkLst>
        </pc:spChg>
        <pc:spChg chg="add">
          <ac:chgData name="Mackenzie, Neil" userId="e51f833c-2c32-46b9-a958-a028050ef1d8" providerId="ADAL" clId="{4B1A1468-DF5C-494B-BF43-B7CE3785A3DE}" dt="2024-08-13T11:25:54.228" v="2605" actId="26606"/>
          <ac:spMkLst>
            <pc:docMk/>
            <pc:sldMk cId="4013625908" sldId="267"/>
            <ac:spMk id="11" creationId="{256B2C21-A230-48C0-8DF1-C46611373C44}"/>
          </ac:spMkLst>
        </pc:spChg>
        <pc:spChg chg="add">
          <ac:chgData name="Mackenzie, Neil" userId="e51f833c-2c32-46b9-a958-a028050ef1d8" providerId="ADAL" clId="{4B1A1468-DF5C-494B-BF43-B7CE3785A3DE}" dt="2024-08-13T11:25:54.228" v="2605" actId="26606"/>
          <ac:spMkLst>
            <pc:docMk/>
            <pc:sldMk cId="4013625908" sldId="267"/>
            <ac:spMk id="13" creationId="{3847E18C-932D-4C95-AABA-FEC7C9499AD7}"/>
          </ac:spMkLst>
        </pc:spChg>
        <pc:spChg chg="add">
          <ac:chgData name="Mackenzie, Neil" userId="e51f833c-2c32-46b9-a958-a028050ef1d8" providerId="ADAL" clId="{4B1A1468-DF5C-494B-BF43-B7CE3785A3DE}" dt="2024-08-13T11:25:54.228" v="2605" actId="26606"/>
          <ac:spMkLst>
            <pc:docMk/>
            <pc:sldMk cId="4013625908" sldId="267"/>
            <ac:spMk id="15" creationId="{3150CB11-0C61-439E-910F-5787759E72A0}"/>
          </ac:spMkLst>
        </pc:spChg>
        <pc:spChg chg="add">
          <ac:chgData name="Mackenzie, Neil" userId="e51f833c-2c32-46b9-a958-a028050ef1d8" providerId="ADAL" clId="{4B1A1468-DF5C-494B-BF43-B7CE3785A3DE}" dt="2024-08-13T11:25:54.228" v="2605" actId="26606"/>
          <ac:spMkLst>
            <pc:docMk/>
            <pc:sldMk cId="4013625908" sldId="267"/>
            <ac:spMk id="17" creationId="{43F8A58B-5155-44CE-A5FF-7647B47D0A7A}"/>
          </ac:spMkLst>
        </pc:spChg>
        <pc:spChg chg="add">
          <ac:chgData name="Mackenzie, Neil" userId="e51f833c-2c32-46b9-a958-a028050ef1d8" providerId="ADAL" clId="{4B1A1468-DF5C-494B-BF43-B7CE3785A3DE}" dt="2024-08-13T11:25:54.228" v="2605" actId="26606"/>
          <ac:spMkLst>
            <pc:docMk/>
            <pc:sldMk cId="4013625908" sldId="267"/>
            <ac:spMk id="19" creationId="{443F2ACA-E6D6-4028-82DD-F03C262D5DE6}"/>
          </ac:spMkLst>
        </pc:spChg>
        <pc:graphicFrameChg chg="add">
          <ac:chgData name="Mackenzie, Neil" userId="e51f833c-2c32-46b9-a958-a028050ef1d8" providerId="ADAL" clId="{4B1A1468-DF5C-494B-BF43-B7CE3785A3DE}" dt="2024-08-13T11:25:54.228" v="2605" actId="26606"/>
          <ac:graphicFrameMkLst>
            <pc:docMk/>
            <pc:sldMk cId="4013625908" sldId="267"/>
            <ac:graphicFrameMk id="5" creationId="{131C0F96-56EA-B9A9-667B-6B2A2C0F6BDD}"/>
          </ac:graphicFrameMkLst>
        </pc:graphicFrameChg>
      </pc:sldChg>
      <pc:sldChg chg="addSp delSp modSp new mod setBg">
        <pc:chgData name="Mackenzie, Neil" userId="e51f833c-2c32-46b9-a958-a028050ef1d8" providerId="ADAL" clId="{4B1A1468-DF5C-494B-BF43-B7CE3785A3DE}" dt="2024-08-13T11:37:06.936" v="3096" actId="26606"/>
        <pc:sldMkLst>
          <pc:docMk/>
          <pc:sldMk cId="1220838005" sldId="268"/>
        </pc:sldMkLst>
        <pc:spChg chg="mod">
          <ac:chgData name="Mackenzie, Neil" userId="e51f833c-2c32-46b9-a958-a028050ef1d8" providerId="ADAL" clId="{4B1A1468-DF5C-494B-BF43-B7CE3785A3DE}" dt="2024-08-13T11:37:06.936" v="3096" actId="26606"/>
          <ac:spMkLst>
            <pc:docMk/>
            <pc:sldMk cId="1220838005" sldId="268"/>
            <ac:spMk id="2" creationId="{EE2EBE52-B415-3464-B599-C50C2DB8CFA6}"/>
          </ac:spMkLst>
        </pc:spChg>
        <pc:spChg chg="del mod">
          <ac:chgData name="Mackenzie, Neil" userId="e51f833c-2c32-46b9-a958-a028050ef1d8" providerId="ADAL" clId="{4B1A1468-DF5C-494B-BF43-B7CE3785A3DE}" dt="2024-08-13T11:37:06.936" v="3096" actId="26606"/>
          <ac:spMkLst>
            <pc:docMk/>
            <pc:sldMk cId="1220838005" sldId="268"/>
            <ac:spMk id="3" creationId="{96491E90-E1FB-E019-269C-C6B673202FEF}"/>
          </ac:spMkLst>
        </pc:spChg>
        <pc:spChg chg="add">
          <ac:chgData name="Mackenzie, Neil" userId="e51f833c-2c32-46b9-a958-a028050ef1d8" providerId="ADAL" clId="{4B1A1468-DF5C-494B-BF43-B7CE3785A3DE}" dt="2024-08-13T11:37:06.936" v="3096" actId="26606"/>
          <ac:spMkLst>
            <pc:docMk/>
            <pc:sldMk cId="1220838005" sldId="268"/>
            <ac:spMk id="9" creationId="{BACC6370-2D7E-4714-9D71-7542949D7D5D}"/>
          </ac:spMkLst>
        </pc:spChg>
        <pc:spChg chg="add">
          <ac:chgData name="Mackenzie, Neil" userId="e51f833c-2c32-46b9-a958-a028050ef1d8" providerId="ADAL" clId="{4B1A1468-DF5C-494B-BF43-B7CE3785A3DE}" dt="2024-08-13T11:37:06.936" v="3096" actId="26606"/>
          <ac:spMkLst>
            <pc:docMk/>
            <pc:sldMk cId="1220838005" sldId="268"/>
            <ac:spMk id="11" creationId="{F68B3F68-107C-434F-AA38-110D5EA91B85}"/>
          </ac:spMkLst>
        </pc:spChg>
        <pc:spChg chg="add">
          <ac:chgData name="Mackenzie, Neil" userId="e51f833c-2c32-46b9-a958-a028050ef1d8" providerId="ADAL" clId="{4B1A1468-DF5C-494B-BF43-B7CE3785A3DE}" dt="2024-08-13T11:37:06.936" v="3096" actId="26606"/>
          <ac:spMkLst>
            <pc:docMk/>
            <pc:sldMk cId="1220838005" sldId="268"/>
            <ac:spMk id="13" creationId="{AAD0DBB9-1A4B-4391-81D4-CB19F9AB918A}"/>
          </ac:spMkLst>
        </pc:spChg>
        <pc:spChg chg="add">
          <ac:chgData name="Mackenzie, Neil" userId="e51f833c-2c32-46b9-a958-a028050ef1d8" providerId="ADAL" clId="{4B1A1468-DF5C-494B-BF43-B7CE3785A3DE}" dt="2024-08-13T11:37:06.936" v="3096" actId="26606"/>
          <ac:spMkLst>
            <pc:docMk/>
            <pc:sldMk cId="1220838005" sldId="268"/>
            <ac:spMk id="15" creationId="{063BBA22-50EA-4C4D-BE05-F1CE4E63AA56}"/>
          </ac:spMkLst>
        </pc:spChg>
        <pc:graphicFrameChg chg="add">
          <ac:chgData name="Mackenzie, Neil" userId="e51f833c-2c32-46b9-a958-a028050ef1d8" providerId="ADAL" clId="{4B1A1468-DF5C-494B-BF43-B7CE3785A3DE}" dt="2024-08-13T11:37:06.936" v="3096" actId="26606"/>
          <ac:graphicFrameMkLst>
            <pc:docMk/>
            <pc:sldMk cId="1220838005" sldId="268"/>
            <ac:graphicFrameMk id="5" creationId="{D30E45AD-A77A-4850-8124-685617008916}"/>
          </ac:graphicFrameMkLst>
        </pc:graphicFrameChg>
      </pc:sldChg>
      <pc:sldChg chg="addSp delSp modSp new mod setBg">
        <pc:chgData name="Mackenzie, Neil" userId="e51f833c-2c32-46b9-a958-a028050ef1d8" providerId="ADAL" clId="{4B1A1468-DF5C-494B-BF43-B7CE3785A3DE}" dt="2024-08-13T11:26:06.191" v="2606" actId="26606"/>
        <pc:sldMkLst>
          <pc:docMk/>
          <pc:sldMk cId="23493545" sldId="269"/>
        </pc:sldMkLst>
        <pc:spChg chg="mod">
          <ac:chgData name="Mackenzie, Neil" userId="e51f833c-2c32-46b9-a958-a028050ef1d8" providerId="ADAL" clId="{4B1A1468-DF5C-494B-BF43-B7CE3785A3DE}" dt="2024-08-13T11:26:06.191" v="2606" actId="26606"/>
          <ac:spMkLst>
            <pc:docMk/>
            <pc:sldMk cId="23493545" sldId="269"/>
            <ac:spMk id="2" creationId="{9A5D67D7-AFEC-BC8C-1D86-21A5AE75DEA9}"/>
          </ac:spMkLst>
        </pc:spChg>
        <pc:spChg chg="del mod">
          <ac:chgData name="Mackenzie, Neil" userId="e51f833c-2c32-46b9-a958-a028050ef1d8" providerId="ADAL" clId="{4B1A1468-DF5C-494B-BF43-B7CE3785A3DE}" dt="2024-08-13T11:26:06.191" v="2606" actId="26606"/>
          <ac:spMkLst>
            <pc:docMk/>
            <pc:sldMk cId="23493545" sldId="269"/>
            <ac:spMk id="3" creationId="{54F6D03B-8069-A4D5-AC5B-E46EAC916FD5}"/>
          </ac:spMkLst>
        </pc:spChg>
        <pc:spChg chg="add">
          <ac:chgData name="Mackenzie, Neil" userId="e51f833c-2c32-46b9-a958-a028050ef1d8" providerId="ADAL" clId="{4B1A1468-DF5C-494B-BF43-B7CE3785A3DE}" dt="2024-08-13T11:26:06.191" v="2606" actId="26606"/>
          <ac:spMkLst>
            <pc:docMk/>
            <pc:sldMk cId="23493545" sldId="269"/>
            <ac:spMk id="9" creationId="{BACC6370-2D7E-4714-9D71-7542949D7D5D}"/>
          </ac:spMkLst>
        </pc:spChg>
        <pc:spChg chg="add">
          <ac:chgData name="Mackenzie, Neil" userId="e51f833c-2c32-46b9-a958-a028050ef1d8" providerId="ADAL" clId="{4B1A1468-DF5C-494B-BF43-B7CE3785A3DE}" dt="2024-08-13T11:26:06.191" v="2606" actId="26606"/>
          <ac:spMkLst>
            <pc:docMk/>
            <pc:sldMk cId="23493545" sldId="269"/>
            <ac:spMk id="11" creationId="{256B2C21-A230-48C0-8DF1-C46611373C44}"/>
          </ac:spMkLst>
        </pc:spChg>
        <pc:spChg chg="add">
          <ac:chgData name="Mackenzie, Neil" userId="e51f833c-2c32-46b9-a958-a028050ef1d8" providerId="ADAL" clId="{4B1A1468-DF5C-494B-BF43-B7CE3785A3DE}" dt="2024-08-13T11:26:06.191" v="2606" actId="26606"/>
          <ac:spMkLst>
            <pc:docMk/>
            <pc:sldMk cId="23493545" sldId="269"/>
            <ac:spMk id="13" creationId="{3847E18C-932D-4C95-AABA-FEC7C9499AD7}"/>
          </ac:spMkLst>
        </pc:spChg>
        <pc:spChg chg="add">
          <ac:chgData name="Mackenzie, Neil" userId="e51f833c-2c32-46b9-a958-a028050ef1d8" providerId="ADAL" clId="{4B1A1468-DF5C-494B-BF43-B7CE3785A3DE}" dt="2024-08-13T11:26:06.191" v="2606" actId="26606"/>
          <ac:spMkLst>
            <pc:docMk/>
            <pc:sldMk cId="23493545" sldId="269"/>
            <ac:spMk id="15" creationId="{3150CB11-0C61-439E-910F-5787759E72A0}"/>
          </ac:spMkLst>
        </pc:spChg>
        <pc:spChg chg="add">
          <ac:chgData name="Mackenzie, Neil" userId="e51f833c-2c32-46b9-a958-a028050ef1d8" providerId="ADAL" clId="{4B1A1468-DF5C-494B-BF43-B7CE3785A3DE}" dt="2024-08-13T11:26:06.191" v="2606" actId="26606"/>
          <ac:spMkLst>
            <pc:docMk/>
            <pc:sldMk cId="23493545" sldId="269"/>
            <ac:spMk id="17" creationId="{43F8A58B-5155-44CE-A5FF-7647B47D0A7A}"/>
          </ac:spMkLst>
        </pc:spChg>
        <pc:spChg chg="add">
          <ac:chgData name="Mackenzie, Neil" userId="e51f833c-2c32-46b9-a958-a028050ef1d8" providerId="ADAL" clId="{4B1A1468-DF5C-494B-BF43-B7CE3785A3DE}" dt="2024-08-13T11:26:06.191" v="2606" actId="26606"/>
          <ac:spMkLst>
            <pc:docMk/>
            <pc:sldMk cId="23493545" sldId="269"/>
            <ac:spMk id="19" creationId="{443F2ACA-E6D6-4028-82DD-F03C262D5DE6}"/>
          </ac:spMkLst>
        </pc:spChg>
        <pc:graphicFrameChg chg="add">
          <ac:chgData name="Mackenzie, Neil" userId="e51f833c-2c32-46b9-a958-a028050ef1d8" providerId="ADAL" clId="{4B1A1468-DF5C-494B-BF43-B7CE3785A3DE}" dt="2024-08-13T11:26:06.191" v="2606" actId="26606"/>
          <ac:graphicFrameMkLst>
            <pc:docMk/>
            <pc:sldMk cId="23493545" sldId="269"/>
            <ac:graphicFrameMk id="5" creationId="{109E3E65-37E1-3AC0-D613-9EC3292A7D2C}"/>
          </ac:graphicFrameMkLst>
        </pc:graphicFrameChg>
      </pc:sldChg>
      <pc:sldChg chg="new del">
        <pc:chgData name="Mackenzie, Neil" userId="e51f833c-2c32-46b9-a958-a028050ef1d8" providerId="ADAL" clId="{4B1A1468-DF5C-494B-BF43-B7CE3785A3DE}" dt="2024-08-13T07:57:09.731" v="544" actId="47"/>
        <pc:sldMkLst>
          <pc:docMk/>
          <pc:sldMk cId="36128421" sldId="270"/>
        </pc:sldMkLst>
      </pc:sldChg>
      <pc:sldChg chg="addSp modSp new mod setBg">
        <pc:chgData name="Mackenzie, Neil" userId="e51f833c-2c32-46b9-a958-a028050ef1d8" providerId="ADAL" clId="{4B1A1468-DF5C-494B-BF43-B7CE3785A3DE}" dt="2024-08-13T11:26:49.890" v="2612" actId="26606"/>
        <pc:sldMkLst>
          <pc:docMk/>
          <pc:sldMk cId="2969774530" sldId="270"/>
        </pc:sldMkLst>
        <pc:spChg chg="mod">
          <ac:chgData name="Mackenzie, Neil" userId="e51f833c-2c32-46b9-a958-a028050ef1d8" providerId="ADAL" clId="{4B1A1468-DF5C-494B-BF43-B7CE3785A3DE}" dt="2024-08-13T11:26:49.890" v="2612" actId="26606"/>
          <ac:spMkLst>
            <pc:docMk/>
            <pc:sldMk cId="2969774530" sldId="270"/>
            <ac:spMk id="2" creationId="{0D378E81-6343-36C6-BEAA-C91155C340E8}"/>
          </ac:spMkLst>
        </pc:spChg>
        <pc:spChg chg="mod">
          <ac:chgData name="Mackenzie, Neil" userId="e51f833c-2c32-46b9-a958-a028050ef1d8" providerId="ADAL" clId="{4B1A1468-DF5C-494B-BF43-B7CE3785A3DE}" dt="2024-08-13T11:26:49.890" v="2612" actId="26606"/>
          <ac:spMkLst>
            <pc:docMk/>
            <pc:sldMk cId="2969774530" sldId="270"/>
            <ac:spMk id="3" creationId="{833F1EAE-3460-69DB-5542-417D0586886B}"/>
          </ac:spMkLst>
        </pc:spChg>
        <pc:spChg chg="add">
          <ac:chgData name="Mackenzie, Neil" userId="e51f833c-2c32-46b9-a958-a028050ef1d8" providerId="ADAL" clId="{4B1A1468-DF5C-494B-BF43-B7CE3785A3DE}" dt="2024-08-13T11:26:49.890" v="2612" actId="26606"/>
          <ac:spMkLst>
            <pc:docMk/>
            <pc:sldMk cId="2969774530" sldId="270"/>
            <ac:spMk id="9" creationId="{9F7D5CDA-D291-4307-BF55-1381FED29634}"/>
          </ac:spMkLst>
        </pc:spChg>
        <pc:picChg chg="add">
          <ac:chgData name="Mackenzie, Neil" userId="e51f833c-2c32-46b9-a958-a028050ef1d8" providerId="ADAL" clId="{4B1A1468-DF5C-494B-BF43-B7CE3785A3DE}" dt="2024-08-13T11:26:49.890" v="2612" actId="26606"/>
          <ac:picMkLst>
            <pc:docMk/>
            <pc:sldMk cId="2969774530" sldId="270"/>
            <ac:picMk id="5" creationId="{5DD4AFE3-1D9E-9BA5-9B77-503BB1F91B62}"/>
          </ac:picMkLst>
        </pc:picChg>
      </pc:sldChg>
      <pc:sldChg chg="addSp modSp new mod setBg">
        <pc:chgData name="Mackenzie, Neil" userId="e51f833c-2c32-46b9-a958-a028050ef1d8" providerId="ADAL" clId="{4B1A1468-DF5C-494B-BF43-B7CE3785A3DE}" dt="2024-08-13T11:30:45.135" v="2760" actId="20577"/>
        <pc:sldMkLst>
          <pc:docMk/>
          <pc:sldMk cId="1401436216" sldId="271"/>
        </pc:sldMkLst>
        <pc:spChg chg="mod">
          <ac:chgData name="Mackenzie, Neil" userId="e51f833c-2c32-46b9-a958-a028050ef1d8" providerId="ADAL" clId="{4B1A1468-DF5C-494B-BF43-B7CE3785A3DE}" dt="2024-08-13T11:27:03.388" v="2613" actId="26606"/>
          <ac:spMkLst>
            <pc:docMk/>
            <pc:sldMk cId="1401436216" sldId="271"/>
            <ac:spMk id="2" creationId="{7BC494A3-6FD5-B4C3-066E-FDC89615269C}"/>
          </ac:spMkLst>
        </pc:spChg>
        <pc:spChg chg="mod">
          <ac:chgData name="Mackenzie, Neil" userId="e51f833c-2c32-46b9-a958-a028050ef1d8" providerId="ADAL" clId="{4B1A1468-DF5C-494B-BF43-B7CE3785A3DE}" dt="2024-08-13T11:30:45.135" v="2760" actId="20577"/>
          <ac:spMkLst>
            <pc:docMk/>
            <pc:sldMk cId="1401436216" sldId="271"/>
            <ac:spMk id="3" creationId="{F087F981-28C8-66C1-C69A-8F2957C47D99}"/>
          </ac:spMkLst>
        </pc:spChg>
        <pc:spChg chg="add">
          <ac:chgData name="Mackenzie, Neil" userId="e51f833c-2c32-46b9-a958-a028050ef1d8" providerId="ADAL" clId="{4B1A1468-DF5C-494B-BF43-B7CE3785A3DE}" dt="2024-08-13T11:27:03.388" v="2613" actId="26606"/>
          <ac:spMkLst>
            <pc:docMk/>
            <pc:sldMk cId="1401436216" sldId="271"/>
            <ac:spMk id="9" creationId="{C0763A76-9F1C-4FC5-82B7-DD475DA461B2}"/>
          </ac:spMkLst>
        </pc:spChg>
        <pc:spChg chg="add">
          <ac:chgData name="Mackenzie, Neil" userId="e51f833c-2c32-46b9-a958-a028050ef1d8" providerId="ADAL" clId="{4B1A1468-DF5C-494B-BF43-B7CE3785A3DE}" dt="2024-08-13T11:27:03.388" v="2613" actId="26606"/>
          <ac:spMkLst>
            <pc:docMk/>
            <pc:sldMk cId="1401436216" sldId="271"/>
            <ac:spMk id="11" creationId="{E81BF4F6-F2CF-4984-9D14-D6966D92F99F}"/>
          </ac:spMkLst>
        </pc:spChg>
        <pc:picChg chg="add">
          <ac:chgData name="Mackenzie, Neil" userId="e51f833c-2c32-46b9-a958-a028050ef1d8" providerId="ADAL" clId="{4B1A1468-DF5C-494B-BF43-B7CE3785A3DE}" dt="2024-08-13T11:27:03.388" v="2613" actId="26606"/>
          <ac:picMkLst>
            <pc:docMk/>
            <pc:sldMk cId="1401436216" sldId="271"/>
            <ac:picMk id="5" creationId="{BC190728-D807-11A2-A98D-895291B40678}"/>
          </ac:picMkLst>
        </pc:picChg>
      </pc:sldChg>
      <pc:sldChg chg="addSp modSp new mod setBg">
        <pc:chgData name="Mackenzie, Neil" userId="e51f833c-2c32-46b9-a958-a028050ef1d8" providerId="ADAL" clId="{4B1A1468-DF5C-494B-BF43-B7CE3785A3DE}" dt="2024-08-13T11:27:10.979" v="2614" actId="26606"/>
        <pc:sldMkLst>
          <pc:docMk/>
          <pc:sldMk cId="3368681114" sldId="272"/>
        </pc:sldMkLst>
        <pc:spChg chg="mod">
          <ac:chgData name="Mackenzie, Neil" userId="e51f833c-2c32-46b9-a958-a028050ef1d8" providerId="ADAL" clId="{4B1A1468-DF5C-494B-BF43-B7CE3785A3DE}" dt="2024-08-13T11:27:10.979" v="2614" actId="26606"/>
          <ac:spMkLst>
            <pc:docMk/>
            <pc:sldMk cId="3368681114" sldId="272"/>
            <ac:spMk id="2" creationId="{9D7B7412-C179-A278-D1CE-7D4B62FB27AF}"/>
          </ac:spMkLst>
        </pc:spChg>
        <pc:spChg chg="mod">
          <ac:chgData name="Mackenzie, Neil" userId="e51f833c-2c32-46b9-a958-a028050ef1d8" providerId="ADAL" clId="{4B1A1468-DF5C-494B-BF43-B7CE3785A3DE}" dt="2024-08-13T11:27:10.979" v="2614" actId="26606"/>
          <ac:spMkLst>
            <pc:docMk/>
            <pc:sldMk cId="3368681114" sldId="272"/>
            <ac:spMk id="3" creationId="{40F0E3C1-EB4C-9196-5CC8-6E1A68C635B2}"/>
          </ac:spMkLst>
        </pc:spChg>
        <pc:spChg chg="add">
          <ac:chgData name="Mackenzie, Neil" userId="e51f833c-2c32-46b9-a958-a028050ef1d8" providerId="ADAL" clId="{4B1A1468-DF5C-494B-BF43-B7CE3785A3DE}" dt="2024-08-13T11:27:10.979" v="2614" actId="26606"/>
          <ac:spMkLst>
            <pc:docMk/>
            <pc:sldMk cId="3368681114" sldId="272"/>
            <ac:spMk id="9" creationId="{9F7D5CDA-D291-4307-BF55-1381FED29634}"/>
          </ac:spMkLst>
        </pc:spChg>
        <pc:picChg chg="add">
          <ac:chgData name="Mackenzie, Neil" userId="e51f833c-2c32-46b9-a958-a028050ef1d8" providerId="ADAL" clId="{4B1A1468-DF5C-494B-BF43-B7CE3785A3DE}" dt="2024-08-13T11:27:10.979" v="2614" actId="26606"/>
          <ac:picMkLst>
            <pc:docMk/>
            <pc:sldMk cId="3368681114" sldId="272"/>
            <ac:picMk id="5" creationId="{70DB635F-4017-D3A2-40F4-563A0A283AEA}"/>
          </ac:picMkLst>
        </pc:picChg>
      </pc:sldChg>
      <pc:sldChg chg="addSp modSp new mod setBg">
        <pc:chgData name="Mackenzie, Neil" userId="e51f833c-2c32-46b9-a958-a028050ef1d8" providerId="ADAL" clId="{4B1A1468-DF5C-494B-BF43-B7CE3785A3DE}" dt="2024-08-13T11:28:41.180" v="2633" actId="27636"/>
        <pc:sldMkLst>
          <pc:docMk/>
          <pc:sldMk cId="27975762" sldId="273"/>
        </pc:sldMkLst>
        <pc:spChg chg="mod">
          <ac:chgData name="Mackenzie, Neil" userId="e51f833c-2c32-46b9-a958-a028050ef1d8" providerId="ADAL" clId="{4B1A1468-DF5C-494B-BF43-B7CE3785A3DE}" dt="2024-08-13T11:27:26.669" v="2615" actId="26606"/>
          <ac:spMkLst>
            <pc:docMk/>
            <pc:sldMk cId="27975762" sldId="273"/>
            <ac:spMk id="2" creationId="{7EF33EEC-1E50-AFC6-3953-630F8A02605C}"/>
          </ac:spMkLst>
        </pc:spChg>
        <pc:spChg chg="mod">
          <ac:chgData name="Mackenzie, Neil" userId="e51f833c-2c32-46b9-a958-a028050ef1d8" providerId="ADAL" clId="{4B1A1468-DF5C-494B-BF43-B7CE3785A3DE}" dt="2024-08-13T11:28:41.180" v="2633" actId="27636"/>
          <ac:spMkLst>
            <pc:docMk/>
            <pc:sldMk cId="27975762" sldId="273"/>
            <ac:spMk id="3" creationId="{255E9612-E5AE-0B47-7E68-7D511D20A834}"/>
          </ac:spMkLst>
        </pc:spChg>
        <pc:spChg chg="add">
          <ac:chgData name="Mackenzie, Neil" userId="e51f833c-2c32-46b9-a958-a028050ef1d8" providerId="ADAL" clId="{4B1A1468-DF5C-494B-BF43-B7CE3785A3DE}" dt="2024-08-13T11:27:26.669" v="2615" actId="26606"/>
          <ac:spMkLst>
            <pc:docMk/>
            <pc:sldMk cId="27975762" sldId="273"/>
            <ac:spMk id="9" creationId="{3ECBE1F1-D69B-4AFA-ABD5-8E41720EF6DE}"/>
          </ac:spMkLst>
        </pc:spChg>
        <pc:spChg chg="add">
          <ac:chgData name="Mackenzie, Neil" userId="e51f833c-2c32-46b9-a958-a028050ef1d8" providerId="ADAL" clId="{4B1A1468-DF5C-494B-BF43-B7CE3785A3DE}" dt="2024-08-13T11:27:26.669" v="2615" actId="26606"/>
          <ac:spMkLst>
            <pc:docMk/>
            <pc:sldMk cId="27975762" sldId="273"/>
            <ac:spMk id="11" creationId="{603A6265-E10C-4B85-9C20-E75FCAF9CC63}"/>
          </ac:spMkLst>
        </pc:spChg>
        <pc:picChg chg="add">
          <ac:chgData name="Mackenzie, Neil" userId="e51f833c-2c32-46b9-a958-a028050ef1d8" providerId="ADAL" clId="{4B1A1468-DF5C-494B-BF43-B7CE3785A3DE}" dt="2024-08-13T11:27:26.669" v="2615" actId="26606"/>
          <ac:picMkLst>
            <pc:docMk/>
            <pc:sldMk cId="27975762" sldId="273"/>
            <ac:picMk id="5" creationId="{C5C85F5E-CC06-1C48-DCFD-EA09BABD661C}"/>
          </ac:picMkLst>
        </pc:picChg>
      </pc:sldChg>
      <pc:sldChg chg="addSp delSp modSp new mod">
        <pc:chgData name="Mackenzie, Neil" userId="e51f833c-2c32-46b9-a958-a028050ef1d8" providerId="ADAL" clId="{4B1A1468-DF5C-494B-BF43-B7CE3785A3DE}" dt="2024-08-13T11:29:34.966" v="2646" actId="20577"/>
        <pc:sldMkLst>
          <pc:docMk/>
          <pc:sldMk cId="537311838" sldId="274"/>
        </pc:sldMkLst>
        <pc:spChg chg="mod">
          <ac:chgData name="Mackenzie, Neil" userId="e51f833c-2c32-46b9-a958-a028050ef1d8" providerId="ADAL" clId="{4B1A1468-DF5C-494B-BF43-B7CE3785A3DE}" dt="2024-08-13T10:57:28.327" v="1070" actId="20577"/>
          <ac:spMkLst>
            <pc:docMk/>
            <pc:sldMk cId="537311838" sldId="274"/>
            <ac:spMk id="2" creationId="{9F4035F8-14F8-CB6C-0C4F-4C6D733BD603}"/>
          </ac:spMkLst>
        </pc:spChg>
        <pc:spChg chg="del mod">
          <ac:chgData name="Mackenzie, Neil" userId="e51f833c-2c32-46b9-a958-a028050ef1d8" providerId="ADAL" clId="{4B1A1468-DF5C-494B-BF43-B7CE3785A3DE}" dt="2024-08-13T11:28:52.418" v="2634" actId="26606"/>
          <ac:spMkLst>
            <pc:docMk/>
            <pc:sldMk cId="537311838" sldId="274"/>
            <ac:spMk id="3" creationId="{28708491-E719-F7B2-9083-5C8F89D21136}"/>
          </ac:spMkLst>
        </pc:spChg>
        <pc:graphicFrameChg chg="add mod modGraphic">
          <ac:chgData name="Mackenzie, Neil" userId="e51f833c-2c32-46b9-a958-a028050ef1d8" providerId="ADAL" clId="{4B1A1468-DF5C-494B-BF43-B7CE3785A3DE}" dt="2024-08-13T11:29:34.966" v="2646" actId="20577"/>
          <ac:graphicFrameMkLst>
            <pc:docMk/>
            <pc:sldMk cId="537311838" sldId="274"/>
            <ac:graphicFrameMk id="5" creationId="{1B600F68-6FB6-43FE-8AF2-9A1EEF53B93B}"/>
          </ac:graphicFrameMkLst>
        </pc:graphicFrameChg>
      </pc:sldChg>
      <pc:sldChg chg="addSp modSp new mod setBg">
        <pc:chgData name="Mackenzie, Neil" userId="e51f833c-2c32-46b9-a958-a028050ef1d8" providerId="ADAL" clId="{4B1A1468-DF5C-494B-BF43-B7CE3785A3DE}" dt="2024-08-13T11:30:12.165" v="2717" actId="20577"/>
        <pc:sldMkLst>
          <pc:docMk/>
          <pc:sldMk cId="1802068050" sldId="275"/>
        </pc:sldMkLst>
        <pc:spChg chg="mod">
          <ac:chgData name="Mackenzie, Neil" userId="e51f833c-2c32-46b9-a958-a028050ef1d8" providerId="ADAL" clId="{4B1A1468-DF5C-494B-BF43-B7CE3785A3DE}" dt="2024-08-13T11:29:47.067" v="2647" actId="26606"/>
          <ac:spMkLst>
            <pc:docMk/>
            <pc:sldMk cId="1802068050" sldId="275"/>
            <ac:spMk id="2" creationId="{6D3825A3-4914-EB06-FFE8-41D9540167DB}"/>
          </ac:spMkLst>
        </pc:spChg>
        <pc:spChg chg="mod">
          <ac:chgData name="Mackenzie, Neil" userId="e51f833c-2c32-46b9-a958-a028050ef1d8" providerId="ADAL" clId="{4B1A1468-DF5C-494B-BF43-B7CE3785A3DE}" dt="2024-08-13T11:30:12.165" v="2717" actId="20577"/>
          <ac:spMkLst>
            <pc:docMk/>
            <pc:sldMk cId="1802068050" sldId="275"/>
            <ac:spMk id="3" creationId="{C011C905-BCEB-981E-838A-82C2C35450DD}"/>
          </ac:spMkLst>
        </pc:spChg>
        <pc:spChg chg="add">
          <ac:chgData name="Mackenzie, Neil" userId="e51f833c-2c32-46b9-a958-a028050ef1d8" providerId="ADAL" clId="{4B1A1468-DF5C-494B-BF43-B7CE3785A3DE}" dt="2024-08-13T11:29:47.067" v="2647" actId="26606"/>
          <ac:spMkLst>
            <pc:docMk/>
            <pc:sldMk cId="1802068050" sldId="275"/>
            <ac:spMk id="9" creationId="{B210AC1D-4063-4C6E-9528-FA9C4C0C18E6}"/>
          </ac:spMkLst>
        </pc:spChg>
        <pc:spChg chg="add">
          <ac:chgData name="Mackenzie, Neil" userId="e51f833c-2c32-46b9-a958-a028050ef1d8" providerId="ADAL" clId="{4B1A1468-DF5C-494B-BF43-B7CE3785A3DE}" dt="2024-08-13T11:29:47.067" v="2647" actId="26606"/>
          <ac:spMkLst>
            <pc:docMk/>
            <pc:sldMk cId="1802068050" sldId="275"/>
            <ac:spMk id="11" creationId="{02F8C595-E68C-4306-AED8-DC7826A0A506}"/>
          </ac:spMkLst>
        </pc:spChg>
        <pc:picChg chg="add">
          <ac:chgData name="Mackenzie, Neil" userId="e51f833c-2c32-46b9-a958-a028050ef1d8" providerId="ADAL" clId="{4B1A1468-DF5C-494B-BF43-B7CE3785A3DE}" dt="2024-08-13T11:29:47.067" v="2647" actId="26606"/>
          <ac:picMkLst>
            <pc:docMk/>
            <pc:sldMk cId="1802068050" sldId="275"/>
            <ac:picMk id="5" creationId="{8AE4B176-E41D-5C05-0467-A4A12E10D006}"/>
          </ac:picMkLst>
        </pc:picChg>
      </pc:sldChg>
      <pc:sldChg chg="addSp modSp new mod setBg">
        <pc:chgData name="Mackenzie, Neil" userId="e51f833c-2c32-46b9-a958-a028050ef1d8" providerId="ADAL" clId="{4B1A1468-DF5C-494B-BF43-B7CE3785A3DE}" dt="2024-08-13T11:31:10.001" v="2771" actId="403"/>
        <pc:sldMkLst>
          <pc:docMk/>
          <pc:sldMk cId="1527397676" sldId="276"/>
        </pc:sldMkLst>
        <pc:spChg chg="mod">
          <ac:chgData name="Mackenzie, Neil" userId="e51f833c-2c32-46b9-a958-a028050ef1d8" providerId="ADAL" clId="{4B1A1468-DF5C-494B-BF43-B7CE3785A3DE}" dt="2024-08-13T11:30:53.795" v="2761" actId="26606"/>
          <ac:spMkLst>
            <pc:docMk/>
            <pc:sldMk cId="1527397676" sldId="276"/>
            <ac:spMk id="2" creationId="{4B9DDF10-1DDF-150D-7C65-CEEC28A38259}"/>
          </ac:spMkLst>
        </pc:spChg>
        <pc:spChg chg="mod">
          <ac:chgData name="Mackenzie, Neil" userId="e51f833c-2c32-46b9-a958-a028050ef1d8" providerId="ADAL" clId="{4B1A1468-DF5C-494B-BF43-B7CE3785A3DE}" dt="2024-08-13T11:31:10.001" v="2771" actId="403"/>
          <ac:spMkLst>
            <pc:docMk/>
            <pc:sldMk cId="1527397676" sldId="276"/>
            <ac:spMk id="3" creationId="{EF67E16F-AA7D-F843-0987-1B7192BB53FE}"/>
          </ac:spMkLst>
        </pc:spChg>
        <pc:spChg chg="add">
          <ac:chgData name="Mackenzie, Neil" userId="e51f833c-2c32-46b9-a958-a028050ef1d8" providerId="ADAL" clId="{4B1A1468-DF5C-494B-BF43-B7CE3785A3DE}" dt="2024-08-13T11:30:53.795" v="2761" actId="26606"/>
          <ac:spMkLst>
            <pc:docMk/>
            <pc:sldMk cId="1527397676" sldId="276"/>
            <ac:spMk id="9" creationId="{C0763A76-9F1C-4FC5-82B7-DD475DA461B2}"/>
          </ac:spMkLst>
        </pc:spChg>
        <pc:spChg chg="add">
          <ac:chgData name="Mackenzie, Neil" userId="e51f833c-2c32-46b9-a958-a028050ef1d8" providerId="ADAL" clId="{4B1A1468-DF5C-494B-BF43-B7CE3785A3DE}" dt="2024-08-13T11:30:53.795" v="2761" actId="26606"/>
          <ac:spMkLst>
            <pc:docMk/>
            <pc:sldMk cId="1527397676" sldId="276"/>
            <ac:spMk id="11" creationId="{E81BF4F6-F2CF-4984-9D14-D6966D92F99F}"/>
          </ac:spMkLst>
        </pc:spChg>
        <pc:picChg chg="add">
          <ac:chgData name="Mackenzie, Neil" userId="e51f833c-2c32-46b9-a958-a028050ef1d8" providerId="ADAL" clId="{4B1A1468-DF5C-494B-BF43-B7CE3785A3DE}" dt="2024-08-13T11:30:53.795" v="2761" actId="26606"/>
          <ac:picMkLst>
            <pc:docMk/>
            <pc:sldMk cId="1527397676" sldId="276"/>
            <ac:picMk id="5" creationId="{7EC47EF1-ECD6-E125-642A-86075BAB3989}"/>
          </ac:picMkLst>
        </pc:picChg>
      </pc:sldChg>
      <pc:sldChg chg="addSp delSp modSp new mod setBg">
        <pc:chgData name="Mackenzie, Neil" userId="e51f833c-2c32-46b9-a958-a028050ef1d8" providerId="ADAL" clId="{4B1A1468-DF5C-494B-BF43-B7CE3785A3DE}" dt="2024-08-13T11:34:25.727" v="2796" actId="403"/>
        <pc:sldMkLst>
          <pc:docMk/>
          <pc:sldMk cId="1254165717" sldId="277"/>
        </pc:sldMkLst>
        <pc:spChg chg="mod">
          <ac:chgData name="Mackenzie, Neil" userId="e51f833c-2c32-46b9-a958-a028050ef1d8" providerId="ADAL" clId="{4B1A1468-DF5C-494B-BF43-B7CE3785A3DE}" dt="2024-08-13T11:31:22.324" v="2774" actId="26606"/>
          <ac:spMkLst>
            <pc:docMk/>
            <pc:sldMk cId="1254165717" sldId="277"/>
            <ac:spMk id="2" creationId="{8EBA117F-337E-548E-2463-571739458FC6}"/>
          </ac:spMkLst>
        </pc:spChg>
        <pc:spChg chg="add del mod">
          <ac:chgData name="Mackenzie, Neil" userId="e51f833c-2c32-46b9-a958-a028050ef1d8" providerId="ADAL" clId="{4B1A1468-DF5C-494B-BF43-B7CE3785A3DE}" dt="2024-08-13T11:31:22.324" v="2774" actId="26606"/>
          <ac:spMkLst>
            <pc:docMk/>
            <pc:sldMk cId="1254165717" sldId="277"/>
            <ac:spMk id="3" creationId="{5F8ECA3F-62B2-412B-F908-308ED4D3A65B}"/>
          </ac:spMkLst>
        </pc:spChg>
        <pc:spChg chg="add del">
          <ac:chgData name="Mackenzie, Neil" userId="e51f833c-2c32-46b9-a958-a028050ef1d8" providerId="ADAL" clId="{4B1A1468-DF5C-494B-BF43-B7CE3785A3DE}" dt="2024-08-13T11:31:22.270" v="2773" actId="26606"/>
          <ac:spMkLst>
            <pc:docMk/>
            <pc:sldMk cId="1254165717" sldId="277"/>
            <ac:spMk id="9" creationId="{BACC6370-2D7E-4714-9D71-7542949D7D5D}"/>
          </ac:spMkLst>
        </pc:spChg>
        <pc:spChg chg="add del">
          <ac:chgData name="Mackenzie, Neil" userId="e51f833c-2c32-46b9-a958-a028050ef1d8" providerId="ADAL" clId="{4B1A1468-DF5C-494B-BF43-B7CE3785A3DE}" dt="2024-08-13T11:31:22.270" v="2773" actId="26606"/>
          <ac:spMkLst>
            <pc:docMk/>
            <pc:sldMk cId="1254165717" sldId="277"/>
            <ac:spMk id="11" creationId="{256B2C21-A230-48C0-8DF1-C46611373C44}"/>
          </ac:spMkLst>
        </pc:spChg>
        <pc:spChg chg="add del">
          <ac:chgData name="Mackenzie, Neil" userId="e51f833c-2c32-46b9-a958-a028050ef1d8" providerId="ADAL" clId="{4B1A1468-DF5C-494B-BF43-B7CE3785A3DE}" dt="2024-08-13T11:31:22.270" v="2773" actId="26606"/>
          <ac:spMkLst>
            <pc:docMk/>
            <pc:sldMk cId="1254165717" sldId="277"/>
            <ac:spMk id="13" creationId="{3847E18C-932D-4C95-AABA-FEC7C9499AD7}"/>
          </ac:spMkLst>
        </pc:spChg>
        <pc:spChg chg="add del">
          <ac:chgData name="Mackenzie, Neil" userId="e51f833c-2c32-46b9-a958-a028050ef1d8" providerId="ADAL" clId="{4B1A1468-DF5C-494B-BF43-B7CE3785A3DE}" dt="2024-08-13T11:31:22.270" v="2773" actId="26606"/>
          <ac:spMkLst>
            <pc:docMk/>
            <pc:sldMk cId="1254165717" sldId="277"/>
            <ac:spMk id="15" creationId="{3150CB11-0C61-439E-910F-5787759E72A0}"/>
          </ac:spMkLst>
        </pc:spChg>
        <pc:spChg chg="add del">
          <ac:chgData name="Mackenzie, Neil" userId="e51f833c-2c32-46b9-a958-a028050ef1d8" providerId="ADAL" clId="{4B1A1468-DF5C-494B-BF43-B7CE3785A3DE}" dt="2024-08-13T11:31:22.270" v="2773" actId="26606"/>
          <ac:spMkLst>
            <pc:docMk/>
            <pc:sldMk cId="1254165717" sldId="277"/>
            <ac:spMk id="17" creationId="{43F8A58B-5155-44CE-A5FF-7647B47D0A7A}"/>
          </ac:spMkLst>
        </pc:spChg>
        <pc:spChg chg="add del">
          <ac:chgData name="Mackenzie, Neil" userId="e51f833c-2c32-46b9-a958-a028050ef1d8" providerId="ADAL" clId="{4B1A1468-DF5C-494B-BF43-B7CE3785A3DE}" dt="2024-08-13T11:31:22.270" v="2773" actId="26606"/>
          <ac:spMkLst>
            <pc:docMk/>
            <pc:sldMk cId="1254165717" sldId="277"/>
            <ac:spMk id="19" creationId="{443F2ACA-E6D6-4028-82DD-F03C262D5DE6}"/>
          </ac:spMkLst>
        </pc:spChg>
        <pc:spChg chg="add">
          <ac:chgData name="Mackenzie, Neil" userId="e51f833c-2c32-46b9-a958-a028050ef1d8" providerId="ADAL" clId="{4B1A1468-DF5C-494B-BF43-B7CE3785A3DE}" dt="2024-08-13T11:31:22.324" v="2774" actId="26606"/>
          <ac:spMkLst>
            <pc:docMk/>
            <pc:sldMk cId="1254165717" sldId="277"/>
            <ac:spMk id="21" creationId="{5C8908E2-EE49-44D2-9428-A28D2312A8D5}"/>
          </ac:spMkLst>
        </pc:spChg>
        <pc:spChg chg="add">
          <ac:chgData name="Mackenzie, Neil" userId="e51f833c-2c32-46b9-a958-a028050ef1d8" providerId="ADAL" clId="{4B1A1468-DF5C-494B-BF43-B7CE3785A3DE}" dt="2024-08-13T11:31:22.324" v="2774" actId="26606"/>
          <ac:spMkLst>
            <pc:docMk/>
            <pc:sldMk cId="1254165717" sldId="277"/>
            <ac:spMk id="24" creationId="{7449A6C7-D15F-4AA5-BFA5-71A404B47016}"/>
          </ac:spMkLst>
        </pc:spChg>
        <pc:spChg chg="add">
          <ac:chgData name="Mackenzie, Neil" userId="e51f833c-2c32-46b9-a958-a028050ef1d8" providerId="ADAL" clId="{4B1A1468-DF5C-494B-BF43-B7CE3785A3DE}" dt="2024-08-13T11:31:22.324" v="2774" actId="26606"/>
          <ac:spMkLst>
            <pc:docMk/>
            <pc:sldMk cId="1254165717" sldId="277"/>
            <ac:spMk id="25" creationId="{ED888B23-07FA-482A-96DF-47E31AF1A603}"/>
          </ac:spMkLst>
        </pc:spChg>
        <pc:grpChg chg="add">
          <ac:chgData name="Mackenzie, Neil" userId="e51f833c-2c32-46b9-a958-a028050ef1d8" providerId="ADAL" clId="{4B1A1468-DF5C-494B-BF43-B7CE3785A3DE}" dt="2024-08-13T11:31:22.324" v="2774" actId="26606"/>
          <ac:grpSpMkLst>
            <pc:docMk/>
            <pc:sldMk cId="1254165717" sldId="277"/>
            <ac:grpSpMk id="22" creationId="{05314994-6337-4875-8CF5-652CAFE8342C}"/>
          </ac:grpSpMkLst>
        </pc:grpChg>
        <pc:graphicFrameChg chg="add del">
          <ac:chgData name="Mackenzie, Neil" userId="e51f833c-2c32-46b9-a958-a028050ef1d8" providerId="ADAL" clId="{4B1A1468-DF5C-494B-BF43-B7CE3785A3DE}" dt="2024-08-13T11:31:22.270" v="2773" actId="26606"/>
          <ac:graphicFrameMkLst>
            <pc:docMk/>
            <pc:sldMk cId="1254165717" sldId="277"/>
            <ac:graphicFrameMk id="5" creationId="{E6E7B4F4-2F3D-A70D-E640-D3C553415AC5}"/>
          </ac:graphicFrameMkLst>
        </pc:graphicFrameChg>
        <pc:graphicFrameChg chg="add mod modGraphic">
          <ac:chgData name="Mackenzie, Neil" userId="e51f833c-2c32-46b9-a958-a028050ef1d8" providerId="ADAL" clId="{4B1A1468-DF5C-494B-BF43-B7CE3785A3DE}" dt="2024-08-13T11:34:25.727" v="2796" actId="403"/>
          <ac:graphicFrameMkLst>
            <pc:docMk/>
            <pc:sldMk cId="1254165717" sldId="277"/>
            <ac:graphicFrameMk id="26" creationId="{F053CB4E-8ED5-0075-26E0-B27AD54B037C}"/>
          </ac:graphicFrameMkLst>
        </pc:graphicFrameChg>
      </pc:sldChg>
      <pc:sldChg chg="addSp modSp new mod setBg">
        <pc:chgData name="Mackenzie, Neil" userId="e51f833c-2c32-46b9-a958-a028050ef1d8" providerId="ADAL" clId="{4B1A1468-DF5C-494B-BF43-B7CE3785A3DE}" dt="2024-08-13T11:37:00.171" v="3095" actId="26606"/>
        <pc:sldMkLst>
          <pc:docMk/>
          <pc:sldMk cId="2152997009" sldId="278"/>
        </pc:sldMkLst>
        <pc:spChg chg="mod">
          <ac:chgData name="Mackenzie, Neil" userId="e51f833c-2c32-46b9-a958-a028050ef1d8" providerId="ADAL" clId="{4B1A1468-DF5C-494B-BF43-B7CE3785A3DE}" dt="2024-08-13T11:37:00.171" v="3095" actId="26606"/>
          <ac:spMkLst>
            <pc:docMk/>
            <pc:sldMk cId="2152997009" sldId="278"/>
            <ac:spMk id="2" creationId="{4B4461E5-C28D-FAE3-2139-B25AE91694D7}"/>
          </ac:spMkLst>
        </pc:spChg>
        <pc:spChg chg="mod">
          <ac:chgData name="Mackenzie, Neil" userId="e51f833c-2c32-46b9-a958-a028050ef1d8" providerId="ADAL" clId="{4B1A1468-DF5C-494B-BF43-B7CE3785A3DE}" dt="2024-08-13T11:37:00.171" v="3095" actId="26606"/>
          <ac:spMkLst>
            <pc:docMk/>
            <pc:sldMk cId="2152997009" sldId="278"/>
            <ac:spMk id="3" creationId="{0472C593-02D4-9A78-0561-A674293A2DAC}"/>
          </ac:spMkLst>
        </pc:spChg>
        <pc:spChg chg="add">
          <ac:chgData name="Mackenzie, Neil" userId="e51f833c-2c32-46b9-a958-a028050ef1d8" providerId="ADAL" clId="{4B1A1468-DF5C-494B-BF43-B7CE3785A3DE}" dt="2024-08-13T11:37:00.171" v="3095" actId="26606"/>
          <ac:spMkLst>
            <pc:docMk/>
            <pc:sldMk cId="2152997009" sldId="278"/>
            <ac:spMk id="8" creationId="{B6CDA21F-E7AF-4C75-8395-33F58D5B0E45}"/>
          </ac:spMkLst>
        </pc:spChg>
        <pc:spChg chg="add">
          <ac:chgData name="Mackenzie, Neil" userId="e51f833c-2c32-46b9-a958-a028050ef1d8" providerId="ADAL" clId="{4B1A1468-DF5C-494B-BF43-B7CE3785A3DE}" dt="2024-08-13T11:37:00.171" v="3095" actId="26606"/>
          <ac:spMkLst>
            <pc:docMk/>
            <pc:sldMk cId="2152997009" sldId="278"/>
            <ac:spMk id="15" creationId="{D5B0017B-2ECA-49AF-B397-DC140825DF8D}"/>
          </ac:spMkLst>
        </pc:spChg>
        <pc:grpChg chg="add">
          <ac:chgData name="Mackenzie, Neil" userId="e51f833c-2c32-46b9-a958-a028050ef1d8" providerId="ADAL" clId="{4B1A1468-DF5C-494B-BF43-B7CE3785A3DE}" dt="2024-08-13T11:37:00.171" v="3095" actId="26606"/>
          <ac:grpSpMkLst>
            <pc:docMk/>
            <pc:sldMk cId="2152997009" sldId="278"/>
            <ac:grpSpMk id="10" creationId="{AE1C45F0-260A-458C-96ED-C1F6D2151219}"/>
          </ac:grpSpMkLst>
        </pc:grpChg>
        <pc:cxnChg chg="add">
          <ac:chgData name="Mackenzie, Neil" userId="e51f833c-2c32-46b9-a958-a028050ef1d8" providerId="ADAL" clId="{4B1A1468-DF5C-494B-BF43-B7CE3785A3DE}" dt="2024-08-13T11:37:00.171" v="3095" actId="26606"/>
          <ac:cxnSpMkLst>
            <pc:docMk/>
            <pc:sldMk cId="2152997009" sldId="278"/>
            <ac:cxnSpMk id="17" creationId="{6CF1BAF6-AD41-4082-B212-8A1F9A2E8779}"/>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793145E4-FD39-43A3-8941-FB5C0658850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A27D3F0-D903-4D42-9F0C-33B88D0B97B4}">
      <dgm:prSet/>
      <dgm:spPr/>
      <dgm:t>
        <a:bodyPr/>
        <a:lstStyle/>
        <a:p>
          <a:pPr>
            <a:lnSpc>
              <a:spcPct val="100000"/>
            </a:lnSpc>
          </a:pPr>
          <a:r>
            <a:rPr lang="en-GB"/>
            <a:t>Post 1992 Uni</a:t>
          </a:r>
          <a:endParaRPr lang="en-US"/>
        </a:p>
      </dgm:t>
    </dgm:pt>
    <dgm:pt modelId="{C642547D-29E0-4E76-83EE-A1F4D18E9090}" type="parTrans" cxnId="{DE521A15-94D7-40F5-93E4-F123944B4332}">
      <dgm:prSet/>
      <dgm:spPr/>
      <dgm:t>
        <a:bodyPr/>
        <a:lstStyle/>
        <a:p>
          <a:endParaRPr lang="en-US"/>
        </a:p>
      </dgm:t>
    </dgm:pt>
    <dgm:pt modelId="{09815EB8-C123-4EE6-88F5-018698DE8A53}" type="sibTrans" cxnId="{DE521A15-94D7-40F5-93E4-F123944B4332}">
      <dgm:prSet/>
      <dgm:spPr/>
      <dgm:t>
        <a:bodyPr/>
        <a:lstStyle/>
        <a:p>
          <a:pPr>
            <a:lnSpc>
              <a:spcPct val="100000"/>
            </a:lnSpc>
          </a:pPr>
          <a:endParaRPr lang="en-US"/>
        </a:p>
      </dgm:t>
    </dgm:pt>
    <dgm:pt modelId="{6589F3AE-D247-4FE5-BF7D-A5E79DE68E89}">
      <dgm:prSet/>
      <dgm:spPr/>
      <dgm:t>
        <a:bodyPr/>
        <a:lstStyle/>
        <a:p>
          <a:pPr>
            <a:lnSpc>
              <a:spcPct val="100000"/>
            </a:lnSpc>
          </a:pPr>
          <a:r>
            <a:rPr lang="en-GB"/>
            <a:t>C. 25,000 students, changing demography</a:t>
          </a:r>
          <a:endParaRPr lang="en-US"/>
        </a:p>
      </dgm:t>
    </dgm:pt>
    <dgm:pt modelId="{2EC74E08-3CC3-4031-86D4-F25627A57429}" type="parTrans" cxnId="{8441F224-48AD-4144-8BDA-84B5ED245DE4}">
      <dgm:prSet/>
      <dgm:spPr/>
      <dgm:t>
        <a:bodyPr/>
        <a:lstStyle/>
        <a:p>
          <a:endParaRPr lang="en-US"/>
        </a:p>
      </dgm:t>
    </dgm:pt>
    <dgm:pt modelId="{D12F6B94-68E5-4DCD-8FCA-EA98C6771D72}" type="sibTrans" cxnId="{8441F224-48AD-4144-8BDA-84B5ED245DE4}">
      <dgm:prSet/>
      <dgm:spPr/>
      <dgm:t>
        <a:bodyPr/>
        <a:lstStyle/>
        <a:p>
          <a:pPr>
            <a:lnSpc>
              <a:spcPct val="100000"/>
            </a:lnSpc>
          </a:pPr>
          <a:endParaRPr lang="en-US"/>
        </a:p>
      </dgm:t>
    </dgm:pt>
    <dgm:pt modelId="{CBCD836B-2E25-495E-ABEA-8841514F354E}">
      <dgm:prSet/>
      <dgm:spPr/>
      <dgm:t>
        <a:bodyPr/>
        <a:lstStyle/>
        <a:p>
          <a:pPr>
            <a:lnSpc>
              <a:spcPct val="100000"/>
            </a:lnSpc>
          </a:pPr>
          <a:r>
            <a:rPr lang="en-GB"/>
            <a:t>New chief exec 2022</a:t>
          </a:r>
          <a:endParaRPr lang="en-US"/>
        </a:p>
      </dgm:t>
    </dgm:pt>
    <dgm:pt modelId="{84783E83-2F9A-4350-A812-98B6F8FE0024}" type="parTrans" cxnId="{A1A8A9B8-E045-4B97-914F-74452EF9097A}">
      <dgm:prSet/>
      <dgm:spPr/>
      <dgm:t>
        <a:bodyPr/>
        <a:lstStyle/>
        <a:p>
          <a:endParaRPr lang="en-US"/>
        </a:p>
      </dgm:t>
    </dgm:pt>
    <dgm:pt modelId="{9D1DFD98-18A0-4D85-B232-938A34D52BCE}" type="sibTrans" cxnId="{A1A8A9B8-E045-4B97-914F-74452EF9097A}">
      <dgm:prSet/>
      <dgm:spPr/>
      <dgm:t>
        <a:bodyPr/>
        <a:lstStyle/>
        <a:p>
          <a:pPr>
            <a:lnSpc>
              <a:spcPct val="100000"/>
            </a:lnSpc>
          </a:pPr>
          <a:endParaRPr lang="en-US"/>
        </a:p>
      </dgm:t>
    </dgm:pt>
    <dgm:pt modelId="{B2A2501A-9070-4C61-BB90-B94B9E2CDE44}">
      <dgm:prSet/>
      <dgm:spPr/>
      <dgm:t>
        <a:bodyPr/>
        <a:lstStyle/>
        <a:p>
          <a:pPr>
            <a:lnSpc>
              <a:spcPct val="100000"/>
            </a:lnSpc>
          </a:pPr>
          <a:r>
            <a:rPr lang="en-GB"/>
            <a:t>Uni financial stable, but facing the same challenges as everyone else</a:t>
          </a:r>
          <a:endParaRPr lang="en-US"/>
        </a:p>
      </dgm:t>
    </dgm:pt>
    <dgm:pt modelId="{22B06379-30ED-4492-88BB-66141288E330}" type="parTrans" cxnId="{C61C10FC-89C1-4B55-A95B-765DFF99F87A}">
      <dgm:prSet/>
      <dgm:spPr/>
      <dgm:t>
        <a:bodyPr/>
        <a:lstStyle/>
        <a:p>
          <a:endParaRPr lang="en-US"/>
        </a:p>
      </dgm:t>
    </dgm:pt>
    <dgm:pt modelId="{915FC04E-B141-4BFC-B350-802D74F68BAE}" type="sibTrans" cxnId="{C61C10FC-89C1-4B55-A95B-765DFF99F87A}">
      <dgm:prSet/>
      <dgm:spPr/>
      <dgm:t>
        <a:bodyPr/>
        <a:lstStyle/>
        <a:p>
          <a:pPr>
            <a:lnSpc>
              <a:spcPct val="100000"/>
            </a:lnSpc>
          </a:pPr>
          <a:endParaRPr lang="en-US"/>
        </a:p>
      </dgm:t>
    </dgm:pt>
    <dgm:pt modelId="{AADEC73E-346F-4110-AAA1-E93A1DAC1583}">
      <dgm:prSet/>
      <dgm:spPr/>
      <dgm:t>
        <a:bodyPr/>
        <a:lstStyle/>
        <a:p>
          <a:pPr>
            <a:lnSpc>
              <a:spcPct val="100000"/>
            </a:lnSpc>
          </a:pPr>
          <a:r>
            <a:rPr lang="en-GB"/>
            <a:t>SU following traditional organisational model, with a bar &amp; venue at 2 sites</a:t>
          </a:r>
          <a:endParaRPr lang="en-US"/>
        </a:p>
      </dgm:t>
    </dgm:pt>
    <dgm:pt modelId="{DE509B45-EACC-449A-B135-1498E7B96ECE}" type="parTrans" cxnId="{09C76056-89BA-46D5-839E-FD56AB14FAFD}">
      <dgm:prSet/>
      <dgm:spPr/>
      <dgm:t>
        <a:bodyPr/>
        <a:lstStyle/>
        <a:p>
          <a:endParaRPr lang="en-US"/>
        </a:p>
      </dgm:t>
    </dgm:pt>
    <dgm:pt modelId="{26AA5E50-0B8F-4DC6-9D14-E4E22B04DA61}" type="sibTrans" cxnId="{09C76056-89BA-46D5-839E-FD56AB14FAFD}">
      <dgm:prSet/>
      <dgm:spPr/>
      <dgm:t>
        <a:bodyPr/>
        <a:lstStyle/>
        <a:p>
          <a:pPr>
            <a:lnSpc>
              <a:spcPct val="100000"/>
            </a:lnSpc>
          </a:pPr>
          <a:endParaRPr lang="en-US"/>
        </a:p>
      </dgm:t>
    </dgm:pt>
    <dgm:pt modelId="{68C4C4A2-4B76-487B-B92A-40B55F79E342}">
      <dgm:prSet/>
      <dgm:spPr/>
      <dgm:t>
        <a:bodyPr/>
        <a:lstStyle/>
        <a:p>
          <a:pPr>
            <a:lnSpc>
              <a:spcPct val="100000"/>
            </a:lnSpc>
          </a:pPr>
          <a:r>
            <a:rPr lang="en-GB"/>
            <a:t>Finances ok, but a challenge to budget each year</a:t>
          </a:r>
          <a:endParaRPr lang="en-US"/>
        </a:p>
      </dgm:t>
    </dgm:pt>
    <dgm:pt modelId="{60AD26A8-6E7C-4F48-BFD2-D6BB247EB702}" type="parTrans" cxnId="{49969C40-9CC9-493C-9814-952FAD7C5782}">
      <dgm:prSet/>
      <dgm:spPr/>
      <dgm:t>
        <a:bodyPr/>
        <a:lstStyle/>
        <a:p>
          <a:endParaRPr lang="en-US"/>
        </a:p>
      </dgm:t>
    </dgm:pt>
    <dgm:pt modelId="{289446F9-E997-45DA-BB74-8CA3DA36F88D}" type="sibTrans" cxnId="{49969C40-9CC9-493C-9814-952FAD7C5782}">
      <dgm:prSet/>
      <dgm:spPr/>
      <dgm:t>
        <a:bodyPr/>
        <a:lstStyle/>
        <a:p>
          <a:endParaRPr lang="en-US"/>
        </a:p>
      </dgm:t>
    </dgm:pt>
    <dgm:pt modelId="{E311F60A-D0A9-4A93-A648-D9CE40F0031C}" type="pres">
      <dgm:prSet presAssocID="{793145E4-FD39-43A3-8941-FB5C06588508}" presName="root" presStyleCnt="0">
        <dgm:presLayoutVars>
          <dgm:dir/>
          <dgm:resizeHandles val="exact"/>
        </dgm:presLayoutVars>
      </dgm:prSet>
      <dgm:spPr/>
    </dgm:pt>
    <dgm:pt modelId="{963EEBA1-87F8-45D8-89FD-592FA684C4A2}" type="pres">
      <dgm:prSet presAssocID="{793145E4-FD39-43A3-8941-FB5C06588508}" presName="container" presStyleCnt="0">
        <dgm:presLayoutVars>
          <dgm:dir/>
          <dgm:resizeHandles val="exact"/>
        </dgm:presLayoutVars>
      </dgm:prSet>
      <dgm:spPr/>
    </dgm:pt>
    <dgm:pt modelId="{CF15E903-36E8-40FB-BB5D-39CEE8D9F63C}" type="pres">
      <dgm:prSet presAssocID="{9A27D3F0-D903-4D42-9F0C-33B88D0B97B4}" presName="compNode" presStyleCnt="0"/>
      <dgm:spPr/>
    </dgm:pt>
    <dgm:pt modelId="{CD4F6A2C-F779-47DE-8F03-D6CA29278859}" type="pres">
      <dgm:prSet presAssocID="{9A27D3F0-D903-4D42-9F0C-33B88D0B97B4}" presName="iconBgRect" presStyleLbl="bgShp" presStyleIdx="0" presStyleCnt="6"/>
      <dgm:spPr/>
    </dgm:pt>
    <dgm:pt modelId="{5A5DB836-79F4-4BE2-B09D-6D9D62D1DEAC}" type="pres">
      <dgm:prSet presAssocID="{9A27D3F0-D903-4D42-9F0C-33B88D0B97B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stitNotes2"/>
        </a:ext>
      </dgm:extLst>
    </dgm:pt>
    <dgm:pt modelId="{FBC0F4E5-DA90-4C15-8BAB-82D7CD0753AA}" type="pres">
      <dgm:prSet presAssocID="{9A27D3F0-D903-4D42-9F0C-33B88D0B97B4}" presName="spaceRect" presStyleCnt="0"/>
      <dgm:spPr/>
    </dgm:pt>
    <dgm:pt modelId="{1E2D67AC-E1C6-4EC3-A3EE-4EE56D808209}" type="pres">
      <dgm:prSet presAssocID="{9A27D3F0-D903-4D42-9F0C-33B88D0B97B4}" presName="textRect" presStyleLbl="revTx" presStyleIdx="0" presStyleCnt="6">
        <dgm:presLayoutVars>
          <dgm:chMax val="1"/>
          <dgm:chPref val="1"/>
        </dgm:presLayoutVars>
      </dgm:prSet>
      <dgm:spPr/>
    </dgm:pt>
    <dgm:pt modelId="{2ABC873B-2619-492E-8B28-790CF1DE4F97}" type="pres">
      <dgm:prSet presAssocID="{09815EB8-C123-4EE6-88F5-018698DE8A53}" presName="sibTrans" presStyleLbl="sibTrans2D1" presStyleIdx="0" presStyleCnt="0"/>
      <dgm:spPr/>
    </dgm:pt>
    <dgm:pt modelId="{507765CB-79C2-4149-B310-770CE29EA4B1}" type="pres">
      <dgm:prSet presAssocID="{6589F3AE-D247-4FE5-BF7D-A5E79DE68E89}" presName="compNode" presStyleCnt="0"/>
      <dgm:spPr/>
    </dgm:pt>
    <dgm:pt modelId="{549509A8-D442-4BD6-93FE-30A6B6ADB69A}" type="pres">
      <dgm:prSet presAssocID="{6589F3AE-D247-4FE5-BF7D-A5E79DE68E89}" presName="iconBgRect" presStyleLbl="bgShp" presStyleIdx="1" presStyleCnt="6"/>
      <dgm:spPr/>
    </dgm:pt>
    <dgm:pt modelId="{173B028A-B114-4A1C-8734-83AC73DA73A1}" type="pres">
      <dgm:prSet presAssocID="{6589F3AE-D247-4FE5-BF7D-A5E79DE68E8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59157A01-2B63-420B-B9A7-01B82F85E312}" type="pres">
      <dgm:prSet presAssocID="{6589F3AE-D247-4FE5-BF7D-A5E79DE68E89}" presName="spaceRect" presStyleCnt="0"/>
      <dgm:spPr/>
    </dgm:pt>
    <dgm:pt modelId="{3A65170C-8636-47E7-8357-62FCB2CB5EED}" type="pres">
      <dgm:prSet presAssocID="{6589F3AE-D247-4FE5-BF7D-A5E79DE68E89}" presName="textRect" presStyleLbl="revTx" presStyleIdx="1" presStyleCnt="6">
        <dgm:presLayoutVars>
          <dgm:chMax val="1"/>
          <dgm:chPref val="1"/>
        </dgm:presLayoutVars>
      </dgm:prSet>
      <dgm:spPr/>
    </dgm:pt>
    <dgm:pt modelId="{929FA399-0596-4EE2-8EE1-6C3FE938BD84}" type="pres">
      <dgm:prSet presAssocID="{D12F6B94-68E5-4DCD-8FCA-EA98C6771D72}" presName="sibTrans" presStyleLbl="sibTrans2D1" presStyleIdx="0" presStyleCnt="0"/>
      <dgm:spPr/>
    </dgm:pt>
    <dgm:pt modelId="{3BC6C87D-C581-41D6-A5A5-B992A5AF7457}" type="pres">
      <dgm:prSet presAssocID="{CBCD836B-2E25-495E-ABEA-8841514F354E}" presName="compNode" presStyleCnt="0"/>
      <dgm:spPr/>
    </dgm:pt>
    <dgm:pt modelId="{978DD284-636E-47DF-A23A-6634823E457C}" type="pres">
      <dgm:prSet presAssocID="{CBCD836B-2E25-495E-ABEA-8841514F354E}" presName="iconBgRect" presStyleLbl="bgShp" presStyleIdx="2" presStyleCnt="6"/>
      <dgm:spPr/>
    </dgm:pt>
    <dgm:pt modelId="{93C22E20-DC43-48D4-936A-FB301CF5C312}" type="pres">
      <dgm:prSet presAssocID="{CBCD836B-2E25-495E-ABEA-8841514F354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939A2F93-DFB2-434B-9A36-9881F5CC5CFC}" type="pres">
      <dgm:prSet presAssocID="{CBCD836B-2E25-495E-ABEA-8841514F354E}" presName="spaceRect" presStyleCnt="0"/>
      <dgm:spPr/>
    </dgm:pt>
    <dgm:pt modelId="{2A464738-ECC4-4811-B9EC-F528894FEA67}" type="pres">
      <dgm:prSet presAssocID="{CBCD836B-2E25-495E-ABEA-8841514F354E}" presName="textRect" presStyleLbl="revTx" presStyleIdx="2" presStyleCnt="6">
        <dgm:presLayoutVars>
          <dgm:chMax val="1"/>
          <dgm:chPref val="1"/>
        </dgm:presLayoutVars>
      </dgm:prSet>
      <dgm:spPr/>
    </dgm:pt>
    <dgm:pt modelId="{EA33C193-991A-49CE-B26B-5E309D16C343}" type="pres">
      <dgm:prSet presAssocID="{9D1DFD98-18A0-4D85-B232-938A34D52BCE}" presName="sibTrans" presStyleLbl="sibTrans2D1" presStyleIdx="0" presStyleCnt="0"/>
      <dgm:spPr/>
    </dgm:pt>
    <dgm:pt modelId="{AD013480-6FF6-4AAA-A1F7-783A11DD90F9}" type="pres">
      <dgm:prSet presAssocID="{B2A2501A-9070-4C61-BB90-B94B9E2CDE44}" presName="compNode" presStyleCnt="0"/>
      <dgm:spPr/>
    </dgm:pt>
    <dgm:pt modelId="{CD130449-D99A-48D9-8DE7-97BF7A5543E6}" type="pres">
      <dgm:prSet presAssocID="{B2A2501A-9070-4C61-BB90-B94B9E2CDE44}" presName="iconBgRect" presStyleLbl="bgShp" presStyleIdx="3" presStyleCnt="6"/>
      <dgm:spPr/>
    </dgm:pt>
    <dgm:pt modelId="{61675670-B1C5-40F6-9846-A8F7B86CA8AB}" type="pres">
      <dgm:prSet presAssocID="{B2A2501A-9070-4C61-BB90-B94B9E2CDE4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AABAC28F-EACF-4727-BB72-D4CCB3202F8C}" type="pres">
      <dgm:prSet presAssocID="{B2A2501A-9070-4C61-BB90-B94B9E2CDE44}" presName="spaceRect" presStyleCnt="0"/>
      <dgm:spPr/>
    </dgm:pt>
    <dgm:pt modelId="{A33CD4BF-2290-4BF5-B8EB-78B2E19B0C70}" type="pres">
      <dgm:prSet presAssocID="{B2A2501A-9070-4C61-BB90-B94B9E2CDE44}" presName="textRect" presStyleLbl="revTx" presStyleIdx="3" presStyleCnt="6">
        <dgm:presLayoutVars>
          <dgm:chMax val="1"/>
          <dgm:chPref val="1"/>
        </dgm:presLayoutVars>
      </dgm:prSet>
      <dgm:spPr/>
    </dgm:pt>
    <dgm:pt modelId="{C744195D-BE76-4251-BECE-0DEBB52EE95A}" type="pres">
      <dgm:prSet presAssocID="{915FC04E-B141-4BFC-B350-802D74F68BAE}" presName="sibTrans" presStyleLbl="sibTrans2D1" presStyleIdx="0" presStyleCnt="0"/>
      <dgm:spPr/>
    </dgm:pt>
    <dgm:pt modelId="{9ACC1C1A-E001-4792-B57F-17AB7CEFDEAD}" type="pres">
      <dgm:prSet presAssocID="{AADEC73E-346F-4110-AAA1-E93A1DAC1583}" presName="compNode" presStyleCnt="0"/>
      <dgm:spPr/>
    </dgm:pt>
    <dgm:pt modelId="{74ABCFDC-CAB7-4083-A37F-A9E98D0CB712}" type="pres">
      <dgm:prSet presAssocID="{AADEC73E-346F-4110-AAA1-E93A1DAC1583}" presName="iconBgRect" presStyleLbl="bgShp" presStyleIdx="4" presStyleCnt="6"/>
      <dgm:spPr/>
    </dgm:pt>
    <dgm:pt modelId="{7081654F-72BD-487F-8DA6-AB4DD92858B7}" type="pres">
      <dgm:prSet presAssocID="{AADEC73E-346F-4110-AAA1-E93A1DAC158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2A0B79BC-6867-4548-B1E7-31F3CEF85568}" type="pres">
      <dgm:prSet presAssocID="{AADEC73E-346F-4110-AAA1-E93A1DAC1583}" presName="spaceRect" presStyleCnt="0"/>
      <dgm:spPr/>
    </dgm:pt>
    <dgm:pt modelId="{0BC903A4-2005-4077-AFE5-265FFF0AFAEB}" type="pres">
      <dgm:prSet presAssocID="{AADEC73E-346F-4110-AAA1-E93A1DAC1583}" presName="textRect" presStyleLbl="revTx" presStyleIdx="4" presStyleCnt="6">
        <dgm:presLayoutVars>
          <dgm:chMax val="1"/>
          <dgm:chPref val="1"/>
        </dgm:presLayoutVars>
      </dgm:prSet>
      <dgm:spPr/>
    </dgm:pt>
    <dgm:pt modelId="{4918C13B-1960-4B58-B499-7088FE57DC26}" type="pres">
      <dgm:prSet presAssocID="{26AA5E50-0B8F-4DC6-9D14-E4E22B04DA61}" presName="sibTrans" presStyleLbl="sibTrans2D1" presStyleIdx="0" presStyleCnt="0"/>
      <dgm:spPr/>
    </dgm:pt>
    <dgm:pt modelId="{51E6B094-1DB3-4058-84B2-C71372261B44}" type="pres">
      <dgm:prSet presAssocID="{68C4C4A2-4B76-487B-B92A-40B55F79E342}" presName="compNode" presStyleCnt="0"/>
      <dgm:spPr/>
    </dgm:pt>
    <dgm:pt modelId="{CE3383E7-B79B-4EF9-82CA-482ED5EBC58E}" type="pres">
      <dgm:prSet presAssocID="{68C4C4A2-4B76-487B-B92A-40B55F79E342}" presName="iconBgRect" presStyleLbl="bgShp" presStyleIdx="5" presStyleCnt="6"/>
      <dgm:spPr/>
    </dgm:pt>
    <dgm:pt modelId="{DD1C44F6-2B68-4E19-ABC6-7C1FFAEC4EF7}" type="pres">
      <dgm:prSet presAssocID="{68C4C4A2-4B76-487B-B92A-40B55F79E34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iggy Bank"/>
        </a:ext>
      </dgm:extLst>
    </dgm:pt>
    <dgm:pt modelId="{C11501A7-5C4D-4B67-95A9-ABE0FF0EF2F1}" type="pres">
      <dgm:prSet presAssocID="{68C4C4A2-4B76-487B-B92A-40B55F79E342}" presName="spaceRect" presStyleCnt="0"/>
      <dgm:spPr/>
    </dgm:pt>
    <dgm:pt modelId="{AF4380F6-B605-4642-BED8-021FFB050588}" type="pres">
      <dgm:prSet presAssocID="{68C4C4A2-4B76-487B-B92A-40B55F79E342}" presName="textRect" presStyleLbl="revTx" presStyleIdx="5" presStyleCnt="6">
        <dgm:presLayoutVars>
          <dgm:chMax val="1"/>
          <dgm:chPref val="1"/>
        </dgm:presLayoutVars>
      </dgm:prSet>
      <dgm:spPr/>
    </dgm:pt>
  </dgm:ptLst>
  <dgm:cxnLst>
    <dgm:cxn modelId="{B984890E-37E1-48B5-8A86-6F2AB47AF056}" type="presOf" srcId="{915FC04E-B141-4BFC-B350-802D74F68BAE}" destId="{C744195D-BE76-4251-BECE-0DEBB52EE95A}" srcOrd="0" destOrd="0" presId="urn:microsoft.com/office/officeart/2018/2/layout/IconCircleList"/>
    <dgm:cxn modelId="{170F5E12-2308-45A6-96F1-9A3A275AF669}" type="presOf" srcId="{9D1DFD98-18A0-4D85-B232-938A34D52BCE}" destId="{EA33C193-991A-49CE-B26B-5E309D16C343}" srcOrd="0" destOrd="0" presId="urn:microsoft.com/office/officeart/2018/2/layout/IconCircleList"/>
    <dgm:cxn modelId="{DE521A15-94D7-40F5-93E4-F123944B4332}" srcId="{793145E4-FD39-43A3-8941-FB5C06588508}" destId="{9A27D3F0-D903-4D42-9F0C-33B88D0B97B4}" srcOrd="0" destOrd="0" parTransId="{C642547D-29E0-4E76-83EE-A1F4D18E9090}" sibTransId="{09815EB8-C123-4EE6-88F5-018698DE8A53}"/>
    <dgm:cxn modelId="{8441F224-48AD-4144-8BDA-84B5ED245DE4}" srcId="{793145E4-FD39-43A3-8941-FB5C06588508}" destId="{6589F3AE-D247-4FE5-BF7D-A5E79DE68E89}" srcOrd="1" destOrd="0" parTransId="{2EC74E08-3CC3-4031-86D4-F25627A57429}" sibTransId="{D12F6B94-68E5-4DCD-8FCA-EA98C6771D72}"/>
    <dgm:cxn modelId="{DDC66E2C-BB77-429E-AAC0-3F2AC7506BB4}" type="presOf" srcId="{09815EB8-C123-4EE6-88F5-018698DE8A53}" destId="{2ABC873B-2619-492E-8B28-790CF1DE4F97}" srcOrd="0" destOrd="0" presId="urn:microsoft.com/office/officeart/2018/2/layout/IconCircleList"/>
    <dgm:cxn modelId="{B1C81334-36DB-42E0-9883-17AB9C53DCC8}" type="presOf" srcId="{D12F6B94-68E5-4DCD-8FCA-EA98C6771D72}" destId="{929FA399-0596-4EE2-8EE1-6C3FE938BD84}" srcOrd="0" destOrd="0" presId="urn:microsoft.com/office/officeart/2018/2/layout/IconCircleList"/>
    <dgm:cxn modelId="{BB5E4739-7E60-45B0-9797-D084F2F5EEFA}" type="presOf" srcId="{793145E4-FD39-43A3-8941-FB5C06588508}" destId="{E311F60A-D0A9-4A93-A648-D9CE40F0031C}" srcOrd="0" destOrd="0" presId="urn:microsoft.com/office/officeart/2018/2/layout/IconCircleList"/>
    <dgm:cxn modelId="{49969C40-9CC9-493C-9814-952FAD7C5782}" srcId="{793145E4-FD39-43A3-8941-FB5C06588508}" destId="{68C4C4A2-4B76-487B-B92A-40B55F79E342}" srcOrd="5" destOrd="0" parTransId="{60AD26A8-6E7C-4F48-BFD2-D6BB247EB702}" sibTransId="{289446F9-E997-45DA-BB74-8CA3DA36F88D}"/>
    <dgm:cxn modelId="{5A7E056B-745C-413D-88C2-80F5AC5CD197}" type="presOf" srcId="{AADEC73E-346F-4110-AAA1-E93A1DAC1583}" destId="{0BC903A4-2005-4077-AFE5-265FFF0AFAEB}" srcOrd="0" destOrd="0" presId="urn:microsoft.com/office/officeart/2018/2/layout/IconCircleList"/>
    <dgm:cxn modelId="{D4638F70-6DFC-4510-AA44-50A81DEA395F}" type="presOf" srcId="{CBCD836B-2E25-495E-ABEA-8841514F354E}" destId="{2A464738-ECC4-4811-B9EC-F528894FEA67}" srcOrd="0" destOrd="0" presId="urn:microsoft.com/office/officeart/2018/2/layout/IconCircleList"/>
    <dgm:cxn modelId="{09C76056-89BA-46D5-839E-FD56AB14FAFD}" srcId="{793145E4-FD39-43A3-8941-FB5C06588508}" destId="{AADEC73E-346F-4110-AAA1-E93A1DAC1583}" srcOrd="4" destOrd="0" parTransId="{DE509B45-EACC-449A-B135-1498E7B96ECE}" sibTransId="{26AA5E50-0B8F-4DC6-9D14-E4E22B04DA61}"/>
    <dgm:cxn modelId="{43FA8F7F-6F07-41F8-9850-6189F65049E1}" type="presOf" srcId="{6589F3AE-D247-4FE5-BF7D-A5E79DE68E89}" destId="{3A65170C-8636-47E7-8357-62FCB2CB5EED}" srcOrd="0" destOrd="0" presId="urn:microsoft.com/office/officeart/2018/2/layout/IconCircleList"/>
    <dgm:cxn modelId="{5A127383-1731-4FB8-A98D-1A8433E6FC79}" type="presOf" srcId="{68C4C4A2-4B76-487B-B92A-40B55F79E342}" destId="{AF4380F6-B605-4642-BED8-021FFB050588}" srcOrd="0" destOrd="0" presId="urn:microsoft.com/office/officeart/2018/2/layout/IconCircleList"/>
    <dgm:cxn modelId="{01059792-D2B2-4F81-AB7C-84A98BB1625B}" type="presOf" srcId="{26AA5E50-0B8F-4DC6-9D14-E4E22B04DA61}" destId="{4918C13B-1960-4B58-B499-7088FE57DC26}" srcOrd="0" destOrd="0" presId="urn:microsoft.com/office/officeart/2018/2/layout/IconCircleList"/>
    <dgm:cxn modelId="{A1A8A9B8-E045-4B97-914F-74452EF9097A}" srcId="{793145E4-FD39-43A3-8941-FB5C06588508}" destId="{CBCD836B-2E25-495E-ABEA-8841514F354E}" srcOrd="2" destOrd="0" parTransId="{84783E83-2F9A-4350-A812-98B6F8FE0024}" sibTransId="{9D1DFD98-18A0-4D85-B232-938A34D52BCE}"/>
    <dgm:cxn modelId="{19C7D3C2-416E-44E0-853D-31F2770F8933}" type="presOf" srcId="{9A27D3F0-D903-4D42-9F0C-33B88D0B97B4}" destId="{1E2D67AC-E1C6-4EC3-A3EE-4EE56D808209}" srcOrd="0" destOrd="0" presId="urn:microsoft.com/office/officeart/2018/2/layout/IconCircleList"/>
    <dgm:cxn modelId="{EAAACFD1-2E17-4E4B-913D-9084E78D1041}" type="presOf" srcId="{B2A2501A-9070-4C61-BB90-B94B9E2CDE44}" destId="{A33CD4BF-2290-4BF5-B8EB-78B2E19B0C70}" srcOrd="0" destOrd="0" presId="urn:microsoft.com/office/officeart/2018/2/layout/IconCircleList"/>
    <dgm:cxn modelId="{C61C10FC-89C1-4B55-A95B-765DFF99F87A}" srcId="{793145E4-FD39-43A3-8941-FB5C06588508}" destId="{B2A2501A-9070-4C61-BB90-B94B9E2CDE44}" srcOrd="3" destOrd="0" parTransId="{22B06379-30ED-4492-88BB-66141288E330}" sibTransId="{915FC04E-B141-4BFC-B350-802D74F68BAE}"/>
    <dgm:cxn modelId="{C9F826D5-1C74-46A4-9CD9-AADC9DCC9652}" type="presParOf" srcId="{E311F60A-D0A9-4A93-A648-D9CE40F0031C}" destId="{963EEBA1-87F8-45D8-89FD-592FA684C4A2}" srcOrd="0" destOrd="0" presId="urn:microsoft.com/office/officeart/2018/2/layout/IconCircleList"/>
    <dgm:cxn modelId="{2FDE608D-4874-4F07-A70D-EB00F80180A9}" type="presParOf" srcId="{963EEBA1-87F8-45D8-89FD-592FA684C4A2}" destId="{CF15E903-36E8-40FB-BB5D-39CEE8D9F63C}" srcOrd="0" destOrd="0" presId="urn:microsoft.com/office/officeart/2018/2/layout/IconCircleList"/>
    <dgm:cxn modelId="{36CB6D71-9728-4F0D-8120-638FD83D67B3}" type="presParOf" srcId="{CF15E903-36E8-40FB-BB5D-39CEE8D9F63C}" destId="{CD4F6A2C-F779-47DE-8F03-D6CA29278859}" srcOrd="0" destOrd="0" presId="urn:microsoft.com/office/officeart/2018/2/layout/IconCircleList"/>
    <dgm:cxn modelId="{09AB0370-958E-45D6-A1B1-E9DA7E55E249}" type="presParOf" srcId="{CF15E903-36E8-40FB-BB5D-39CEE8D9F63C}" destId="{5A5DB836-79F4-4BE2-B09D-6D9D62D1DEAC}" srcOrd="1" destOrd="0" presId="urn:microsoft.com/office/officeart/2018/2/layout/IconCircleList"/>
    <dgm:cxn modelId="{6B324ECD-5A1C-48CE-B1EE-386F80CA00D8}" type="presParOf" srcId="{CF15E903-36E8-40FB-BB5D-39CEE8D9F63C}" destId="{FBC0F4E5-DA90-4C15-8BAB-82D7CD0753AA}" srcOrd="2" destOrd="0" presId="urn:microsoft.com/office/officeart/2018/2/layout/IconCircleList"/>
    <dgm:cxn modelId="{1F91A2B8-68CE-455A-8BAF-6C25F99886D3}" type="presParOf" srcId="{CF15E903-36E8-40FB-BB5D-39CEE8D9F63C}" destId="{1E2D67AC-E1C6-4EC3-A3EE-4EE56D808209}" srcOrd="3" destOrd="0" presId="urn:microsoft.com/office/officeart/2018/2/layout/IconCircleList"/>
    <dgm:cxn modelId="{B11AB594-89C4-44BE-8B1F-721D39F51012}" type="presParOf" srcId="{963EEBA1-87F8-45D8-89FD-592FA684C4A2}" destId="{2ABC873B-2619-492E-8B28-790CF1DE4F97}" srcOrd="1" destOrd="0" presId="urn:microsoft.com/office/officeart/2018/2/layout/IconCircleList"/>
    <dgm:cxn modelId="{084CF8C7-22CC-46A7-BBD3-35FEDEE71B42}" type="presParOf" srcId="{963EEBA1-87F8-45D8-89FD-592FA684C4A2}" destId="{507765CB-79C2-4149-B310-770CE29EA4B1}" srcOrd="2" destOrd="0" presId="urn:microsoft.com/office/officeart/2018/2/layout/IconCircleList"/>
    <dgm:cxn modelId="{AEB91CB8-768F-4A5C-9420-CB0E9C6BD25D}" type="presParOf" srcId="{507765CB-79C2-4149-B310-770CE29EA4B1}" destId="{549509A8-D442-4BD6-93FE-30A6B6ADB69A}" srcOrd="0" destOrd="0" presId="urn:microsoft.com/office/officeart/2018/2/layout/IconCircleList"/>
    <dgm:cxn modelId="{0EF4DC8A-7B3E-4071-A8DB-6ADD20A5C0B9}" type="presParOf" srcId="{507765CB-79C2-4149-B310-770CE29EA4B1}" destId="{173B028A-B114-4A1C-8734-83AC73DA73A1}" srcOrd="1" destOrd="0" presId="urn:microsoft.com/office/officeart/2018/2/layout/IconCircleList"/>
    <dgm:cxn modelId="{D734E8D7-5B39-4041-882C-836C5EB3FA32}" type="presParOf" srcId="{507765CB-79C2-4149-B310-770CE29EA4B1}" destId="{59157A01-2B63-420B-B9A7-01B82F85E312}" srcOrd="2" destOrd="0" presId="urn:microsoft.com/office/officeart/2018/2/layout/IconCircleList"/>
    <dgm:cxn modelId="{FBF2D358-4F02-49CC-B4FF-97E83E3372C9}" type="presParOf" srcId="{507765CB-79C2-4149-B310-770CE29EA4B1}" destId="{3A65170C-8636-47E7-8357-62FCB2CB5EED}" srcOrd="3" destOrd="0" presId="urn:microsoft.com/office/officeart/2018/2/layout/IconCircleList"/>
    <dgm:cxn modelId="{E2C7CDE2-D720-45BA-9E59-37E3F99D6844}" type="presParOf" srcId="{963EEBA1-87F8-45D8-89FD-592FA684C4A2}" destId="{929FA399-0596-4EE2-8EE1-6C3FE938BD84}" srcOrd="3" destOrd="0" presId="urn:microsoft.com/office/officeart/2018/2/layout/IconCircleList"/>
    <dgm:cxn modelId="{7B8796BF-1E32-4770-94D0-2633E4E33B17}" type="presParOf" srcId="{963EEBA1-87F8-45D8-89FD-592FA684C4A2}" destId="{3BC6C87D-C581-41D6-A5A5-B992A5AF7457}" srcOrd="4" destOrd="0" presId="urn:microsoft.com/office/officeart/2018/2/layout/IconCircleList"/>
    <dgm:cxn modelId="{125F81D3-79E7-41C8-969C-8672D765160D}" type="presParOf" srcId="{3BC6C87D-C581-41D6-A5A5-B992A5AF7457}" destId="{978DD284-636E-47DF-A23A-6634823E457C}" srcOrd="0" destOrd="0" presId="urn:microsoft.com/office/officeart/2018/2/layout/IconCircleList"/>
    <dgm:cxn modelId="{E7356ED6-5856-4697-98F0-FA6F5FFC188F}" type="presParOf" srcId="{3BC6C87D-C581-41D6-A5A5-B992A5AF7457}" destId="{93C22E20-DC43-48D4-936A-FB301CF5C312}" srcOrd="1" destOrd="0" presId="urn:microsoft.com/office/officeart/2018/2/layout/IconCircleList"/>
    <dgm:cxn modelId="{3BF01F76-5BC6-405D-9F93-4D83C51487BF}" type="presParOf" srcId="{3BC6C87D-C581-41D6-A5A5-B992A5AF7457}" destId="{939A2F93-DFB2-434B-9A36-9881F5CC5CFC}" srcOrd="2" destOrd="0" presId="urn:microsoft.com/office/officeart/2018/2/layout/IconCircleList"/>
    <dgm:cxn modelId="{E092CD57-8B37-4F16-A51C-4E706CB9C83F}" type="presParOf" srcId="{3BC6C87D-C581-41D6-A5A5-B992A5AF7457}" destId="{2A464738-ECC4-4811-B9EC-F528894FEA67}" srcOrd="3" destOrd="0" presId="urn:microsoft.com/office/officeart/2018/2/layout/IconCircleList"/>
    <dgm:cxn modelId="{5D92E77A-C211-4227-BAB6-04482C20E9DC}" type="presParOf" srcId="{963EEBA1-87F8-45D8-89FD-592FA684C4A2}" destId="{EA33C193-991A-49CE-B26B-5E309D16C343}" srcOrd="5" destOrd="0" presId="urn:microsoft.com/office/officeart/2018/2/layout/IconCircleList"/>
    <dgm:cxn modelId="{56BEAC11-5FF1-4CB1-A0D0-BA938177AC7C}" type="presParOf" srcId="{963EEBA1-87F8-45D8-89FD-592FA684C4A2}" destId="{AD013480-6FF6-4AAA-A1F7-783A11DD90F9}" srcOrd="6" destOrd="0" presId="urn:microsoft.com/office/officeart/2018/2/layout/IconCircleList"/>
    <dgm:cxn modelId="{20FD1534-F02F-4658-A087-56DADFDC2A5D}" type="presParOf" srcId="{AD013480-6FF6-4AAA-A1F7-783A11DD90F9}" destId="{CD130449-D99A-48D9-8DE7-97BF7A5543E6}" srcOrd="0" destOrd="0" presId="urn:microsoft.com/office/officeart/2018/2/layout/IconCircleList"/>
    <dgm:cxn modelId="{76C477E5-02C7-4EDB-9064-40D35676E2D3}" type="presParOf" srcId="{AD013480-6FF6-4AAA-A1F7-783A11DD90F9}" destId="{61675670-B1C5-40F6-9846-A8F7B86CA8AB}" srcOrd="1" destOrd="0" presId="urn:microsoft.com/office/officeart/2018/2/layout/IconCircleList"/>
    <dgm:cxn modelId="{46C76B27-D909-47B3-AEA9-F4E72A6D3B90}" type="presParOf" srcId="{AD013480-6FF6-4AAA-A1F7-783A11DD90F9}" destId="{AABAC28F-EACF-4727-BB72-D4CCB3202F8C}" srcOrd="2" destOrd="0" presId="urn:microsoft.com/office/officeart/2018/2/layout/IconCircleList"/>
    <dgm:cxn modelId="{C81DA166-CB1D-4A28-B72B-4FE607BB4FEB}" type="presParOf" srcId="{AD013480-6FF6-4AAA-A1F7-783A11DD90F9}" destId="{A33CD4BF-2290-4BF5-B8EB-78B2E19B0C70}" srcOrd="3" destOrd="0" presId="urn:microsoft.com/office/officeart/2018/2/layout/IconCircleList"/>
    <dgm:cxn modelId="{29F20174-8470-40E3-9AA8-821E6AE03D07}" type="presParOf" srcId="{963EEBA1-87F8-45D8-89FD-592FA684C4A2}" destId="{C744195D-BE76-4251-BECE-0DEBB52EE95A}" srcOrd="7" destOrd="0" presId="urn:microsoft.com/office/officeart/2018/2/layout/IconCircleList"/>
    <dgm:cxn modelId="{7230D5E1-CB11-40B9-A58B-7E98127E94A8}" type="presParOf" srcId="{963EEBA1-87F8-45D8-89FD-592FA684C4A2}" destId="{9ACC1C1A-E001-4792-B57F-17AB7CEFDEAD}" srcOrd="8" destOrd="0" presId="urn:microsoft.com/office/officeart/2018/2/layout/IconCircleList"/>
    <dgm:cxn modelId="{3EAC363E-DC8B-4F29-90A0-BC9BB0B2A09D}" type="presParOf" srcId="{9ACC1C1A-E001-4792-B57F-17AB7CEFDEAD}" destId="{74ABCFDC-CAB7-4083-A37F-A9E98D0CB712}" srcOrd="0" destOrd="0" presId="urn:microsoft.com/office/officeart/2018/2/layout/IconCircleList"/>
    <dgm:cxn modelId="{CA027341-14DF-4E49-92FA-8EF9963F69F8}" type="presParOf" srcId="{9ACC1C1A-E001-4792-B57F-17AB7CEFDEAD}" destId="{7081654F-72BD-487F-8DA6-AB4DD92858B7}" srcOrd="1" destOrd="0" presId="urn:microsoft.com/office/officeart/2018/2/layout/IconCircleList"/>
    <dgm:cxn modelId="{B4638C4B-AAE2-4FC3-9B56-8699882E1FDD}" type="presParOf" srcId="{9ACC1C1A-E001-4792-B57F-17AB7CEFDEAD}" destId="{2A0B79BC-6867-4548-B1E7-31F3CEF85568}" srcOrd="2" destOrd="0" presId="urn:microsoft.com/office/officeart/2018/2/layout/IconCircleList"/>
    <dgm:cxn modelId="{54FBC9C3-A259-4F11-8D9E-174385F220B9}" type="presParOf" srcId="{9ACC1C1A-E001-4792-B57F-17AB7CEFDEAD}" destId="{0BC903A4-2005-4077-AFE5-265FFF0AFAEB}" srcOrd="3" destOrd="0" presId="urn:microsoft.com/office/officeart/2018/2/layout/IconCircleList"/>
    <dgm:cxn modelId="{CFFA316D-1DA0-47BD-82ED-1C92973F19E0}" type="presParOf" srcId="{963EEBA1-87F8-45D8-89FD-592FA684C4A2}" destId="{4918C13B-1960-4B58-B499-7088FE57DC26}" srcOrd="9" destOrd="0" presId="urn:microsoft.com/office/officeart/2018/2/layout/IconCircleList"/>
    <dgm:cxn modelId="{04D6699E-3B24-49B1-AD9E-84F439DA8912}" type="presParOf" srcId="{963EEBA1-87F8-45D8-89FD-592FA684C4A2}" destId="{51E6B094-1DB3-4058-84B2-C71372261B44}" srcOrd="10" destOrd="0" presId="urn:microsoft.com/office/officeart/2018/2/layout/IconCircleList"/>
    <dgm:cxn modelId="{3E6F1D20-FED3-4B19-B3BA-A910450BF75F}" type="presParOf" srcId="{51E6B094-1DB3-4058-84B2-C71372261B44}" destId="{CE3383E7-B79B-4EF9-82CA-482ED5EBC58E}" srcOrd="0" destOrd="0" presId="urn:microsoft.com/office/officeart/2018/2/layout/IconCircleList"/>
    <dgm:cxn modelId="{E7A862CD-AAA4-4CA3-B134-1AEED4AAA1AD}" type="presParOf" srcId="{51E6B094-1DB3-4058-84B2-C71372261B44}" destId="{DD1C44F6-2B68-4E19-ABC6-7C1FFAEC4EF7}" srcOrd="1" destOrd="0" presId="urn:microsoft.com/office/officeart/2018/2/layout/IconCircleList"/>
    <dgm:cxn modelId="{622E816C-551D-4ADA-8E20-0A87838AC075}" type="presParOf" srcId="{51E6B094-1DB3-4058-84B2-C71372261B44}" destId="{C11501A7-5C4D-4B67-95A9-ABE0FF0EF2F1}" srcOrd="2" destOrd="0" presId="urn:microsoft.com/office/officeart/2018/2/layout/IconCircleList"/>
    <dgm:cxn modelId="{7D9CAEEB-3B5A-4547-9B18-EDC5EFBC19E5}" type="presParOf" srcId="{51E6B094-1DB3-4058-84B2-C71372261B44}" destId="{AF4380F6-B605-4642-BED8-021FFB05058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7FECF-AB90-4D84-81C7-C44416ADF90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432134A-1ED3-4EED-B707-A04CD97646B0}">
      <dgm:prSet/>
      <dgm:spPr/>
      <dgm:t>
        <a:bodyPr/>
        <a:lstStyle/>
        <a:p>
          <a:r>
            <a:rPr lang="en-GB"/>
            <a:t>A realisation that two of the things commonly cited as being brilliant about working for a Students’ Union were no longer true at Leeds Beckett (that every day is different, and that you get to make major positive impacts on the lives of students)</a:t>
          </a:r>
          <a:endParaRPr lang="en-US"/>
        </a:p>
      </dgm:t>
    </dgm:pt>
    <dgm:pt modelId="{2FB0E6BE-9FF5-44B4-9B7B-CFB67BF6129B}" type="parTrans" cxnId="{F834FD2F-4E6E-4988-A975-511BA693DD83}">
      <dgm:prSet/>
      <dgm:spPr/>
      <dgm:t>
        <a:bodyPr/>
        <a:lstStyle/>
        <a:p>
          <a:endParaRPr lang="en-US"/>
        </a:p>
      </dgm:t>
    </dgm:pt>
    <dgm:pt modelId="{7050144C-641F-4414-9295-F239B8004BF0}" type="sibTrans" cxnId="{F834FD2F-4E6E-4988-A975-511BA693DD83}">
      <dgm:prSet/>
      <dgm:spPr/>
      <dgm:t>
        <a:bodyPr/>
        <a:lstStyle/>
        <a:p>
          <a:endParaRPr lang="en-US"/>
        </a:p>
      </dgm:t>
    </dgm:pt>
    <dgm:pt modelId="{66E4121E-0572-4D0E-A8AC-C834905DEC22}">
      <dgm:prSet/>
      <dgm:spPr/>
      <dgm:t>
        <a:bodyPr/>
        <a:lstStyle/>
        <a:p>
          <a:r>
            <a:rPr lang="en-GB"/>
            <a:t>Not that we weren’t doing valuable work, but that our methods had become somewhat ‘rinse and repeat’ and weren’t delivering anywhere near the levels of engagement and impact relative to the investment</a:t>
          </a:r>
          <a:endParaRPr lang="en-US"/>
        </a:p>
      </dgm:t>
    </dgm:pt>
    <dgm:pt modelId="{3BE59FF8-6228-4C48-8188-757096BC9FB9}" type="parTrans" cxnId="{9FE3EE1C-8A1C-49CE-AF96-35B33690E28E}">
      <dgm:prSet/>
      <dgm:spPr/>
      <dgm:t>
        <a:bodyPr/>
        <a:lstStyle/>
        <a:p>
          <a:endParaRPr lang="en-US"/>
        </a:p>
      </dgm:t>
    </dgm:pt>
    <dgm:pt modelId="{0AC50A1D-9AB8-477E-A13B-E301598B3CF3}" type="sibTrans" cxnId="{9FE3EE1C-8A1C-49CE-AF96-35B33690E28E}">
      <dgm:prSet/>
      <dgm:spPr/>
      <dgm:t>
        <a:bodyPr/>
        <a:lstStyle/>
        <a:p>
          <a:endParaRPr lang="en-US"/>
        </a:p>
      </dgm:t>
    </dgm:pt>
    <dgm:pt modelId="{2D2A496A-6B95-4C4B-8903-DA986B35289A}">
      <dgm:prSet/>
      <dgm:spPr/>
      <dgm:t>
        <a:bodyPr/>
        <a:lstStyle/>
        <a:p>
          <a:r>
            <a:rPr lang="en-GB"/>
            <a:t>Acknowledgement that engagement wouldn’t just recover following the pandemic era – the issues existed before this and we needed to be honest about this</a:t>
          </a:r>
          <a:endParaRPr lang="en-US"/>
        </a:p>
      </dgm:t>
    </dgm:pt>
    <dgm:pt modelId="{0585ED92-BFB7-4866-99A9-63F5EB022939}" type="parTrans" cxnId="{66BD625B-5B7E-4C56-9E5A-647ED5439B3A}">
      <dgm:prSet/>
      <dgm:spPr/>
      <dgm:t>
        <a:bodyPr/>
        <a:lstStyle/>
        <a:p>
          <a:endParaRPr lang="en-US"/>
        </a:p>
      </dgm:t>
    </dgm:pt>
    <dgm:pt modelId="{1364B225-7B2D-4C79-8535-EC5688C2B8E7}" type="sibTrans" cxnId="{66BD625B-5B7E-4C56-9E5A-647ED5439B3A}">
      <dgm:prSet/>
      <dgm:spPr/>
      <dgm:t>
        <a:bodyPr/>
        <a:lstStyle/>
        <a:p>
          <a:endParaRPr lang="en-US"/>
        </a:p>
      </dgm:t>
    </dgm:pt>
    <dgm:pt modelId="{E379A1AE-76DF-4EB2-AE53-01C1AFDD6B08}">
      <dgm:prSet/>
      <dgm:spPr/>
      <dgm:t>
        <a:bodyPr/>
        <a:lstStyle/>
        <a:p>
          <a:r>
            <a:rPr lang="en-GB"/>
            <a:t>Recognising the need for a methodology of engaging with our members that is understood throughout the organisation, by our members, and the right fit for Leeds Beckett </a:t>
          </a:r>
          <a:endParaRPr lang="en-US"/>
        </a:p>
      </dgm:t>
    </dgm:pt>
    <dgm:pt modelId="{0C1474AD-85C5-4F79-ABC6-AE1F40849033}" type="parTrans" cxnId="{73A3F5F9-F461-4D12-85A1-2B794CB52887}">
      <dgm:prSet/>
      <dgm:spPr/>
      <dgm:t>
        <a:bodyPr/>
        <a:lstStyle/>
        <a:p>
          <a:endParaRPr lang="en-US"/>
        </a:p>
      </dgm:t>
    </dgm:pt>
    <dgm:pt modelId="{9E8589CC-D2E6-426A-9D10-8853347115D1}" type="sibTrans" cxnId="{73A3F5F9-F461-4D12-85A1-2B794CB52887}">
      <dgm:prSet/>
      <dgm:spPr/>
      <dgm:t>
        <a:bodyPr/>
        <a:lstStyle/>
        <a:p>
          <a:endParaRPr lang="en-US"/>
        </a:p>
      </dgm:t>
    </dgm:pt>
    <dgm:pt modelId="{48C50C35-B386-486F-B7F4-C4953BC88995}" type="pres">
      <dgm:prSet presAssocID="{6D77FECF-AB90-4D84-81C7-C44416ADF907}" presName="linear" presStyleCnt="0">
        <dgm:presLayoutVars>
          <dgm:animLvl val="lvl"/>
          <dgm:resizeHandles val="exact"/>
        </dgm:presLayoutVars>
      </dgm:prSet>
      <dgm:spPr/>
    </dgm:pt>
    <dgm:pt modelId="{D11FA095-BA0B-4533-877B-A401CEEA6652}" type="pres">
      <dgm:prSet presAssocID="{5432134A-1ED3-4EED-B707-A04CD97646B0}" presName="parentText" presStyleLbl="node1" presStyleIdx="0" presStyleCnt="4">
        <dgm:presLayoutVars>
          <dgm:chMax val="0"/>
          <dgm:bulletEnabled val="1"/>
        </dgm:presLayoutVars>
      </dgm:prSet>
      <dgm:spPr/>
    </dgm:pt>
    <dgm:pt modelId="{14DDAD67-60C8-4305-9654-9F98901833BB}" type="pres">
      <dgm:prSet presAssocID="{7050144C-641F-4414-9295-F239B8004BF0}" presName="spacer" presStyleCnt="0"/>
      <dgm:spPr/>
    </dgm:pt>
    <dgm:pt modelId="{7F1B60FA-B2F0-42E6-BC1D-FF654051F9E1}" type="pres">
      <dgm:prSet presAssocID="{66E4121E-0572-4D0E-A8AC-C834905DEC22}" presName="parentText" presStyleLbl="node1" presStyleIdx="1" presStyleCnt="4">
        <dgm:presLayoutVars>
          <dgm:chMax val="0"/>
          <dgm:bulletEnabled val="1"/>
        </dgm:presLayoutVars>
      </dgm:prSet>
      <dgm:spPr/>
    </dgm:pt>
    <dgm:pt modelId="{C889A0B3-B9EB-451F-A7FB-F5072A644207}" type="pres">
      <dgm:prSet presAssocID="{0AC50A1D-9AB8-477E-A13B-E301598B3CF3}" presName="spacer" presStyleCnt="0"/>
      <dgm:spPr/>
    </dgm:pt>
    <dgm:pt modelId="{0A960A87-4F7C-4354-864A-52405702876C}" type="pres">
      <dgm:prSet presAssocID="{2D2A496A-6B95-4C4B-8903-DA986B35289A}" presName="parentText" presStyleLbl="node1" presStyleIdx="2" presStyleCnt="4">
        <dgm:presLayoutVars>
          <dgm:chMax val="0"/>
          <dgm:bulletEnabled val="1"/>
        </dgm:presLayoutVars>
      </dgm:prSet>
      <dgm:spPr/>
    </dgm:pt>
    <dgm:pt modelId="{61401D57-CE78-4DB4-B2B4-9C22793E44FF}" type="pres">
      <dgm:prSet presAssocID="{1364B225-7B2D-4C79-8535-EC5688C2B8E7}" presName="spacer" presStyleCnt="0"/>
      <dgm:spPr/>
    </dgm:pt>
    <dgm:pt modelId="{17CFB65A-4D6D-4044-AA64-4AEC3508DC2B}" type="pres">
      <dgm:prSet presAssocID="{E379A1AE-76DF-4EB2-AE53-01C1AFDD6B08}" presName="parentText" presStyleLbl="node1" presStyleIdx="3" presStyleCnt="4">
        <dgm:presLayoutVars>
          <dgm:chMax val="0"/>
          <dgm:bulletEnabled val="1"/>
        </dgm:presLayoutVars>
      </dgm:prSet>
      <dgm:spPr/>
    </dgm:pt>
  </dgm:ptLst>
  <dgm:cxnLst>
    <dgm:cxn modelId="{9FE3EE1C-8A1C-49CE-AF96-35B33690E28E}" srcId="{6D77FECF-AB90-4D84-81C7-C44416ADF907}" destId="{66E4121E-0572-4D0E-A8AC-C834905DEC22}" srcOrd="1" destOrd="0" parTransId="{3BE59FF8-6228-4C48-8188-757096BC9FB9}" sibTransId="{0AC50A1D-9AB8-477E-A13B-E301598B3CF3}"/>
    <dgm:cxn modelId="{F834FD2F-4E6E-4988-A975-511BA693DD83}" srcId="{6D77FECF-AB90-4D84-81C7-C44416ADF907}" destId="{5432134A-1ED3-4EED-B707-A04CD97646B0}" srcOrd="0" destOrd="0" parTransId="{2FB0E6BE-9FF5-44B4-9B7B-CFB67BF6129B}" sibTransId="{7050144C-641F-4414-9295-F239B8004BF0}"/>
    <dgm:cxn modelId="{89B26D34-890C-485F-9D63-9C48AE75552B}" type="presOf" srcId="{E379A1AE-76DF-4EB2-AE53-01C1AFDD6B08}" destId="{17CFB65A-4D6D-4044-AA64-4AEC3508DC2B}" srcOrd="0" destOrd="0" presId="urn:microsoft.com/office/officeart/2005/8/layout/vList2"/>
    <dgm:cxn modelId="{66BD625B-5B7E-4C56-9E5A-647ED5439B3A}" srcId="{6D77FECF-AB90-4D84-81C7-C44416ADF907}" destId="{2D2A496A-6B95-4C4B-8903-DA986B35289A}" srcOrd="2" destOrd="0" parTransId="{0585ED92-BFB7-4866-99A9-63F5EB022939}" sibTransId="{1364B225-7B2D-4C79-8535-EC5688C2B8E7}"/>
    <dgm:cxn modelId="{6C10EA4C-C574-4CFA-A9AF-8DC24228319A}" type="presOf" srcId="{66E4121E-0572-4D0E-A8AC-C834905DEC22}" destId="{7F1B60FA-B2F0-42E6-BC1D-FF654051F9E1}" srcOrd="0" destOrd="0" presId="urn:microsoft.com/office/officeart/2005/8/layout/vList2"/>
    <dgm:cxn modelId="{E52EEC52-BDA3-4A31-9832-2A7ECB104DAD}" type="presOf" srcId="{5432134A-1ED3-4EED-B707-A04CD97646B0}" destId="{D11FA095-BA0B-4533-877B-A401CEEA6652}" srcOrd="0" destOrd="0" presId="urn:microsoft.com/office/officeart/2005/8/layout/vList2"/>
    <dgm:cxn modelId="{57313390-A88C-4FFE-8430-35B17ECEAF76}" type="presOf" srcId="{2D2A496A-6B95-4C4B-8903-DA986B35289A}" destId="{0A960A87-4F7C-4354-864A-52405702876C}" srcOrd="0" destOrd="0" presId="urn:microsoft.com/office/officeart/2005/8/layout/vList2"/>
    <dgm:cxn modelId="{FCD5FED9-DB18-4F34-8F3A-54386D2344E3}" type="presOf" srcId="{6D77FECF-AB90-4D84-81C7-C44416ADF907}" destId="{48C50C35-B386-486F-B7F4-C4953BC88995}" srcOrd="0" destOrd="0" presId="urn:microsoft.com/office/officeart/2005/8/layout/vList2"/>
    <dgm:cxn modelId="{73A3F5F9-F461-4D12-85A1-2B794CB52887}" srcId="{6D77FECF-AB90-4D84-81C7-C44416ADF907}" destId="{E379A1AE-76DF-4EB2-AE53-01C1AFDD6B08}" srcOrd="3" destOrd="0" parTransId="{0C1474AD-85C5-4F79-ABC6-AE1F40849033}" sibTransId="{9E8589CC-D2E6-426A-9D10-8853347115D1}"/>
    <dgm:cxn modelId="{D5B40611-3E04-43F8-B3D6-DA0153976A5D}" type="presParOf" srcId="{48C50C35-B386-486F-B7F4-C4953BC88995}" destId="{D11FA095-BA0B-4533-877B-A401CEEA6652}" srcOrd="0" destOrd="0" presId="urn:microsoft.com/office/officeart/2005/8/layout/vList2"/>
    <dgm:cxn modelId="{2737ADA6-36EA-4E4D-A2EE-541202C5AE7E}" type="presParOf" srcId="{48C50C35-B386-486F-B7F4-C4953BC88995}" destId="{14DDAD67-60C8-4305-9654-9F98901833BB}" srcOrd="1" destOrd="0" presId="urn:microsoft.com/office/officeart/2005/8/layout/vList2"/>
    <dgm:cxn modelId="{53B3FFCC-EFCE-4A10-9669-BB4A3BF142EC}" type="presParOf" srcId="{48C50C35-B386-486F-B7F4-C4953BC88995}" destId="{7F1B60FA-B2F0-42E6-BC1D-FF654051F9E1}" srcOrd="2" destOrd="0" presId="urn:microsoft.com/office/officeart/2005/8/layout/vList2"/>
    <dgm:cxn modelId="{CB8756A8-8FBB-4E9C-BC63-A1D585D5FDD5}" type="presParOf" srcId="{48C50C35-B386-486F-B7F4-C4953BC88995}" destId="{C889A0B3-B9EB-451F-A7FB-F5072A644207}" srcOrd="3" destOrd="0" presId="urn:microsoft.com/office/officeart/2005/8/layout/vList2"/>
    <dgm:cxn modelId="{C963A98F-FCBF-4C88-BCBC-A79179A89AD3}" type="presParOf" srcId="{48C50C35-B386-486F-B7F4-C4953BC88995}" destId="{0A960A87-4F7C-4354-864A-52405702876C}" srcOrd="4" destOrd="0" presId="urn:microsoft.com/office/officeart/2005/8/layout/vList2"/>
    <dgm:cxn modelId="{F32A03EA-0862-48BF-869C-6F9A2E66F8DD}" type="presParOf" srcId="{48C50C35-B386-486F-B7F4-C4953BC88995}" destId="{61401D57-CE78-4DB4-B2B4-9C22793E44FF}" srcOrd="5" destOrd="0" presId="urn:microsoft.com/office/officeart/2005/8/layout/vList2"/>
    <dgm:cxn modelId="{EA76FFB1-F0FE-4A53-B5ED-C83F60C3A312}" type="presParOf" srcId="{48C50C35-B386-486F-B7F4-C4953BC88995}" destId="{17CFB65A-4D6D-4044-AA64-4AEC3508DC2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9B6740-5CA1-46E2-ADFB-7E3F2ECFB8C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7B8F8F2-D947-4E72-B03C-E81ED9F6E0AE}">
      <dgm:prSet/>
      <dgm:spPr/>
      <dgm:t>
        <a:bodyPr/>
        <a:lstStyle/>
        <a:p>
          <a:r>
            <a:rPr lang="en-GB"/>
            <a:t>The need to add capacity to deliver a comprehensive review of our democratic engagement</a:t>
          </a:r>
          <a:endParaRPr lang="en-US"/>
        </a:p>
      </dgm:t>
    </dgm:pt>
    <dgm:pt modelId="{A7E98A9E-6974-40D2-8408-F1E107ED91BF}" type="parTrans" cxnId="{664BBEE8-A85A-4FCE-86E6-2F6E6CA939B4}">
      <dgm:prSet/>
      <dgm:spPr/>
      <dgm:t>
        <a:bodyPr/>
        <a:lstStyle/>
        <a:p>
          <a:endParaRPr lang="en-US"/>
        </a:p>
      </dgm:t>
    </dgm:pt>
    <dgm:pt modelId="{7E38F5B8-6676-4A51-AAF5-9AD2177706DE}" type="sibTrans" cxnId="{664BBEE8-A85A-4FCE-86E6-2F6E6CA939B4}">
      <dgm:prSet/>
      <dgm:spPr/>
      <dgm:t>
        <a:bodyPr/>
        <a:lstStyle/>
        <a:p>
          <a:endParaRPr lang="en-US"/>
        </a:p>
      </dgm:t>
    </dgm:pt>
    <dgm:pt modelId="{73A47139-1E18-47E0-BD2F-0A51AFBB7983}">
      <dgm:prSet/>
      <dgm:spPr/>
      <dgm:t>
        <a:bodyPr/>
        <a:lstStyle/>
        <a:p>
          <a:r>
            <a:rPr lang="en-GB"/>
            <a:t>A desire to be completely open to new ways of doing things, including outside the sector</a:t>
          </a:r>
          <a:endParaRPr lang="en-US"/>
        </a:p>
      </dgm:t>
    </dgm:pt>
    <dgm:pt modelId="{79B0E43A-F70F-495B-8A45-A07FB1F2C26A}" type="parTrans" cxnId="{837A7725-FE45-46D5-BF28-8E580F68AB55}">
      <dgm:prSet/>
      <dgm:spPr/>
      <dgm:t>
        <a:bodyPr/>
        <a:lstStyle/>
        <a:p>
          <a:endParaRPr lang="en-US"/>
        </a:p>
      </dgm:t>
    </dgm:pt>
    <dgm:pt modelId="{436AF811-5310-473B-A7E6-EA7AA9A4A059}" type="sibTrans" cxnId="{837A7725-FE45-46D5-BF28-8E580F68AB55}">
      <dgm:prSet/>
      <dgm:spPr/>
      <dgm:t>
        <a:bodyPr/>
        <a:lstStyle/>
        <a:p>
          <a:endParaRPr lang="en-US"/>
        </a:p>
      </dgm:t>
    </dgm:pt>
    <dgm:pt modelId="{879D94F8-E152-4FF4-B794-276C15867066}">
      <dgm:prSet/>
      <dgm:spPr/>
      <dgm:t>
        <a:bodyPr/>
        <a:lstStyle/>
        <a:p>
          <a:r>
            <a:rPr lang="en-GB"/>
            <a:t>Partnered with TPXimpact, whose approach put our staff, Officers and students at the centre of the review, and on a practical level</a:t>
          </a:r>
          <a:endParaRPr lang="en-US"/>
        </a:p>
      </dgm:t>
    </dgm:pt>
    <dgm:pt modelId="{FA22627F-5D3A-4D93-AE76-0614E7B54CDB}" type="parTrans" cxnId="{65B5AB61-3080-4E90-9C80-79B4269A3A17}">
      <dgm:prSet/>
      <dgm:spPr/>
      <dgm:t>
        <a:bodyPr/>
        <a:lstStyle/>
        <a:p>
          <a:endParaRPr lang="en-US"/>
        </a:p>
      </dgm:t>
    </dgm:pt>
    <dgm:pt modelId="{E8EF8F4D-6BA3-4317-B0EB-AF617A104E87}" type="sibTrans" cxnId="{65B5AB61-3080-4E90-9C80-79B4269A3A17}">
      <dgm:prSet/>
      <dgm:spPr/>
      <dgm:t>
        <a:bodyPr/>
        <a:lstStyle/>
        <a:p>
          <a:endParaRPr lang="en-US"/>
        </a:p>
      </dgm:t>
    </dgm:pt>
    <dgm:pt modelId="{A891B9E9-7479-43CF-8462-D369696BF6A7}">
      <dgm:prSet/>
      <dgm:spPr/>
      <dgm:t>
        <a:bodyPr/>
        <a:lstStyle/>
        <a:p>
          <a:r>
            <a:rPr lang="en-GB"/>
            <a:t>Discovery ‘sprint’ changed the whole scope of the review, as conversations with students and stakeholders soon made it clear that before even starting to think about our democracy, we had to consider our relevance</a:t>
          </a:r>
          <a:endParaRPr lang="en-US"/>
        </a:p>
      </dgm:t>
    </dgm:pt>
    <dgm:pt modelId="{7D053BDD-C70E-4138-A021-4243939B2B2F}" type="parTrans" cxnId="{AA17F1A0-FF8E-4BDE-8753-4DC1260A0B25}">
      <dgm:prSet/>
      <dgm:spPr/>
      <dgm:t>
        <a:bodyPr/>
        <a:lstStyle/>
        <a:p>
          <a:endParaRPr lang="en-US"/>
        </a:p>
      </dgm:t>
    </dgm:pt>
    <dgm:pt modelId="{E54AD8C7-19AB-48BA-A48E-8BFEB5CC0805}" type="sibTrans" cxnId="{AA17F1A0-FF8E-4BDE-8753-4DC1260A0B25}">
      <dgm:prSet/>
      <dgm:spPr/>
      <dgm:t>
        <a:bodyPr/>
        <a:lstStyle/>
        <a:p>
          <a:endParaRPr lang="en-US"/>
        </a:p>
      </dgm:t>
    </dgm:pt>
    <dgm:pt modelId="{94CED3E8-B84B-4767-B6AC-528B35C2C5C8}">
      <dgm:prSet/>
      <dgm:spPr/>
      <dgm:t>
        <a:bodyPr/>
        <a:lstStyle/>
        <a:p>
          <a:r>
            <a:rPr lang="en-GB"/>
            <a:t>Summary of key recommendations…..or just focus solely on the Community Organising one?</a:t>
          </a:r>
          <a:endParaRPr lang="en-US"/>
        </a:p>
      </dgm:t>
    </dgm:pt>
    <dgm:pt modelId="{BC0F446E-BC97-47A2-A125-E4899CB40847}" type="parTrans" cxnId="{CCADF412-CCC6-4B56-9B10-94D7C5C76945}">
      <dgm:prSet/>
      <dgm:spPr/>
      <dgm:t>
        <a:bodyPr/>
        <a:lstStyle/>
        <a:p>
          <a:endParaRPr lang="en-US"/>
        </a:p>
      </dgm:t>
    </dgm:pt>
    <dgm:pt modelId="{3B18D9E5-3538-4C25-BE47-8A284C716716}" type="sibTrans" cxnId="{CCADF412-CCC6-4B56-9B10-94D7C5C76945}">
      <dgm:prSet/>
      <dgm:spPr/>
      <dgm:t>
        <a:bodyPr/>
        <a:lstStyle/>
        <a:p>
          <a:endParaRPr lang="en-US"/>
        </a:p>
      </dgm:t>
    </dgm:pt>
    <dgm:pt modelId="{41E4E470-4621-403A-A1D2-190735F65D55}" type="pres">
      <dgm:prSet presAssocID="{FC9B6740-5CA1-46E2-ADFB-7E3F2ECFB8C1}" presName="linear" presStyleCnt="0">
        <dgm:presLayoutVars>
          <dgm:animLvl val="lvl"/>
          <dgm:resizeHandles val="exact"/>
        </dgm:presLayoutVars>
      </dgm:prSet>
      <dgm:spPr/>
    </dgm:pt>
    <dgm:pt modelId="{4ABAC7E9-690C-49BA-8360-596B992B8707}" type="pres">
      <dgm:prSet presAssocID="{47B8F8F2-D947-4E72-B03C-E81ED9F6E0AE}" presName="parentText" presStyleLbl="node1" presStyleIdx="0" presStyleCnt="5">
        <dgm:presLayoutVars>
          <dgm:chMax val="0"/>
          <dgm:bulletEnabled val="1"/>
        </dgm:presLayoutVars>
      </dgm:prSet>
      <dgm:spPr/>
    </dgm:pt>
    <dgm:pt modelId="{4B2DE7BD-A1CF-4E61-A99B-02ACC8474BE8}" type="pres">
      <dgm:prSet presAssocID="{7E38F5B8-6676-4A51-AAF5-9AD2177706DE}" presName="spacer" presStyleCnt="0"/>
      <dgm:spPr/>
    </dgm:pt>
    <dgm:pt modelId="{71C1B88E-BF88-4874-BAAE-A38B749F1A96}" type="pres">
      <dgm:prSet presAssocID="{73A47139-1E18-47E0-BD2F-0A51AFBB7983}" presName="parentText" presStyleLbl="node1" presStyleIdx="1" presStyleCnt="5">
        <dgm:presLayoutVars>
          <dgm:chMax val="0"/>
          <dgm:bulletEnabled val="1"/>
        </dgm:presLayoutVars>
      </dgm:prSet>
      <dgm:spPr/>
    </dgm:pt>
    <dgm:pt modelId="{F6BB3AD5-0619-4011-9B06-B0AF6ECC9C9E}" type="pres">
      <dgm:prSet presAssocID="{436AF811-5310-473B-A7E6-EA7AA9A4A059}" presName="spacer" presStyleCnt="0"/>
      <dgm:spPr/>
    </dgm:pt>
    <dgm:pt modelId="{B07AA70E-69BE-42EC-8588-DF210E497B37}" type="pres">
      <dgm:prSet presAssocID="{879D94F8-E152-4FF4-B794-276C15867066}" presName="parentText" presStyleLbl="node1" presStyleIdx="2" presStyleCnt="5">
        <dgm:presLayoutVars>
          <dgm:chMax val="0"/>
          <dgm:bulletEnabled val="1"/>
        </dgm:presLayoutVars>
      </dgm:prSet>
      <dgm:spPr/>
    </dgm:pt>
    <dgm:pt modelId="{C7841589-FE27-481B-8498-BBF703CA424D}" type="pres">
      <dgm:prSet presAssocID="{E8EF8F4D-6BA3-4317-B0EB-AF617A104E87}" presName="spacer" presStyleCnt="0"/>
      <dgm:spPr/>
    </dgm:pt>
    <dgm:pt modelId="{B782A7E2-DCF5-4CF0-8238-A2A8B95D55CE}" type="pres">
      <dgm:prSet presAssocID="{A891B9E9-7479-43CF-8462-D369696BF6A7}" presName="parentText" presStyleLbl="node1" presStyleIdx="3" presStyleCnt="5">
        <dgm:presLayoutVars>
          <dgm:chMax val="0"/>
          <dgm:bulletEnabled val="1"/>
        </dgm:presLayoutVars>
      </dgm:prSet>
      <dgm:spPr/>
    </dgm:pt>
    <dgm:pt modelId="{A47BB53D-4AE8-4C93-8D1D-DFB8AEFE096F}" type="pres">
      <dgm:prSet presAssocID="{E54AD8C7-19AB-48BA-A48E-8BFEB5CC0805}" presName="spacer" presStyleCnt="0"/>
      <dgm:spPr/>
    </dgm:pt>
    <dgm:pt modelId="{3A486071-8ED5-489E-9092-4BCCE89A27A4}" type="pres">
      <dgm:prSet presAssocID="{94CED3E8-B84B-4767-B6AC-528B35C2C5C8}" presName="parentText" presStyleLbl="node1" presStyleIdx="4" presStyleCnt="5">
        <dgm:presLayoutVars>
          <dgm:chMax val="0"/>
          <dgm:bulletEnabled val="1"/>
        </dgm:presLayoutVars>
      </dgm:prSet>
      <dgm:spPr/>
    </dgm:pt>
  </dgm:ptLst>
  <dgm:cxnLst>
    <dgm:cxn modelId="{CCADF412-CCC6-4B56-9B10-94D7C5C76945}" srcId="{FC9B6740-5CA1-46E2-ADFB-7E3F2ECFB8C1}" destId="{94CED3E8-B84B-4767-B6AC-528B35C2C5C8}" srcOrd="4" destOrd="0" parTransId="{BC0F446E-BC97-47A2-A125-E4899CB40847}" sibTransId="{3B18D9E5-3538-4C25-BE47-8A284C716716}"/>
    <dgm:cxn modelId="{837A7725-FE45-46D5-BF28-8E580F68AB55}" srcId="{FC9B6740-5CA1-46E2-ADFB-7E3F2ECFB8C1}" destId="{73A47139-1E18-47E0-BD2F-0A51AFBB7983}" srcOrd="1" destOrd="0" parTransId="{79B0E43A-F70F-495B-8A45-A07FB1F2C26A}" sibTransId="{436AF811-5310-473B-A7E6-EA7AA9A4A059}"/>
    <dgm:cxn modelId="{611D0E27-CB5B-4B9D-9D04-9731E11D68D9}" type="presOf" srcId="{94CED3E8-B84B-4767-B6AC-528B35C2C5C8}" destId="{3A486071-8ED5-489E-9092-4BCCE89A27A4}" srcOrd="0" destOrd="0" presId="urn:microsoft.com/office/officeart/2005/8/layout/vList2"/>
    <dgm:cxn modelId="{65B5AB61-3080-4E90-9C80-79B4269A3A17}" srcId="{FC9B6740-5CA1-46E2-ADFB-7E3F2ECFB8C1}" destId="{879D94F8-E152-4FF4-B794-276C15867066}" srcOrd="2" destOrd="0" parTransId="{FA22627F-5D3A-4D93-AE76-0614E7B54CDB}" sibTransId="{E8EF8F4D-6BA3-4317-B0EB-AF617A104E87}"/>
    <dgm:cxn modelId="{32942256-3DDB-48CD-B475-DA74EF0A014E}" type="presOf" srcId="{FC9B6740-5CA1-46E2-ADFB-7E3F2ECFB8C1}" destId="{41E4E470-4621-403A-A1D2-190735F65D55}" srcOrd="0" destOrd="0" presId="urn:microsoft.com/office/officeart/2005/8/layout/vList2"/>
    <dgm:cxn modelId="{DFB4359E-CA9D-491B-B28C-79AC52660900}" type="presOf" srcId="{47B8F8F2-D947-4E72-B03C-E81ED9F6E0AE}" destId="{4ABAC7E9-690C-49BA-8360-596B992B8707}" srcOrd="0" destOrd="0" presId="urn:microsoft.com/office/officeart/2005/8/layout/vList2"/>
    <dgm:cxn modelId="{B1CE4A9E-96B3-467D-9E87-5CC4F8876509}" type="presOf" srcId="{879D94F8-E152-4FF4-B794-276C15867066}" destId="{B07AA70E-69BE-42EC-8588-DF210E497B37}" srcOrd="0" destOrd="0" presId="urn:microsoft.com/office/officeart/2005/8/layout/vList2"/>
    <dgm:cxn modelId="{AA17F1A0-FF8E-4BDE-8753-4DC1260A0B25}" srcId="{FC9B6740-5CA1-46E2-ADFB-7E3F2ECFB8C1}" destId="{A891B9E9-7479-43CF-8462-D369696BF6A7}" srcOrd="3" destOrd="0" parTransId="{7D053BDD-C70E-4138-A021-4243939B2B2F}" sibTransId="{E54AD8C7-19AB-48BA-A48E-8BFEB5CC0805}"/>
    <dgm:cxn modelId="{6C0392D3-2B1B-426D-83C3-C0072E853AEF}" type="presOf" srcId="{A891B9E9-7479-43CF-8462-D369696BF6A7}" destId="{B782A7E2-DCF5-4CF0-8238-A2A8B95D55CE}" srcOrd="0" destOrd="0" presId="urn:microsoft.com/office/officeart/2005/8/layout/vList2"/>
    <dgm:cxn modelId="{055C31E2-E297-4AAF-9996-DD756A29F1BA}" type="presOf" srcId="{73A47139-1E18-47E0-BD2F-0A51AFBB7983}" destId="{71C1B88E-BF88-4874-BAAE-A38B749F1A96}" srcOrd="0" destOrd="0" presId="urn:microsoft.com/office/officeart/2005/8/layout/vList2"/>
    <dgm:cxn modelId="{664BBEE8-A85A-4FCE-86E6-2F6E6CA939B4}" srcId="{FC9B6740-5CA1-46E2-ADFB-7E3F2ECFB8C1}" destId="{47B8F8F2-D947-4E72-B03C-E81ED9F6E0AE}" srcOrd="0" destOrd="0" parTransId="{A7E98A9E-6974-40D2-8408-F1E107ED91BF}" sibTransId="{7E38F5B8-6676-4A51-AAF5-9AD2177706DE}"/>
    <dgm:cxn modelId="{877DF848-661B-4C74-AE53-BD826F640AC3}" type="presParOf" srcId="{41E4E470-4621-403A-A1D2-190735F65D55}" destId="{4ABAC7E9-690C-49BA-8360-596B992B8707}" srcOrd="0" destOrd="0" presId="urn:microsoft.com/office/officeart/2005/8/layout/vList2"/>
    <dgm:cxn modelId="{463CA58F-2EA1-4050-9688-55589FCFD8E9}" type="presParOf" srcId="{41E4E470-4621-403A-A1D2-190735F65D55}" destId="{4B2DE7BD-A1CF-4E61-A99B-02ACC8474BE8}" srcOrd="1" destOrd="0" presId="urn:microsoft.com/office/officeart/2005/8/layout/vList2"/>
    <dgm:cxn modelId="{F447B961-A672-48C2-90D4-F88016F3856A}" type="presParOf" srcId="{41E4E470-4621-403A-A1D2-190735F65D55}" destId="{71C1B88E-BF88-4874-BAAE-A38B749F1A96}" srcOrd="2" destOrd="0" presId="urn:microsoft.com/office/officeart/2005/8/layout/vList2"/>
    <dgm:cxn modelId="{0B86E75C-8E0F-41C9-857E-AD9CC7792101}" type="presParOf" srcId="{41E4E470-4621-403A-A1D2-190735F65D55}" destId="{F6BB3AD5-0619-4011-9B06-B0AF6ECC9C9E}" srcOrd="3" destOrd="0" presId="urn:microsoft.com/office/officeart/2005/8/layout/vList2"/>
    <dgm:cxn modelId="{3276CD6A-244D-4BDA-A608-A44E61FD1E6A}" type="presParOf" srcId="{41E4E470-4621-403A-A1D2-190735F65D55}" destId="{B07AA70E-69BE-42EC-8588-DF210E497B37}" srcOrd="4" destOrd="0" presId="urn:microsoft.com/office/officeart/2005/8/layout/vList2"/>
    <dgm:cxn modelId="{1DBD510D-F031-4527-9397-2821DA823F7E}" type="presParOf" srcId="{41E4E470-4621-403A-A1D2-190735F65D55}" destId="{C7841589-FE27-481B-8498-BBF703CA424D}" srcOrd="5" destOrd="0" presId="urn:microsoft.com/office/officeart/2005/8/layout/vList2"/>
    <dgm:cxn modelId="{608018D1-4643-4316-A2FA-D48FCCA22AD6}" type="presParOf" srcId="{41E4E470-4621-403A-A1D2-190735F65D55}" destId="{B782A7E2-DCF5-4CF0-8238-A2A8B95D55CE}" srcOrd="6" destOrd="0" presId="urn:microsoft.com/office/officeart/2005/8/layout/vList2"/>
    <dgm:cxn modelId="{08D61273-41D0-4A45-9968-11564EA6740C}" type="presParOf" srcId="{41E4E470-4621-403A-A1D2-190735F65D55}" destId="{A47BB53D-4AE8-4C93-8D1D-DFB8AEFE096F}" srcOrd="7" destOrd="0" presId="urn:microsoft.com/office/officeart/2005/8/layout/vList2"/>
    <dgm:cxn modelId="{E6C74D5B-A0E1-4924-915D-83E9725D43CE}" type="presParOf" srcId="{41E4E470-4621-403A-A1D2-190735F65D55}" destId="{3A486071-8ED5-489E-9092-4BCCE89A27A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81C68C-029B-470D-95CD-48B3386F9B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BB8CCAA-7EF8-4242-89A4-49BCDC6D36CA}">
      <dgm:prSet/>
      <dgm:spPr/>
      <dgm:t>
        <a:bodyPr/>
        <a:lstStyle/>
        <a:p>
          <a:r>
            <a:rPr lang="en-GB"/>
            <a:t>Can be applied across the missions</a:t>
          </a:r>
          <a:endParaRPr lang="en-US"/>
        </a:p>
      </dgm:t>
    </dgm:pt>
    <dgm:pt modelId="{A444243E-1468-4914-A6DB-3CED9D478518}" type="parTrans" cxnId="{3975CF5B-AC71-47FC-9988-2FCED6EB0E40}">
      <dgm:prSet/>
      <dgm:spPr/>
      <dgm:t>
        <a:bodyPr/>
        <a:lstStyle/>
        <a:p>
          <a:endParaRPr lang="en-US"/>
        </a:p>
      </dgm:t>
    </dgm:pt>
    <dgm:pt modelId="{B86682CF-8338-4BB8-85BE-11A57A453AEE}" type="sibTrans" cxnId="{3975CF5B-AC71-47FC-9988-2FCED6EB0E40}">
      <dgm:prSet/>
      <dgm:spPr/>
      <dgm:t>
        <a:bodyPr/>
        <a:lstStyle/>
        <a:p>
          <a:endParaRPr lang="en-US"/>
        </a:p>
      </dgm:t>
    </dgm:pt>
    <dgm:pt modelId="{28B24C6A-0667-4EA8-98E3-2F455DE62289}">
      <dgm:prSet/>
      <dgm:spPr/>
      <dgm:t>
        <a:bodyPr/>
        <a:lstStyle/>
        <a:p>
          <a:r>
            <a:rPr lang="en-GB"/>
            <a:t>Builds community power – lack of social capital is not a problem, it is an opportunity</a:t>
          </a:r>
          <a:endParaRPr lang="en-US"/>
        </a:p>
      </dgm:t>
    </dgm:pt>
    <dgm:pt modelId="{BEDD9D81-6FB9-4160-B735-A3294534426D}" type="parTrans" cxnId="{EFF79598-2D6C-4FEA-AA3E-863E63FD9FAE}">
      <dgm:prSet/>
      <dgm:spPr/>
      <dgm:t>
        <a:bodyPr/>
        <a:lstStyle/>
        <a:p>
          <a:endParaRPr lang="en-US"/>
        </a:p>
      </dgm:t>
    </dgm:pt>
    <dgm:pt modelId="{80BF7AEA-9D8F-41DD-8B61-41ECB16F9344}" type="sibTrans" cxnId="{EFF79598-2D6C-4FEA-AA3E-863E63FD9FAE}">
      <dgm:prSet/>
      <dgm:spPr/>
      <dgm:t>
        <a:bodyPr/>
        <a:lstStyle/>
        <a:p>
          <a:endParaRPr lang="en-US"/>
        </a:p>
      </dgm:t>
    </dgm:pt>
    <dgm:pt modelId="{6ECBABF8-D4F4-43CD-9545-BA21F466F609}">
      <dgm:prSet/>
      <dgm:spPr/>
      <dgm:t>
        <a:bodyPr/>
        <a:lstStyle/>
        <a:p>
          <a:r>
            <a:rPr lang="en-GB"/>
            <a:t>Aligns community building and change making</a:t>
          </a:r>
          <a:endParaRPr lang="en-US"/>
        </a:p>
      </dgm:t>
    </dgm:pt>
    <dgm:pt modelId="{8352F183-2333-4618-A362-EF5033A99250}" type="parTrans" cxnId="{3632BDFB-776E-411D-B8A7-87D081DD6E8F}">
      <dgm:prSet/>
      <dgm:spPr/>
      <dgm:t>
        <a:bodyPr/>
        <a:lstStyle/>
        <a:p>
          <a:endParaRPr lang="en-US"/>
        </a:p>
      </dgm:t>
    </dgm:pt>
    <dgm:pt modelId="{70810AB2-9194-45A2-9345-0F7D455E93A5}" type="sibTrans" cxnId="{3632BDFB-776E-411D-B8A7-87D081DD6E8F}">
      <dgm:prSet/>
      <dgm:spPr/>
      <dgm:t>
        <a:bodyPr/>
        <a:lstStyle/>
        <a:p>
          <a:endParaRPr lang="en-US"/>
        </a:p>
      </dgm:t>
    </dgm:pt>
    <dgm:pt modelId="{AA03C377-0A1B-4E79-8377-C770FEDD63BA}">
      <dgm:prSet/>
      <dgm:spPr/>
      <dgm:t>
        <a:bodyPr/>
        <a:lstStyle/>
        <a:p>
          <a:r>
            <a:rPr lang="en-GB"/>
            <a:t>Refocuses our attention to create change beyond the University</a:t>
          </a:r>
          <a:endParaRPr lang="en-US"/>
        </a:p>
      </dgm:t>
    </dgm:pt>
    <dgm:pt modelId="{F1C906FC-449E-4145-ABF9-33F80D1691B5}" type="parTrans" cxnId="{EA5F75CB-1588-4DC9-857B-D8CA45753598}">
      <dgm:prSet/>
      <dgm:spPr/>
      <dgm:t>
        <a:bodyPr/>
        <a:lstStyle/>
        <a:p>
          <a:endParaRPr lang="en-US"/>
        </a:p>
      </dgm:t>
    </dgm:pt>
    <dgm:pt modelId="{229CF4B6-91E1-4EF4-8D39-459D8AD305FE}" type="sibTrans" cxnId="{EA5F75CB-1588-4DC9-857B-D8CA45753598}">
      <dgm:prSet/>
      <dgm:spPr/>
      <dgm:t>
        <a:bodyPr/>
        <a:lstStyle/>
        <a:p>
          <a:endParaRPr lang="en-US"/>
        </a:p>
      </dgm:t>
    </dgm:pt>
    <dgm:pt modelId="{3212586E-C59E-4617-B2D4-3A36461DA422}">
      <dgm:prSet/>
      <dgm:spPr/>
      <dgm:t>
        <a:bodyPr/>
        <a:lstStyle/>
        <a:p>
          <a:r>
            <a:rPr lang="en-GB"/>
            <a:t>Allows us to build a regional network and impact</a:t>
          </a:r>
          <a:endParaRPr lang="en-US"/>
        </a:p>
      </dgm:t>
    </dgm:pt>
    <dgm:pt modelId="{585D216A-F655-4E2B-9D9B-01A3A37A7CBA}" type="parTrans" cxnId="{F10A1F8C-D4CB-4385-8FB3-9E66EE956271}">
      <dgm:prSet/>
      <dgm:spPr/>
      <dgm:t>
        <a:bodyPr/>
        <a:lstStyle/>
        <a:p>
          <a:endParaRPr lang="en-US"/>
        </a:p>
      </dgm:t>
    </dgm:pt>
    <dgm:pt modelId="{797D157B-2037-4F83-ADBC-7611500ACDD2}" type="sibTrans" cxnId="{F10A1F8C-D4CB-4385-8FB3-9E66EE956271}">
      <dgm:prSet/>
      <dgm:spPr/>
      <dgm:t>
        <a:bodyPr/>
        <a:lstStyle/>
        <a:p>
          <a:endParaRPr lang="en-US"/>
        </a:p>
      </dgm:t>
    </dgm:pt>
    <dgm:pt modelId="{90529E18-AD4E-405C-B966-ED97D4E568A4}" type="pres">
      <dgm:prSet presAssocID="{B081C68C-029B-470D-95CD-48B3386F9B3E}" presName="root" presStyleCnt="0">
        <dgm:presLayoutVars>
          <dgm:dir/>
          <dgm:resizeHandles val="exact"/>
        </dgm:presLayoutVars>
      </dgm:prSet>
      <dgm:spPr/>
    </dgm:pt>
    <dgm:pt modelId="{0C8EBB94-43A2-41FC-8FCB-3DDCD02A2418}" type="pres">
      <dgm:prSet presAssocID="{3BB8CCAA-7EF8-4242-89A4-49BCDC6D36CA}" presName="compNode" presStyleCnt="0"/>
      <dgm:spPr/>
    </dgm:pt>
    <dgm:pt modelId="{E40ECB31-1DBF-492D-978F-B048ED1440EF}" type="pres">
      <dgm:prSet presAssocID="{3BB8CCAA-7EF8-4242-89A4-49BCDC6D36CA}" presName="bgRect" presStyleLbl="bgShp" presStyleIdx="0" presStyleCnt="5"/>
      <dgm:spPr/>
    </dgm:pt>
    <dgm:pt modelId="{BDBCD1FC-FD1E-4DAC-8B2C-CF3D5511F714}" type="pres">
      <dgm:prSet presAssocID="{3BB8CCAA-7EF8-4242-89A4-49BCDC6D36C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22C6883-E709-41B7-A730-6278D6ED2BF2}" type="pres">
      <dgm:prSet presAssocID="{3BB8CCAA-7EF8-4242-89A4-49BCDC6D36CA}" presName="spaceRect" presStyleCnt="0"/>
      <dgm:spPr/>
    </dgm:pt>
    <dgm:pt modelId="{7D1B8D45-973E-47FF-AE63-B84D4BF18FFC}" type="pres">
      <dgm:prSet presAssocID="{3BB8CCAA-7EF8-4242-89A4-49BCDC6D36CA}" presName="parTx" presStyleLbl="revTx" presStyleIdx="0" presStyleCnt="5">
        <dgm:presLayoutVars>
          <dgm:chMax val="0"/>
          <dgm:chPref val="0"/>
        </dgm:presLayoutVars>
      </dgm:prSet>
      <dgm:spPr/>
    </dgm:pt>
    <dgm:pt modelId="{C5BA5836-7314-4F53-A0D0-EE95A8CEB365}" type="pres">
      <dgm:prSet presAssocID="{B86682CF-8338-4BB8-85BE-11A57A453AEE}" presName="sibTrans" presStyleCnt="0"/>
      <dgm:spPr/>
    </dgm:pt>
    <dgm:pt modelId="{AC5D098D-0A63-4145-A5E1-2634DC6FDE03}" type="pres">
      <dgm:prSet presAssocID="{28B24C6A-0667-4EA8-98E3-2F455DE62289}" presName="compNode" presStyleCnt="0"/>
      <dgm:spPr/>
    </dgm:pt>
    <dgm:pt modelId="{BC0CCD8A-FC9E-42E6-8633-D7EA33C94AFA}" type="pres">
      <dgm:prSet presAssocID="{28B24C6A-0667-4EA8-98E3-2F455DE62289}" presName="bgRect" presStyleLbl="bgShp" presStyleIdx="1" presStyleCnt="5"/>
      <dgm:spPr/>
    </dgm:pt>
    <dgm:pt modelId="{8FF44687-8939-4FF3-8333-D9D447F38DBA}" type="pres">
      <dgm:prSet presAssocID="{28B24C6A-0667-4EA8-98E3-2F455DE6228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5391F1D-D829-4310-951E-EB964108F5A7}" type="pres">
      <dgm:prSet presAssocID="{28B24C6A-0667-4EA8-98E3-2F455DE62289}" presName="spaceRect" presStyleCnt="0"/>
      <dgm:spPr/>
    </dgm:pt>
    <dgm:pt modelId="{756B5C82-E578-48F7-83DF-3E18001AC40B}" type="pres">
      <dgm:prSet presAssocID="{28B24C6A-0667-4EA8-98E3-2F455DE62289}" presName="parTx" presStyleLbl="revTx" presStyleIdx="1" presStyleCnt="5">
        <dgm:presLayoutVars>
          <dgm:chMax val="0"/>
          <dgm:chPref val="0"/>
        </dgm:presLayoutVars>
      </dgm:prSet>
      <dgm:spPr/>
    </dgm:pt>
    <dgm:pt modelId="{CEA15393-4BE2-4235-8CE3-D056C6E90355}" type="pres">
      <dgm:prSet presAssocID="{80BF7AEA-9D8F-41DD-8B61-41ECB16F9344}" presName="sibTrans" presStyleCnt="0"/>
      <dgm:spPr/>
    </dgm:pt>
    <dgm:pt modelId="{E4F23237-0269-4C80-9703-0894A146DB28}" type="pres">
      <dgm:prSet presAssocID="{6ECBABF8-D4F4-43CD-9545-BA21F466F609}" presName="compNode" presStyleCnt="0"/>
      <dgm:spPr/>
    </dgm:pt>
    <dgm:pt modelId="{9171FDE5-A36A-4D42-85BD-9E23D22843A3}" type="pres">
      <dgm:prSet presAssocID="{6ECBABF8-D4F4-43CD-9545-BA21F466F609}" presName="bgRect" presStyleLbl="bgShp" presStyleIdx="2" presStyleCnt="5"/>
      <dgm:spPr/>
    </dgm:pt>
    <dgm:pt modelId="{8EAC3BD7-6755-4E25-8850-49B183CA7C79}" type="pres">
      <dgm:prSet presAssocID="{6ECBABF8-D4F4-43CD-9545-BA21F466F60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7E696640-6812-405B-8667-26D971E3DE34}" type="pres">
      <dgm:prSet presAssocID="{6ECBABF8-D4F4-43CD-9545-BA21F466F609}" presName="spaceRect" presStyleCnt="0"/>
      <dgm:spPr/>
    </dgm:pt>
    <dgm:pt modelId="{09378B1A-260A-46D7-BC23-C1FC5A3226D7}" type="pres">
      <dgm:prSet presAssocID="{6ECBABF8-D4F4-43CD-9545-BA21F466F609}" presName="parTx" presStyleLbl="revTx" presStyleIdx="2" presStyleCnt="5">
        <dgm:presLayoutVars>
          <dgm:chMax val="0"/>
          <dgm:chPref val="0"/>
        </dgm:presLayoutVars>
      </dgm:prSet>
      <dgm:spPr/>
    </dgm:pt>
    <dgm:pt modelId="{8521E3A5-75B8-4F63-9F6C-A40D95C1E219}" type="pres">
      <dgm:prSet presAssocID="{70810AB2-9194-45A2-9345-0F7D455E93A5}" presName="sibTrans" presStyleCnt="0"/>
      <dgm:spPr/>
    </dgm:pt>
    <dgm:pt modelId="{A9738225-471E-4D36-B380-FB955811B73B}" type="pres">
      <dgm:prSet presAssocID="{AA03C377-0A1B-4E79-8377-C770FEDD63BA}" presName="compNode" presStyleCnt="0"/>
      <dgm:spPr/>
    </dgm:pt>
    <dgm:pt modelId="{0BBF0F54-367B-497B-8528-1FAF8A87B25D}" type="pres">
      <dgm:prSet presAssocID="{AA03C377-0A1B-4E79-8377-C770FEDD63BA}" presName="bgRect" presStyleLbl="bgShp" presStyleIdx="3" presStyleCnt="5"/>
      <dgm:spPr/>
    </dgm:pt>
    <dgm:pt modelId="{5BFE828D-4FC0-4758-A3F1-8262B22BA2AA}" type="pres">
      <dgm:prSet presAssocID="{AA03C377-0A1B-4E79-8377-C770FEDD63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F1801808-2D3F-47A7-8E8D-C150DFA2C632}" type="pres">
      <dgm:prSet presAssocID="{AA03C377-0A1B-4E79-8377-C770FEDD63BA}" presName="spaceRect" presStyleCnt="0"/>
      <dgm:spPr/>
    </dgm:pt>
    <dgm:pt modelId="{974FA4FB-B8F8-4F11-88C8-930FFA5C1FC0}" type="pres">
      <dgm:prSet presAssocID="{AA03C377-0A1B-4E79-8377-C770FEDD63BA}" presName="parTx" presStyleLbl="revTx" presStyleIdx="3" presStyleCnt="5">
        <dgm:presLayoutVars>
          <dgm:chMax val="0"/>
          <dgm:chPref val="0"/>
        </dgm:presLayoutVars>
      </dgm:prSet>
      <dgm:spPr/>
    </dgm:pt>
    <dgm:pt modelId="{D3DCE782-AA00-4F75-9932-AEE5FEE99563}" type="pres">
      <dgm:prSet presAssocID="{229CF4B6-91E1-4EF4-8D39-459D8AD305FE}" presName="sibTrans" presStyleCnt="0"/>
      <dgm:spPr/>
    </dgm:pt>
    <dgm:pt modelId="{8DF24C82-0033-45AE-A414-23855EEDF94F}" type="pres">
      <dgm:prSet presAssocID="{3212586E-C59E-4617-B2D4-3A36461DA422}" presName="compNode" presStyleCnt="0"/>
      <dgm:spPr/>
    </dgm:pt>
    <dgm:pt modelId="{69E20890-CDAF-4B9A-9FC0-D989F3D8E5B5}" type="pres">
      <dgm:prSet presAssocID="{3212586E-C59E-4617-B2D4-3A36461DA422}" presName="bgRect" presStyleLbl="bgShp" presStyleIdx="4" presStyleCnt="5"/>
      <dgm:spPr/>
    </dgm:pt>
    <dgm:pt modelId="{93BD0500-8018-4357-AE29-D445A05F102A}" type="pres">
      <dgm:prSet presAssocID="{3212586E-C59E-4617-B2D4-3A36461DA42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03B00632-6F88-4C83-938C-93005FF7AF48}" type="pres">
      <dgm:prSet presAssocID="{3212586E-C59E-4617-B2D4-3A36461DA422}" presName="spaceRect" presStyleCnt="0"/>
      <dgm:spPr/>
    </dgm:pt>
    <dgm:pt modelId="{C130604D-4F83-40A1-954A-A254413B21E1}" type="pres">
      <dgm:prSet presAssocID="{3212586E-C59E-4617-B2D4-3A36461DA422}" presName="parTx" presStyleLbl="revTx" presStyleIdx="4" presStyleCnt="5">
        <dgm:presLayoutVars>
          <dgm:chMax val="0"/>
          <dgm:chPref val="0"/>
        </dgm:presLayoutVars>
      </dgm:prSet>
      <dgm:spPr/>
    </dgm:pt>
  </dgm:ptLst>
  <dgm:cxnLst>
    <dgm:cxn modelId="{F64E5407-13D8-4CDC-9B59-FF5830172CC5}" type="presOf" srcId="{3BB8CCAA-7EF8-4242-89A4-49BCDC6D36CA}" destId="{7D1B8D45-973E-47FF-AE63-B84D4BF18FFC}" srcOrd="0" destOrd="0" presId="urn:microsoft.com/office/officeart/2018/2/layout/IconVerticalSolidList"/>
    <dgm:cxn modelId="{3975CF5B-AC71-47FC-9988-2FCED6EB0E40}" srcId="{B081C68C-029B-470D-95CD-48B3386F9B3E}" destId="{3BB8CCAA-7EF8-4242-89A4-49BCDC6D36CA}" srcOrd="0" destOrd="0" parTransId="{A444243E-1468-4914-A6DB-3CED9D478518}" sibTransId="{B86682CF-8338-4BB8-85BE-11A57A453AEE}"/>
    <dgm:cxn modelId="{3F3F4166-EEF5-4B33-B56F-F332EAEF3748}" type="presOf" srcId="{6ECBABF8-D4F4-43CD-9545-BA21F466F609}" destId="{09378B1A-260A-46D7-BC23-C1FC5A3226D7}" srcOrd="0" destOrd="0" presId="urn:microsoft.com/office/officeart/2018/2/layout/IconVerticalSolidList"/>
    <dgm:cxn modelId="{2D7AE679-A28E-4E6C-8375-023EE81A24DF}" type="presOf" srcId="{B081C68C-029B-470D-95CD-48B3386F9B3E}" destId="{90529E18-AD4E-405C-B966-ED97D4E568A4}" srcOrd="0" destOrd="0" presId="urn:microsoft.com/office/officeart/2018/2/layout/IconVerticalSolidList"/>
    <dgm:cxn modelId="{F10A1F8C-D4CB-4385-8FB3-9E66EE956271}" srcId="{B081C68C-029B-470D-95CD-48B3386F9B3E}" destId="{3212586E-C59E-4617-B2D4-3A36461DA422}" srcOrd="4" destOrd="0" parTransId="{585D216A-F655-4E2B-9D9B-01A3A37A7CBA}" sibTransId="{797D157B-2037-4F83-ADBC-7611500ACDD2}"/>
    <dgm:cxn modelId="{EFF79598-2D6C-4FEA-AA3E-863E63FD9FAE}" srcId="{B081C68C-029B-470D-95CD-48B3386F9B3E}" destId="{28B24C6A-0667-4EA8-98E3-2F455DE62289}" srcOrd="1" destOrd="0" parTransId="{BEDD9D81-6FB9-4160-B735-A3294534426D}" sibTransId="{80BF7AEA-9D8F-41DD-8B61-41ECB16F9344}"/>
    <dgm:cxn modelId="{5287B3AD-80FF-4AC1-98CD-21EC8294B9B2}" type="presOf" srcId="{3212586E-C59E-4617-B2D4-3A36461DA422}" destId="{C130604D-4F83-40A1-954A-A254413B21E1}" srcOrd="0" destOrd="0" presId="urn:microsoft.com/office/officeart/2018/2/layout/IconVerticalSolidList"/>
    <dgm:cxn modelId="{B7392EB0-EA5A-4369-B36B-DE4C4CCAAD9E}" type="presOf" srcId="{28B24C6A-0667-4EA8-98E3-2F455DE62289}" destId="{756B5C82-E578-48F7-83DF-3E18001AC40B}" srcOrd="0" destOrd="0" presId="urn:microsoft.com/office/officeart/2018/2/layout/IconVerticalSolidList"/>
    <dgm:cxn modelId="{2C0511C7-02BA-4943-B1CF-994893A7C1FC}" type="presOf" srcId="{AA03C377-0A1B-4E79-8377-C770FEDD63BA}" destId="{974FA4FB-B8F8-4F11-88C8-930FFA5C1FC0}" srcOrd="0" destOrd="0" presId="urn:microsoft.com/office/officeart/2018/2/layout/IconVerticalSolidList"/>
    <dgm:cxn modelId="{EA5F75CB-1588-4DC9-857B-D8CA45753598}" srcId="{B081C68C-029B-470D-95CD-48B3386F9B3E}" destId="{AA03C377-0A1B-4E79-8377-C770FEDD63BA}" srcOrd="3" destOrd="0" parTransId="{F1C906FC-449E-4145-ABF9-33F80D1691B5}" sibTransId="{229CF4B6-91E1-4EF4-8D39-459D8AD305FE}"/>
    <dgm:cxn modelId="{3632BDFB-776E-411D-B8A7-87D081DD6E8F}" srcId="{B081C68C-029B-470D-95CD-48B3386F9B3E}" destId="{6ECBABF8-D4F4-43CD-9545-BA21F466F609}" srcOrd="2" destOrd="0" parTransId="{8352F183-2333-4618-A362-EF5033A99250}" sibTransId="{70810AB2-9194-45A2-9345-0F7D455E93A5}"/>
    <dgm:cxn modelId="{40A9A8F1-7EAB-49B9-8CD6-316D5816C0D2}" type="presParOf" srcId="{90529E18-AD4E-405C-B966-ED97D4E568A4}" destId="{0C8EBB94-43A2-41FC-8FCB-3DDCD02A2418}" srcOrd="0" destOrd="0" presId="urn:microsoft.com/office/officeart/2018/2/layout/IconVerticalSolidList"/>
    <dgm:cxn modelId="{65FD5FD9-DDC2-4D82-913E-177C7396D841}" type="presParOf" srcId="{0C8EBB94-43A2-41FC-8FCB-3DDCD02A2418}" destId="{E40ECB31-1DBF-492D-978F-B048ED1440EF}" srcOrd="0" destOrd="0" presId="urn:microsoft.com/office/officeart/2018/2/layout/IconVerticalSolidList"/>
    <dgm:cxn modelId="{0666A8D9-1F32-4F2C-B855-5A075E6F13E9}" type="presParOf" srcId="{0C8EBB94-43A2-41FC-8FCB-3DDCD02A2418}" destId="{BDBCD1FC-FD1E-4DAC-8B2C-CF3D5511F714}" srcOrd="1" destOrd="0" presId="urn:microsoft.com/office/officeart/2018/2/layout/IconVerticalSolidList"/>
    <dgm:cxn modelId="{58D6EA90-515A-409D-8A00-08B17718E235}" type="presParOf" srcId="{0C8EBB94-43A2-41FC-8FCB-3DDCD02A2418}" destId="{222C6883-E709-41B7-A730-6278D6ED2BF2}" srcOrd="2" destOrd="0" presId="urn:microsoft.com/office/officeart/2018/2/layout/IconVerticalSolidList"/>
    <dgm:cxn modelId="{0ACA315E-D3DB-4079-A357-581C4AAD57E2}" type="presParOf" srcId="{0C8EBB94-43A2-41FC-8FCB-3DDCD02A2418}" destId="{7D1B8D45-973E-47FF-AE63-B84D4BF18FFC}" srcOrd="3" destOrd="0" presId="urn:microsoft.com/office/officeart/2018/2/layout/IconVerticalSolidList"/>
    <dgm:cxn modelId="{2EFCFE89-8080-42FE-8EE3-2C0F66313355}" type="presParOf" srcId="{90529E18-AD4E-405C-B966-ED97D4E568A4}" destId="{C5BA5836-7314-4F53-A0D0-EE95A8CEB365}" srcOrd="1" destOrd="0" presId="urn:microsoft.com/office/officeart/2018/2/layout/IconVerticalSolidList"/>
    <dgm:cxn modelId="{7385FB3D-861F-425A-AA02-38EA91ED175D}" type="presParOf" srcId="{90529E18-AD4E-405C-B966-ED97D4E568A4}" destId="{AC5D098D-0A63-4145-A5E1-2634DC6FDE03}" srcOrd="2" destOrd="0" presId="urn:microsoft.com/office/officeart/2018/2/layout/IconVerticalSolidList"/>
    <dgm:cxn modelId="{134DC289-272C-4A57-B77C-A0018B6EBAEF}" type="presParOf" srcId="{AC5D098D-0A63-4145-A5E1-2634DC6FDE03}" destId="{BC0CCD8A-FC9E-42E6-8633-D7EA33C94AFA}" srcOrd="0" destOrd="0" presId="urn:microsoft.com/office/officeart/2018/2/layout/IconVerticalSolidList"/>
    <dgm:cxn modelId="{488767EB-5DAB-4A19-9CF0-59E351C8ACFC}" type="presParOf" srcId="{AC5D098D-0A63-4145-A5E1-2634DC6FDE03}" destId="{8FF44687-8939-4FF3-8333-D9D447F38DBA}" srcOrd="1" destOrd="0" presId="urn:microsoft.com/office/officeart/2018/2/layout/IconVerticalSolidList"/>
    <dgm:cxn modelId="{3FF66B0B-868A-4733-B8CD-5B6559FD6F37}" type="presParOf" srcId="{AC5D098D-0A63-4145-A5E1-2634DC6FDE03}" destId="{15391F1D-D829-4310-951E-EB964108F5A7}" srcOrd="2" destOrd="0" presId="urn:microsoft.com/office/officeart/2018/2/layout/IconVerticalSolidList"/>
    <dgm:cxn modelId="{D8807485-EF3E-4FDF-98CD-4C1D41088F9A}" type="presParOf" srcId="{AC5D098D-0A63-4145-A5E1-2634DC6FDE03}" destId="{756B5C82-E578-48F7-83DF-3E18001AC40B}" srcOrd="3" destOrd="0" presId="urn:microsoft.com/office/officeart/2018/2/layout/IconVerticalSolidList"/>
    <dgm:cxn modelId="{7C39A598-761A-4913-8BFD-64617BDD2FC7}" type="presParOf" srcId="{90529E18-AD4E-405C-B966-ED97D4E568A4}" destId="{CEA15393-4BE2-4235-8CE3-D056C6E90355}" srcOrd="3" destOrd="0" presId="urn:microsoft.com/office/officeart/2018/2/layout/IconVerticalSolidList"/>
    <dgm:cxn modelId="{90B99B0C-3475-4B49-BE8E-7F2932DC206C}" type="presParOf" srcId="{90529E18-AD4E-405C-B966-ED97D4E568A4}" destId="{E4F23237-0269-4C80-9703-0894A146DB28}" srcOrd="4" destOrd="0" presId="urn:microsoft.com/office/officeart/2018/2/layout/IconVerticalSolidList"/>
    <dgm:cxn modelId="{3C2F76C6-F1BA-4792-8514-04A257C6B137}" type="presParOf" srcId="{E4F23237-0269-4C80-9703-0894A146DB28}" destId="{9171FDE5-A36A-4D42-85BD-9E23D22843A3}" srcOrd="0" destOrd="0" presId="urn:microsoft.com/office/officeart/2018/2/layout/IconVerticalSolidList"/>
    <dgm:cxn modelId="{CBDD82AB-CAF4-4508-A70C-6898FA290BA4}" type="presParOf" srcId="{E4F23237-0269-4C80-9703-0894A146DB28}" destId="{8EAC3BD7-6755-4E25-8850-49B183CA7C79}" srcOrd="1" destOrd="0" presId="urn:microsoft.com/office/officeart/2018/2/layout/IconVerticalSolidList"/>
    <dgm:cxn modelId="{A58814AC-527C-4270-90A2-6AB454671FD1}" type="presParOf" srcId="{E4F23237-0269-4C80-9703-0894A146DB28}" destId="{7E696640-6812-405B-8667-26D971E3DE34}" srcOrd="2" destOrd="0" presId="urn:microsoft.com/office/officeart/2018/2/layout/IconVerticalSolidList"/>
    <dgm:cxn modelId="{2ECDC250-1336-437B-98FC-BCF4355BCFF3}" type="presParOf" srcId="{E4F23237-0269-4C80-9703-0894A146DB28}" destId="{09378B1A-260A-46D7-BC23-C1FC5A3226D7}" srcOrd="3" destOrd="0" presId="urn:microsoft.com/office/officeart/2018/2/layout/IconVerticalSolidList"/>
    <dgm:cxn modelId="{04D928DA-3160-4B67-BF43-007CADEFB2B9}" type="presParOf" srcId="{90529E18-AD4E-405C-B966-ED97D4E568A4}" destId="{8521E3A5-75B8-4F63-9F6C-A40D95C1E219}" srcOrd="5" destOrd="0" presId="urn:microsoft.com/office/officeart/2018/2/layout/IconVerticalSolidList"/>
    <dgm:cxn modelId="{22720F62-05FB-4DA5-BE18-65BB140FACC3}" type="presParOf" srcId="{90529E18-AD4E-405C-B966-ED97D4E568A4}" destId="{A9738225-471E-4D36-B380-FB955811B73B}" srcOrd="6" destOrd="0" presId="urn:microsoft.com/office/officeart/2018/2/layout/IconVerticalSolidList"/>
    <dgm:cxn modelId="{A2F3AAD8-6BDB-489C-BB10-DCD1C3E4AB9D}" type="presParOf" srcId="{A9738225-471E-4D36-B380-FB955811B73B}" destId="{0BBF0F54-367B-497B-8528-1FAF8A87B25D}" srcOrd="0" destOrd="0" presId="urn:microsoft.com/office/officeart/2018/2/layout/IconVerticalSolidList"/>
    <dgm:cxn modelId="{58E9348C-3AEB-44CF-BE40-5B792B025D7D}" type="presParOf" srcId="{A9738225-471E-4D36-B380-FB955811B73B}" destId="{5BFE828D-4FC0-4758-A3F1-8262B22BA2AA}" srcOrd="1" destOrd="0" presId="urn:microsoft.com/office/officeart/2018/2/layout/IconVerticalSolidList"/>
    <dgm:cxn modelId="{0DFDB0B5-E9D5-47EC-BADC-F94F5049766A}" type="presParOf" srcId="{A9738225-471E-4D36-B380-FB955811B73B}" destId="{F1801808-2D3F-47A7-8E8D-C150DFA2C632}" srcOrd="2" destOrd="0" presId="urn:microsoft.com/office/officeart/2018/2/layout/IconVerticalSolidList"/>
    <dgm:cxn modelId="{D1392344-C1FA-4312-A602-C1E69AAB2011}" type="presParOf" srcId="{A9738225-471E-4D36-B380-FB955811B73B}" destId="{974FA4FB-B8F8-4F11-88C8-930FFA5C1FC0}" srcOrd="3" destOrd="0" presId="urn:microsoft.com/office/officeart/2018/2/layout/IconVerticalSolidList"/>
    <dgm:cxn modelId="{F4BC7CFE-4AFF-4FEA-B682-A5394A28780F}" type="presParOf" srcId="{90529E18-AD4E-405C-B966-ED97D4E568A4}" destId="{D3DCE782-AA00-4F75-9932-AEE5FEE99563}" srcOrd="7" destOrd="0" presId="urn:microsoft.com/office/officeart/2018/2/layout/IconVerticalSolidList"/>
    <dgm:cxn modelId="{AC1AABC7-2B3C-4F01-9F28-6F1BBF61497D}" type="presParOf" srcId="{90529E18-AD4E-405C-B966-ED97D4E568A4}" destId="{8DF24C82-0033-45AE-A414-23855EEDF94F}" srcOrd="8" destOrd="0" presId="urn:microsoft.com/office/officeart/2018/2/layout/IconVerticalSolidList"/>
    <dgm:cxn modelId="{6AF3B710-5AE3-4000-85B2-8B29B4B1D0C2}" type="presParOf" srcId="{8DF24C82-0033-45AE-A414-23855EEDF94F}" destId="{69E20890-CDAF-4B9A-9FC0-D989F3D8E5B5}" srcOrd="0" destOrd="0" presId="urn:microsoft.com/office/officeart/2018/2/layout/IconVerticalSolidList"/>
    <dgm:cxn modelId="{60EC24DE-A28C-4060-B8AC-B70F1CCA8A73}" type="presParOf" srcId="{8DF24C82-0033-45AE-A414-23855EEDF94F}" destId="{93BD0500-8018-4357-AE29-D445A05F102A}" srcOrd="1" destOrd="0" presId="urn:microsoft.com/office/officeart/2018/2/layout/IconVerticalSolidList"/>
    <dgm:cxn modelId="{96CC4A0D-49F8-4632-BB27-A7971AA54BFB}" type="presParOf" srcId="{8DF24C82-0033-45AE-A414-23855EEDF94F}" destId="{03B00632-6F88-4C83-938C-93005FF7AF48}" srcOrd="2" destOrd="0" presId="urn:microsoft.com/office/officeart/2018/2/layout/IconVerticalSolidList"/>
    <dgm:cxn modelId="{6D1CED9E-FA80-448C-8AE6-428EEB770D5F}" type="presParOf" srcId="{8DF24C82-0033-45AE-A414-23855EEDF94F}" destId="{C130604D-4F83-40A1-954A-A254413B21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DDB0FE-AB86-43FF-A8B0-E9BAB4A6331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7A2AB7C-DEEB-41A9-8CE0-206B6D81BDC9}">
      <dgm:prSet custT="1"/>
      <dgm:spPr/>
      <dgm:t>
        <a:bodyPr/>
        <a:lstStyle/>
        <a:p>
          <a:pPr>
            <a:lnSpc>
              <a:spcPct val="100000"/>
            </a:lnSpc>
          </a:pPr>
          <a:r>
            <a:rPr lang="en-GB" sz="1600" dirty="0"/>
            <a:t>Rejection of the idea that our direction can be determined by whoever can fill a room on a given day</a:t>
          </a:r>
          <a:endParaRPr lang="en-US" sz="1600" dirty="0"/>
        </a:p>
      </dgm:t>
    </dgm:pt>
    <dgm:pt modelId="{D119AAD6-CCF6-4D09-8C43-FF9891096C87}" type="parTrans" cxnId="{3F0B8648-F08F-4665-8BFF-392318C72506}">
      <dgm:prSet/>
      <dgm:spPr/>
      <dgm:t>
        <a:bodyPr/>
        <a:lstStyle/>
        <a:p>
          <a:endParaRPr lang="en-US"/>
        </a:p>
      </dgm:t>
    </dgm:pt>
    <dgm:pt modelId="{E52AF74D-693B-4C82-BD00-6E7E4BCEF272}" type="sibTrans" cxnId="{3F0B8648-F08F-4665-8BFF-392318C72506}">
      <dgm:prSet/>
      <dgm:spPr/>
      <dgm:t>
        <a:bodyPr/>
        <a:lstStyle/>
        <a:p>
          <a:endParaRPr lang="en-US"/>
        </a:p>
      </dgm:t>
    </dgm:pt>
    <dgm:pt modelId="{25B3F51A-B5FD-4758-9D22-0EBB874DEBFE}">
      <dgm:prSet custT="1"/>
      <dgm:spPr/>
      <dgm:t>
        <a:bodyPr/>
        <a:lstStyle/>
        <a:p>
          <a:pPr>
            <a:lnSpc>
              <a:spcPct val="100000"/>
            </a:lnSpc>
          </a:pPr>
          <a:r>
            <a:rPr lang="en-GB" sz="1600" dirty="0"/>
            <a:t>Core Communities will be given democratic power to set our priorities each year and shape our campaign cycle</a:t>
          </a:r>
          <a:endParaRPr lang="en-US" sz="1600" dirty="0"/>
        </a:p>
      </dgm:t>
    </dgm:pt>
    <dgm:pt modelId="{9075ABA8-A25A-486B-8375-FBE2D50A4D22}" type="parTrans" cxnId="{37E38BBE-6FB2-43E0-B22C-FF0A63A25E22}">
      <dgm:prSet/>
      <dgm:spPr/>
      <dgm:t>
        <a:bodyPr/>
        <a:lstStyle/>
        <a:p>
          <a:endParaRPr lang="en-US"/>
        </a:p>
      </dgm:t>
    </dgm:pt>
    <dgm:pt modelId="{9995CB4B-B2D0-4223-A67E-049289A40391}" type="sibTrans" cxnId="{37E38BBE-6FB2-43E0-B22C-FF0A63A25E22}">
      <dgm:prSet/>
      <dgm:spPr/>
      <dgm:t>
        <a:bodyPr/>
        <a:lstStyle/>
        <a:p>
          <a:endParaRPr lang="en-US"/>
        </a:p>
      </dgm:t>
    </dgm:pt>
    <dgm:pt modelId="{70F3C20D-CF3B-4E59-9D15-E6204CB12CC3}">
      <dgm:prSet custT="1"/>
      <dgm:spPr/>
      <dgm:t>
        <a:bodyPr/>
        <a:lstStyle/>
        <a:p>
          <a:pPr>
            <a:lnSpc>
              <a:spcPct val="100000"/>
            </a:lnSpc>
          </a:pPr>
          <a:r>
            <a:rPr lang="en-GB" sz="1600" dirty="0"/>
            <a:t>Five Steps to Social Change cycle</a:t>
          </a:r>
          <a:endParaRPr lang="en-US" sz="1600" dirty="0"/>
        </a:p>
      </dgm:t>
    </dgm:pt>
    <dgm:pt modelId="{624FF56A-2648-4EE8-8806-E70062659B4C}" type="parTrans" cxnId="{C1FD3005-72D3-487F-A3C6-226FD259C25D}">
      <dgm:prSet/>
      <dgm:spPr/>
      <dgm:t>
        <a:bodyPr/>
        <a:lstStyle/>
        <a:p>
          <a:endParaRPr lang="en-US"/>
        </a:p>
      </dgm:t>
    </dgm:pt>
    <dgm:pt modelId="{B784EEF6-3469-4954-A98A-557EBCF97951}" type="sibTrans" cxnId="{C1FD3005-72D3-487F-A3C6-226FD259C25D}">
      <dgm:prSet/>
      <dgm:spPr/>
      <dgm:t>
        <a:bodyPr/>
        <a:lstStyle/>
        <a:p>
          <a:endParaRPr lang="en-US"/>
        </a:p>
      </dgm:t>
    </dgm:pt>
    <dgm:pt modelId="{DEAD3C4B-BAC3-49A1-B3E9-608FA0E3A923}" type="pres">
      <dgm:prSet presAssocID="{62DDB0FE-AB86-43FF-A8B0-E9BAB4A6331B}" presName="root" presStyleCnt="0">
        <dgm:presLayoutVars>
          <dgm:dir/>
          <dgm:resizeHandles val="exact"/>
        </dgm:presLayoutVars>
      </dgm:prSet>
      <dgm:spPr/>
    </dgm:pt>
    <dgm:pt modelId="{98DB5993-4311-4EEC-BDC0-607D23A73105}" type="pres">
      <dgm:prSet presAssocID="{37A2AB7C-DEEB-41A9-8CE0-206B6D81BDC9}" presName="compNode" presStyleCnt="0"/>
      <dgm:spPr/>
    </dgm:pt>
    <dgm:pt modelId="{D7308A55-F6E8-45E4-B591-0534FD90201C}" type="pres">
      <dgm:prSet presAssocID="{37A2AB7C-DEEB-41A9-8CE0-206B6D81BD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6EF035B1-5014-43AE-9F0D-DF0C0743B21B}" type="pres">
      <dgm:prSet presAssocID="{37A2AB7C-DEEB-41A9-8CE0-206B6D81BDC9}" presName="spaceRect" presStyleCnt="0"/>
      <dgm:spPr/>
    </dgm:pt>
    <dgm:pt modelId="{9446D558-4FF0-48CE-8169-9C6E2A98067C}" type="pres">
      <dgm:prSet presAssocID="{37A2AB7C-DEEB-41A9-8CE0-206B6D81BDC9}" presName="textRect" presStyleLbl="revTx" presStyleIdx="0" presStyleCnt="3">
        <dgm:presLayoutVars>
          <dgm:chMax val="1"/>
          <dgm:chPref val="1"/>
        </dgm:presLayoutVars>
      </dgm:prSet>
      <dgm:spPr/>
    </dgm:pt>
    <dgm:pt modelId="{0713F16B-77ED-4CC0-9C8D-A4B6CB718E88}" type="pres">
      <dgm:prSet presAssocID="{E52AF74D-693B-4C82-BD00-6E7E4BCEF272}" presName="sibTrans" presStyleCnt="0"/>
      <dgm:spPr/>
    </dgm:pt>
    <dgm:pt modelId="{FAFDBEF5-3587-4B81-9640-BD4053BFAC5D}" type="pres">
      <dgm:prSet presAssocID="{25B3F51A-B5FD-4758-9D22-0EBB874DEBFE}" presName="compNode" presStyleCnt="0"/>
      <dgm:spPr/>
    </dgm:pt>
    <dgm:pt modelId="{B93D2418-C105-4E66-B701-83D074F83631}" type="pres">
      <dgm:prSet presAssocID="{25B3F51A-B5FD-4758-9D22-0EBB874DEB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9C88C30F-BC89-4C25-A0BE-839D9A918B50}" type="pres">
      <dgm:prSet presAssocID="{25B3F51A-B5FD-4758-9D22-0EBB874DEBFE}" presName="spaceRect" presStyleCnt="0"/>
      <dgm:spPr/>
    </dgm:pt>
    <dgm:pt modelId="{C45F5E09-4052-469A-B2D3-91D8279495BF}" type="pres">
      <dgm:prSet presAssocID="{25B3F51A-B5FD-4758-9D22-0EBB874DEBFE}" presName="textRect" presStyleLbl="revTx" presStyleIdx="1" presStyleCnt="3">
        <dgm:presLayoutVars>
          <dgm:chMax val="1"/>
          <dgm:chPref val="1"/>
        </dgm:presLayoutVars>
      </dgm:prSet>
      <dgm:spPr/>
    </dgm:pt>
    <dgm:pt modelId="{884527F5-F15F-4F5C-997E-8BD7515EFA7C}" type="pres">
      <dgm:prSet presAssocID="{9995CB4B-B2D0-4223-A67E-049289A40391}" presName="sibTrans" presStyleCnt="0"/>
      <dgm:spPr/>
    </dgm:pt>
    <dgm:pt modelId="{37C45E64-C96C-4FD6-8A73-D0033E4FDF1E}" type="pres">
      <dgm:prSet presAssocID="{70F3C20D-CF3B-4E59-9D15-E6204CB12CC3}" presName="compNode" presStyleCnt="0"/>
      <dgm:spPr/>
    </dgm:pt>
    <dgm:pt modelId="{D0ECEABC-4635-477C-A5BE-003CEF3C581E}" type="pres">
      <dgm:prSet presAssocID="{70F3C20D-CF3B-4E59-9D15-E6204CB12C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Brainstorm"/>
        </a:ext>
      </dgm:extLst>
    </dgm:pt>
    <dgm:pt modelId="{87513CD4-6760-4585-B7E2-7DE092EA2268}" type="pres">
      <dgm:prSet presAssocID="{70F3C20D-CF3B-4E59-9D15-E6204CB12CC3}" presName="spaceRect" presStyleCnt="0"/>
      <dgm:spPr/>
    </dgm:pt>
    <dgm:pt modelId="{75328778-A173-462D-A177-19A75D40495F}" type="pres">
      <dgm:prSet presAssocID="{70F3C20D-CF3B-4E59-9D15-E6204CB12CC3}" presName="textRect" presStyleLbl="revTx" presStyleIdx="2" presStyleCnt="3">
        <dgm:presLayoutVars>
          <dgm:chMax val="1"/>
          <dgm:chPref val="1"/>
        </dgm:presLayoutVars>
      </dgm:prSet>
      <dgm:spPr/>
    </dgm:pt>
  </dgm:ptLst>
  <dgm:cxnLst>
    <dgm:cxn modelId="{C1FD3005-72D3-487F-A3C6-226FD259C25D}" srcId="{62DDB0FE-AB86-43FF-A8B0-E9BAB4A6331B}" destId="{70F3C20D-CF3B-4E59-9D15-E6204CB12CC3}" srcOrd="2" destOrd="0" parTransId="{624FF56A-2648-4EE8-8806-E70062659B4C}" sibTransId="{B784EEF6-3469-4954-A98A-557EBCF97951}"/>
    <dgm:cxn modelId="{F586DE06-6562-4564-9980-E8D53C56377F}" type="presOf" srcId="{37A2AB7C-DEEB-41A9-8CE0-206B6D81BDC9}" destId="{9446D558-4FF0-48CE-8169-9C6E2A98067C}" srcOrd="0" destOrd="0" presId="urn:microsoft.com/office/officeart/2018/2/layout/IconLabelList"/>
    <dgm:cxn modelId="{3F0B8648-F08F-4665-8BFF-392318C72506}" srcId="{62DDB0FE-AB86-43FF-A8B0-E9BAB4A6331B}" destId="{37A2AB7C-DEEB-41A9-8CE0-206B6D81BDC9}" srcOrd="0" destOrd="0" parTransId="{D119AAD6-CCF6-4D09-8C43-FF9891096C87}" sibTransId="{E52AF74D-693B-4C82-BD00-6E7E4BCEF272}"/>
    <dgm:cxn modelId="{1C32F68E-3695-4D4D-82E9-3546518E0683}" type="presOf" srcId="{70F3C20D-CF3B-4E59-9D15-E6204CB12CC3}" destId="{75328778-A173-462D-A177-19A75D40495F}" srcOrd="0" destOrd="0" presId="urn:microsoft.com/office/officeart/2018/2/layout/IconLabelList"/>
    <dgm:cxn modelId="{8F01209C-2AF1-4C81-888E-032364A9729E}" type="presOf" srcId="{62DDB0FE-AB86-43FF-A8B0-E9BAB4A6331B}" destId="{DEAD3C4B-BAC3-49A1-B3E9-608FA0E3A923}" srcOrd="0" destOrd="0" presId="urn:microsoft.com/office/officeart/2018/2/layout/IconLabelList"/>
    <dgm:cxn modelId="{37E38BBE-6FB2-43E0-B22C-FF0A63A25E22}" srcId="{62DDB0FE-AB86-43FF-A8B0-E9BAB4A6331B}" destId="{25B3F51A-B5FD-4758-9D22-0EBB874DEBFE}" srcOrd="1" destOrd="0" parTransId="{9075ABA8-A25A-486B-8375-FBE2D50A4D22}" sibTransId="{9995CB4B-B2D0-4223-A67E-049289A40391}"/>
    <dgm:cxn modelId="{343098CF-F8EB-429F-8982-64947E6FC126}" type="presOf" srcId="{25B3F51A-B5FD-4758-9D22-0EBB874DEBFE}" destId="{C45F5E09-4052-469A-B2D3-91D8279495BF}" srcOrd="0" destOrd="0" presId="urn:microsoft.com/office/officeart/2018/2/layout/IconLabelList"/>
    <dgm:cxn modelId="{3CCCE12B-C927-4322-9491-6F1298409D01}" type="presParOf" srcId="{DEAD3C4B-BAC3-49A1-B3E9-608FA0E3A923}" destId="{98DB5993-4311-4EEC-BDC0-607D23A73105}" srcOrd="0" destOrd="0" presId="urn:microsoft.com/office/officeart/2018/2/layout/IconLabelList"/>
    <dgm:cxn modelId="{76A05786-4295-4C0C-8579-986E34AEE377}" type="presParOf" srcId="{98DB5993-4311-4EEC-BDC0-607D23A73105}" destId="{D7308A55-F6E8-45E4-B591-0534FD90201C}" srcOrd="0" destOrd="0" presId="urn:microsoft.com/office/officeart/2018/2/layout/IconLabelList"/>
    <dgm:cxn modelId="{2D7F171C-2AD8-4419-8AAF-DE48F4B3109A}" type="presParOf" srcId="{98DB5993-4311-4EEC-BDC0-607D23A73105}" destId="{6EF035B1-5014-43AE-9F0D-DF0C0743B21B}" srcOrd="1" destOrd="0" presId="urn:microsoft.com/office/officeart/2018/2/layout/IconLabelList"/>
    <dgm:cxn modelId="{831B3B4D-2486-40C0-BAA4-BC1F2DA9E310}" type="presParOf" srcId="{98DB5993-4311-4EEC-BDC0-607D23A73105}" destId="{9446D558-4FF0-48CE-8169-9C6E2A98067C}" srcOrd="2" destOrd="0" presId="urn:microsoft.com/office/officeart/2018/2/layout/IconLabelList"/>
    <dgm:cxn modelId="{C485667C-262B-48D4-999F-E89242FC2564}" type="presParOf" srcId="{DEAD3C4B-BAC3-49A1-B3E9-608FA0E3A923}" destId="{0713F16B-77ED-4CC0-9C8D-A4B6CB718E88}" srcOrd="1" destOrd="0" presId="urn:microsoft.com/office/officeart/2018/2/layout/IconLabelList"/>
    <dgm:cxn modelId="{81B4641B-A4FD-402C-A495-D1136EB77B65}" type="presParOf" srcId="{DEAD3C4B-BAC3-49A1-B3E9-608FA0E3A923}" destId="{FAFDBEF5-3587-4B81-9640-BD4053BFAC5D}" srcOrd="2" destOrd="0" presId="urn:microsoft.com/office/officeart/2018/2/layout/IconLabelList"/>
    <dgm:cxn modelId="{A58BDD76-74A9-446B-A78E-688D09019AB2}" type="presParOf" srcId="{FAFDBEF5-3587-4B81-9640-BD4053BFAC5D}" destId="{B93D2418-C105-4E66-B701-83D074F83631}" srcOrd="0" destOrd="0" presId="urn:microsoft.com/office/officeart/2018/2/layout/IconLabelList"/>
    <dgm:cxn modelId="{67EAA7C7-0F61-4555-B079-B2B11F69BEAD}" type="presParOf" srcId="{FAFDBEF5-3587-4B81-9640-BD4053BFAC5D}" destId="{9C88C30F-BC89-4C25-A0BE-839D9A918B50}" srcOrd="1" destOrd="0" presId="urn:microsoft.com/office/officeart/2018/2/layout/IconLabelList"/>
    <dgm:cxn modelId="{C2B6938A-4BCA-4189-8279-71F3FE59C6FD}" type="presParOf" srcId="{FAFDBEF5-3587-4B81-9640-BD4053BFAC5D}" destId="{C45F5E09-4052-469A-B2D3-91D8279495BF}" srcOrd="2" destOrd="0" presId="urn:microsoft.com/office/officeart/2018/2/layout/IconLabelList"/>
    <dgm:cxn modelId="{80D0BC1B-C23F-4998-92A4-70DAA99B2B47}" type="presParOf" srcId="{DEAD3C4B-BAC3-49A1-B3E9-608FA0E3A923}" destId="{884527F5-F15F-4F5C-997E-8BD7515EFA7C}" srcOrd="3" destOrd="0" presId="urn:microsoft.com/office/officeart/2018/2/layout/IconLabelList"/>
    <dgm:cxn modelId="{40F574BD-FCF3-44A3-AA86-57A9FA093F6A}" type="presParOf" srcId="{DEAD3C4B-BAC3-49A1-B3E9-608FA0E3A923}" destId="{37C45E64-C96C-4FD6-8A73-D0033E4FDF1E}" srcOrd="4" destOrd="0" presId="urn:microsoft.com/office/officeart/2018/2/layout/IconLabelList"/>
    <dgm:cxn modelId="{55F8395A-4DFA-4152-93A7-E7B9D85C0932}" type="presParOf" srcId="{37C45E64-C96C-4FD6-8A73-D0033E4FDF1E}" destId="{D0ECEABC-4635-477C-A5BE-003CEF3C581E}" srcOrd="0" destOrd="0" presId="urn:microsoft.com/office/officeart/2018/2/layout/IconLabelList"/>
    <dgm:cxn modelId="{354C2ADE-C462-4F2A-9063-2D6E75EA2C08}" type="presParOf" srcId="{37C45E64-C96C-4FD6-8A73-D0033E4FDF1E}" destId="{87513CD4-6760-4585-B7E2-7DE092EA2268}" srcOrd="1" destOrd="0" presId="urn:microsoft.com/office/officeart/2018/2/layout/IconLabelList"/>
    <dgm:cxn modelId="{A45E3E56-0CB1-4242-B765-4B18D2FF8C6F}" type="presParOf" srcId="{37C45E64-C96C-4FD6-8A73-D0033E4FDF1E}" destId="{75328778-A173-462D-A177-19A75D40495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F31803-D5CF-43DA-9484-E953FA00B0B8}"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4D144CCC-B174-46DB-A30E-F2285EDF9C79}">
      <dgm:prSet custT="1"/>
      <dgm:spPr/>
      <dgm:t>
        <a:bodyPr/>
        <a:lstStyle/>
        <a:p>
          <a:r>
            <a:rPr lang="en-GB" sz="1400" dirty="0"/>
            <a:t>We used Community Organising methods to engage students in the review, and had some of the best turnout we’ve seen in years</a:t>
          </a:r>
          <a:endParaRPr lang="en-US" sz="1400" dirty="0"/>
        </a:p>
      </dgm:t>
    </dgm:pt>
    <dgm:pt modelId="{0EF893A7-DF4A-42B2-B88B-770B0A793293}" type="parTrans" cxnId="{BDEF2306-F0D6-4801-A8BF-AE0C4D76D4A1}">
      <dgm:prSet/>
      <dgm:spPr/>
      <dgm:t>
        <a:bodyPr/>
        <a:lstStyle/>
        <a:p>
          <a:endParaRPr lang="en-US"/>
        </a:p>
      </dgm:t>
    </dgm:pt>
    <dgm:pt modelId="{1A49BCBC-CE66-449A-9A11-0E4F694785A0}" type="sibTrans" cxnId="{BDEF2306-F0D6-4801-A8BF-AE0C4D76D4A1}">
      <dgm:prSet phldrT="1" phldr="0"/>
      <dgm:spPr/>
      <dgm:t>
        <a:bodyPr/>
        <a:lstStyle/>
        <a:p>
          <a:r>
            <a:rPr lang="en-US"/>
            <a:t>1</a:t>
          </a:r>
        </a:p>
      </dgm:t>
    </dgm:pt>
    <dgm:pt modelId="{385006B0-7969-4D88-989C-ED3F3B92B8BF}">
      <dgm:prSet custT="1"/>
      <dgm:spPr/>
      <dgm:t>
        <a:bodyPr/>
        <a:lstStyle/>
        <a:p>
          <a:r>
            <a:rPr lang="en-GB" sz="1300" dirty="0"/>
            <a:t>Pilot year working with Citizens UK, having a Core Team made up of Officers &amp; Student Community Organisers has led to us becoming a principle partner in CUK</a:t>
          </a:r>
          <a:endParaRPr lang="en-US" sz="1300" dirty="0"/>
        </a:p>
      </dgm:t>
    </dgm:pt>
    <dgm:pt modelId="{F8DB1A61-706B-4A56-B493-6D6D602AB46F}" type="parTrans" cxnId="{DCD2CA20-5853-4CDA-88CC-C7278D264ED3}">
      <dgm:prSet/>
      <dgm:spPr/>
      <dgm:t>
        <a:bodyPr/>
        <a:lstStyle/>
        <a:p>
          <a:endParaRPr lang="en-US"/>
        </a:p>
      </dgm:t>
    </dgm:pt>
    <dgm:pt modelId="{61F766D0-56C3-46E1-8ED8-F5974942E370}" type="sibTrans" cxnId="{DCD2CA20-5853-4CDA-88CC-C7278D264ED3}">
      <dgm:prSet phldrT="2" phldr="0"/>
      <dgm:spPr/>
      <dgm:t>
        <a:bodyPr/>
        <a:lstStyle/>
        <a:p>
          <a:r>
            <a:rPr lang="en-US"/>
            <a:t>2</a:t>
          </a:r>
        </a:p>
      </dgm:t>
    </dgm:pt>
    <dgm:pt modelId="{5629F234-0DF9-4B89-90A8-D3FF00962F8A}">
      <dgm:prSet custT="1"/>
      <dgm:spPr/>
      <dgm:t>
        <a:bodyPr/>
        <a:lstStyle/>
        <a:p>
          <a:r>
            <a:rPr lang="en-GB" sz="1400" dirty="0"/>
            <a:t>Four key campaign areas identified (timetabling, public transport, faith spaces, part-time jobs)</a:t>
          </a:r>
          <a:endParaRPr lang="en-US" sz="1400" dirty="0"/>
        </a:p>
      </dgm:t>
    </dgm:pt>
    <dgm:pt modelId="{7E700288-40F4-4FFC-B245-701B1D7A385F}" type="parTrans" cxnId="{D1D41807-A7B7-423A-92C3-383C62E70BA3}">
      <dgm:prSet/>
      <dgm:spPr/>
      <dgm:t>
        <a:bodyPr/>
        <a:lstStyle/>
        <a:p>
          <a:endParaRPr lang="en-US"/>
        </a:p>
      </dgm:t>
    </dgm:pt>
    <dgm:pt modelId="{718347E4-AA18-40A4-ABFC-FF745E14F5E7}" type="sibTrans" cxnId="{D1D41807-A7B7-423A-92C3-383C62E70BA3}">
      <dgm:prSet phldrT="3" phldr="0"/>
      <dgm:spPr/>
      <dgm:t>
        <a:bodyPr/>
        <a:lstStyle/>
        <a:p>
          <a:r>
            <a:rPr lang="en-US"/>
            <a:t>3</a:t>
          </a:r>
        </a:p>
      </dgm:t>
    </dgm:pt>
    <dgm:pt modelId="{4226A8D9-D146-4E84-AB9D-EA229B252780}">
      <dgm:prSet custT="1"/>
      <dgm:spPr/>
      <dgm:t>
        <a:bodyPr/>
        <a:lstStyle/>
        <a:p>
          <a:r>
            <a:rPr lang="en-GB" sz="1400" dirty="0"/>
            <a:t>Hosted the West Yorkshire Citizens Assembly where commitments in the above areas where made by mayoral election candidates</a:t>
          </a:r>
          <a:endParaRPr lang="en-US" sz="1400" dirty="0"/>
        </a:p>
      </dgm:t>
    </dgm:pt>
    <dgm:pt modelId="{97170902-86AE-42B9-9695-D07B4BB3DED7}" type="parTrans" cxnId="{F97A5ADD-B90F-464F-A18B-FFD29A265CB8}">
      <dgm:prSet/>
      <dgm:spPr/>
      <dgm:t>
        <a:bodyPr/>
        <a:lstStyle/>
        <a:p>
          <a:endParaRPr lang="en-US"/>
        </a:p>
      </dgm:t>
    </dgm:pt>
    <dgm:pt modelId="{4BA4923D-899D-4579-A3F2-525F41F7477E}" type="sibTrans" cxnId="{F97A5ADD-B90F-464F-A18B-FFD29A265CB8}">
      <dgm:prSet phldrT="4" phldr="0"/>
      <dgm:spPr/>
      <dgm:t>
        <a:bodyPr/>
        <a:lstStyle/>
        <a:p>
          <a:r>
            <a:rPr lang="en-US"/>
            <a:t>4</a:t>
          </a:r>
        </a:p>
      </dgm:t>
    </dgm:pt>
    <dgm:pt modelId="{C42415B1-BCD4-4192-BCA5-9FB66D7AE0C8}">
      <dgm:prSet custT="1"/>
      <dgm:spPr/>
      <dgm:t>
        <a:bodyPr/>
        <a:lstStyle/>
        <a:p>
          <a:r>
            <a:rPr lang="en-GB" sz="1400" dirty="0"/>
            <a:t>First successes starting to materialise with the bus campaign in Leeds, which has been influenced by our work on public transport</a:t>
          </a:r>
          <a:endParaRPr lang="en-US" sz="1400" dirty="0"/>
        </a:p>
      </dgm:t>
    </dgm:pt>
    <dgm:pt modelId="{4A443AB1-2B2A-4980-B98C-6DD4BEB09A7F}" type="parTrans" cxnId="{8B0C68F3-0512-412A-9C81-49E80F2994F5}">
      <dgm:prSet/>
      <dgm:spPr/>
      <dgm:t>
        <a:bodyPr/>
        <a:lstStyle/>
        <a:p>
          <a:endParaRPr lang="en-US"/>
        </a:p>
      </dgm:t>
    </dgm:pt>
    <dgm:pt modelId="{1EF5CC14-0850-403F-B567-5D8165A70820}" type="sibTrans" cxnId="{8B0C68F3-0512-412A-9C81-49E80F2994F5}">
      <dgm:prSet phldrT="5" phldr="0"/>
      <dgm:spPr/>
      <dgm:t>
        <a:bodyPr/>
        <a:lstStyle/>
        <a:p>
          <a:r>
            <a:rPr lang="en-US"/>
            <a:t>5</a:t>
          </a:r>
        </a:p>
      </dgm:t>
    </dgm:pt>
    <dgm:pt modelId="{A49945A9-1E84-47F9-9415-18F38E2CE838}" type="pres">
      <dgm:prSet presAssocID="{05F31803-D5CF-43DA-9484-E953FA00B0B8}" presName="linearFlow" presStyleCnt="0">
        <dgm:presLayoutVars>
          <dgm:dir/>
          <dgm:animLvl val="lvl"/>
          <dgm:resizeHandles val="exact"/>
        </dgm:presLayoutVars>
      </dgm:prSet>
      <dgm:spPr/>
    </dgm:pt>
    <dgm:pt modelId="{4FC05DBA-FB6F-405C-A8E6-3BE953F29180}" type="pres">
      <dgm:prSet presAssocID="{4D144CCC-B174-46DB-A30E-F2285EDF9C79}" presName="compositeNode" presStyleCnt="0"/>
      <dgm:spPr/>
    </dgm:pt>
    <dgm:pt modelId="{85E89E81-3D3A-4D13-AE20-AAF6BF91C4FB}" type="pres">
      <dgm:prSet presAssocID="{4D144CCC-B174-46DB-A30E-F2285EDF9C79}" presName="parTx" presStyleLbl="node1" presStyleIdx="0" presStyleCnt="0">
        <dgm:presLayoutVars>
          <dgm:chMax val="0"/>
          <dgm:chPref val="0"/>
          <dgm:bulletEnabled val="1"/>
        </dgm:presLayoutVars>
      </dgm:prSet>
      <dgm:spPr/>
    </dgm:pt>
    <dgm:pt modelId="{F4B78501-951F-4A2B-B2F0-C235896FAC99}" type="pres">
      <dgm:prSet presAssocID="{4D144CCC-B174-46DB-A30E-F2285EDF9C79}" presName="parSh" presStyleCnt="0"/>
      <dgm:spPr/>
    </dgm:pt>
    <dgm:pt modelId="{CD163D79-A494-42E0-AFD7-DCEF70FD0AA5}" type="pres">
      <dgm:prSet presAssocID="{4D144CCC-B174-46DB-A30E-F2285EDF9C79}" presName="lineNode" presStyleLbl="alignAccFollowNode1" presStyleIdx="0" presStyleCnt="15"/>
      <dgm:spPr/>
    </dgm:pt>
    <dgm:pt modelId="{3B164382-AFB8-45F1-94BA-E269FDB61F0C}" type="pres">
      <dgm:prSet presAssocID="{4D144CCC-B174-46DB-A30E-F2285EDF9C79}" presName="lineArrowNode" presStyleLbl="alignAccFollowNode1" presStyleIdx="1" presStyleCnt="15"/>
      <dgm:spPr/>
    </dgm:pt>
    <dgm:pt modelId="{A9CDF52A-9EC0-4083-88B4-51078CF5806A}" type="pres">
      <dgm:prSet presAssocID="{1A49BCBC-CE66-449A-9A11-0E4F694785A0}" presName="sibTransNodeCircle" presStyleLbl="alignNode1" presStyleIdx="0" presStyleCnt="5">
        <dgm:presLayoutVars>
          <dgm:chMax val="0"/>
          <dgm:bulletEnabled/>
        </dgm:presLayoutVars>
      </dgm:prSet>
      <dgm:spPr/>
    </dgm:pt>
    <dgm:pt modelId="{EA0FC14C-5750-4BD8-90D4-61C990FC37B5}" type="pres">
      <dgm:prSet presAssocID="{1A49BCBC-CE66-449A-9A11-0E4F694785A0}" presName="spacerBetweenCircleAndCallout" presStyleCnt="0">
        <dgm:presLayoutVars/>
      </dgm:prSet>
      <dgm:spPr/>
    </dgm:pt>
    <dgm:pt modelId="{0230C780-D874-4194-8C9D-A18DE295AC38}" type="pres">
      <dgm:prSet presAssocID="{4D144CCC-B174-46DB-A30E-F2285EDF9C79}" presName="nodeText" presStyleLbl="alignAccFollowNode1" presStyleIdx="2" presStyleCnt="15">
        <dgm:presLayoutVars>
          <dgm:bulletEnabled val="1"/>
        </dgm:presLayoutVars>
      </dgm:prSet>
      <dgm:spPr/>
    </dgm:pt>
    <dgm:pt modelId="{2779A813-1996-4373-99F0-76FC9414D74A}" type="pres">
      <dgm:prSet presAssocID="{1A49BCBC-CE66-449A-9A11-0E4F694785A0}" presName="sibTransComposite" presStyleCnt="0"/>
      <dgm:spPr/>
    </dgm:pt>
    <dgm:pt modelId="{AC38CC18-1E1A-4844-83A2-9B01E0B04A01}" type="pres">
      <dgm:prSet presAssocID="{385006B0-7969-4D88-989C-ED3F3B92B8BF}" presName="compositeNode" presStyleCnt="0"/>
      <dgm:spPr/>
    </dgm:pt>
    <dgm:pt modelId="{4CAFFA18-2C06-4DD0-BDC7-832BCA780B3C}" type="pres">
      <dgm:prSet presAssocID="{385006B0-7969-4D88-989C-ED3F3B92B8BF}" presName="parTx" presStyleLbl="node1" presStyleIdx="0" presStyleCnt="0">
        <dgm:presLayoutVars>
          <dgm:chMax val="0"/>
          <dgm:chPref val="0"/>
          <dgm:bulletEnabled val="1"/>
        </dgm:presLayoutVars>
      </dgm:prSet>
      <dgm:spPr/>
    </dgm:pt>
    <dgm:pt modelId="{565D9613-EB94-48D8-ABC5-7BE54D5E50F4}" type="pres">
      <dgm:prSet presAssocID="{385006B0-7969-4D88-989C-ED3F3B92B8BF}" presName="parSh" presStyleCnt="0"/>
      <dgm:spPr/>
    </dgm:pt>
    <dgm:pt modelId="{72EC9071-4CD0-4AB4-B1B9-7D2EF47FABDF}" type="pres">
      <dgm:prSet presAssocID="{385006B0-7969-4D88-989C-ED3F3B92B8BF}" presName="lineNode" presStyleLbl="alignAccFollowNode1" presStyleIdx="3" presStyleCnt="15"/>
      <dgm:spPr/>
    </dgm:pt>
    <dgm:pt modelId="{3CA7857F-1BC5-48CC-BED5-45080444DC15}" type="pres">
      <dgm:prSet presAssocID="{385006B0-7969-4D88-989C-ED3F3B92B8BF}" presName="lineArrowNode" presStyleLbl="alignAccFollowNode1" presStyleIdx="4" presStyleCnt="15"/>
      <dgm:spPr/>
    </dgm:pt>
    <dgm:pt modelId="{D1AD3A6B-D76A-4877-A678-0AEDD6AEA570}" type="pres">
      <dgm:prSet presAssocID="{61F766D0-56C3-46E1-8ED8-F5974942E370}" presName="sibTransNodeCircle" presStyleLbl="alignNode1" presStyleIdx="1" presStyleCnt="5">
        <dgm:presLayoutVars>
          <dgm:chMax val="0"/>
          <dgm:bulletEnabled/>
        </dgm:presLayoutVars>
      </dgm:prSet>
      <dgm:spPr/>
    </dgm:pt>
    <dgm:pt modelId="{476355E4-3430-411B-B0DE-B5AA8F8F3552}" type="pres">
      <dgm:prSet presAssocID="{61F766D0-56C3-46E1-8ED8-F5974942E370}" presName="spacerBetweenCircleAndCallout" presStyleCnt="0">
        <dgm:presLayoutVars/>
      </dgm:prSet>
      <dgm:spPr/>
    </dgm:pt>
    <dgm:pt modelId="{050142E7-A734-4E3A-8754-F5DF21DD7A04}" type="pres">
      <dgm:prSet presAssocID="{385006B0-7969-4D88-989C-ED3F3B92B8BF}" presName="nodeText" presStyleLbl="alignAccFollowNode1" presStyleIdx="5" presStyleCnt="15">
        <dgm:presLayoutVars>
          <dgm:bulletEnabled val="1"/>
        </dgm:presLayoutVars>
      </dgm:prSet>
      <dgm:spPr/>
    </dgm:pt>
    <dgm:pt modelId="{38622C29-BEFE-4051-A45C-905B65C9E7D7}" type="pres">
      <dgm:prSet presAssocID="{61F766D0-56C3-46E1-8ED8-F5974942E370}" presName="sibTransComposite" presStyleCnt="0"/>
      <dgm:spPr/>
    </dgm:pt>
    <dgm:pt modelId="{D99089AC-CF27-456B-B0FC-DC56E1877D1B}" type="pres">
      <dgm:prSet presAssocID="{5629F234-0DF9-4B89-90A8-D3FF00962F8A}" presName="compositeNode" presStyleCnt="0"/>
      <dgm:spPr/>
    </dgm:pt>
    <dgm:pt modelId="{F674CBD0-9D26-4AA9-8193-A08801C5229A}" type="pres">
      <dgm:prSet presAssocID="{5629F234-0DF9-4B89-90A8-D3FF00962F8A}" presName="parTx" presStyleLbl="node1" presStyleIdx="0" presStyleCnt="0">
        <dgm:presLayoutVars>
          <dgm:chMax val="0"/>
          <dgm:chPref val="0"/>
          <dgm:bulletEnabled val="1"/>
        </dgm:presLayoutVars>
      </dgm:prSet>
      <dgm:spPr/>
    </dgm:pt>
    <dgm:pt modelId="{641ACF71-5F96-487E-A471-36CAA690527F}" type="pres">
      <dgm:prSet presAssocID="{5629F234-0DF9-4B89-90A8-D3FF00962F8A}" presName="parSh" presStyleCnt="0"/>
      <dgm:spPr/>
    </dgm:pt>
    <dgm:pt modelId="{9D84CCA5-18A7-4C56-AD39-14A0BB70B5C8}" type="pres">
      <dgm:prSet presAssocID="{5629F234-0DF9-4B89-90A8-D3FF00962F8A}" presName="lineNode" presStyleLbl="alignAccFollowNode1" presStyleIdx="6" presStyleCnt="15"/>
      <dgm:spPr/>
    </dgm:pt>
    <dgm:pt modelId="{B8E94F8B-E030-4306-B193-90870EACC0E7}" type="pres">
      <dgm:prSet presAssocID="{5629F234-0DF9-4B89-90A8-D3FF00962F8A}" presName="lineArrowNode" presStyleLbl="alignAccFollowNode1" presStyleIdx="7" presStyleCnt="15"/>
      <dgm:spPr/>
    </dgm:pt>
    <dgm:pt modelId="{3907335C-AEA9-4BBB-945B-BDE88B3091E6}" type="pres">
      <dgm:prSet presAssocID="{718347E4-AA18-40A4-ABFC-FF745E14F5E7}" presName="sibTransNodeCircle" presStyleLbl="alignNode1" presStyleIdx="2" presStyleCnt="5">
        <dgm:presLayoutVars>
          <dgm:chMax val="0"/>
          <dgm:bulletEnabled/>
        </dgm:presLayoutVars>
      </dgm:prSet>
      <dgm:spPr/>
    </dgm:pt>
    <dgm:pt modelId="{A79E9E7B-1C97-4AC4-A71C-D54F568D3566}" type="pres">
      <dgm:prSet presAssocID="{718347E4-AA18-40A4-ABFC-FF745E14F5E7}" presName="spacerBetweenCircleAndCallout" presStyleCnt="0">
        <dgm:presLayoutVars/>
      </dgm:prSet>
      <dgm:spPr/>
    </dgm:pt>
    <dgm:pt modelId="{7AA5BDD2-BBF8-43A1-9131-3B20669038B8}" type="pres">
      <dgm:prSet presAssocID="{5629F234-0DF9-4B89-90A8-D3FF00962F8A}" presName="nodeText" presStyleLbl="alignAccFollowNode1" presStyleIdx="8" presStyleCnt="15">
        <dgm:presLayoutVars>
          <dgm:bulletEnabled val="1"/>
        </dgm:presLayoutVars>
      </dgm:prSet>
      <dgm:spPr/>
    </dgm:pt>
    <dgm:pt modelId="{68A73AC7-8C34-4E77-B46E-68C2E815E62B}" type="pres">
      <dgm:prSet presAssocID="{718347E4-AA18-40A4-ABFC-FF745E14F5E7}" presName="sibTransComposite" presStyleCnt="0"/>
      <dgm:spPr/>
    </dgm:pt>
    <dgm:pt modelId="{81FCDE39-ECA9-4D1D-8C58-662590835D38}" type="pres">
      <dgm:prSet presAssocID="{4226A8D9-D146-4E84-AB9D-EA229B252780}" presName="compositeNode" presStyleCnt="0"/>
      <dgm:spPr/>
    </dgm:pt>
    <dgm:pt modelId="{B1103F25-6D9A-44F0-A7EF-5B43E9645877}" type="pres">
      <dgm:prSet presAssocID="{4226A8D9-D146-4E84-AB9D-EA229B252780}" presName="parTx" presStyleLbl="node1" presStyleIdx="0" presStyleCnt="0">
        <dgm:presLayoutVars>
          <dgm:chMax val="0"/>
          <dgm:chPref val="0"/>
          <dgm:bulletEnabled val="1"/>
        </dgm:presLayoutVars>
      </dgm:prSet>
      <dgm:spPr/>
    </dgm:pt>
    <dgm:pt modelId="{57FD1A07-62D7-4A61-AFF0-6E010C03A44D}" type="pres">
      <dgm:prSet presAssocID="{4226A8D9-D146-4E84-AB9D-EA229B252780}" presName="parSh" presStyleCnt="0"/>
      <dgm:spPr/>
    </dgm:pt>
    <dgm:pt modelId="{CA6D1B89-9A21-473A-A634-5DED500F6A45}" type="pres">
      <dgm:prSet presAssocID="{4226A8D9-D146-4E84-AB9D-EA229B252780}" presName="lineNode" presStyleLbl="alignAccFollowNode1" presStyleIdx="9" presStyleCnt="15"/>
      <dgm:spPr/>
    </dgm:pt>
    <dgm:pt modelId="{54631CA7-64AA-4C85-8F86-91114626E467}" type="pres">
      <dgm:prSet presAssocID="{4226A8D9-D146-4E84-AB9D-EA229B252780}" presName="lineArrowNode" presStyleLbl="alignAccFollowNode1" presStyleIdx="10" presStyleCnt="15"/>
      <dgm:spPr/>
    </dgm:pt>
    <dgm:pt modelId="{DB537963-79A8-4019-ACE4-23EC510B02D8}" type="pres">
      <dgm:prSet presAssocID="{4BA4923D-899D-4579-A3F2-525F41F7477E}" presName="sibTransNodeCircle" presStyleLbl="alignNode1" presStyleIdx="3" presStyleCnt="5">
        <dgm:presLayoutVars>
          <dgm:chMax val="0"/>
          <dgm:bulletEnabled/>
        </dgm:presLayoutVars>
      </dgm:prSet>
      <dgm:spPr/>
    </dgm:pt>
    <dgm:pt modelId="{31C680C8-3F6F-4956-8F5A-7808C2F97BC6}" type="pres">
      <dgm:prSet presAssocID="{4BA4923D-899D-4579-A3F2-525F41F7477E}" presName="spacerBetweenCircleAndCallout" presStyleCnt="0">
        <dgm:presLayoutVars/>
      </dgm:prSet>
      <dgm:spPr/>
    </dgm:pt>
    <dgm:pt modelId="{EA93A5F5-DAE2-4EA0-8B41-587A6E5A7BE0}" type="pres">
      <dgm:prSet presAssocID="{4226A8D9-D146-4E84-AB9D-EA229B252780}" presName="nodeText" presStyleLbl="alignAccFollowNode1" presStyleIdx="11" presStyleCnt="15">
        <dgm:presLayoutVars>
          <dgm:bulletEnabled val="1"/>
        </dgm:presLayoutVars>
      </dgm:prSet>
      <dgm:spPr/>
    </dgm:pt>
    <dgm:pt modelId="{C9A661F1-BDEB-4622-B340-BE149A981047}" type="pres">
      <dgm:prSet presAssocID="{4BA4923D-899D-4579-A3F2-525F41F7477E}" presName="sibTransComposite" presStyleCnt="0"/>
      <dgm:spPr/>
    </dgm:pt>
    <dgm:pt modelId="{4008DD24-E649-4B0F-95A6-7ED9639A30CF}" type="pres">
      <dgm:prSet presAssocID="{C42415B1-BCD4-4192-BCA5-9FB66D7AE0C8}" presName="compositeNode" presStyleCnt="0"/>
      <dgm:spPr/>
    </dgm:pt>
    <dgm:pt modelId="{47B5F5DE-2818-4B87-A6C5-9A149AFE6BB2}" type="pres">
      <dgm:prSet presAssocID="{C42415B1-BCD4-4192-BCA5-9FB66D7AE0C8}" presName="parTx" presStyleLbl="node1" presStyleIdx="0" presStyleCnt="0">
        <dgm:presLayoutVars>
          <dgm:chMax val="0"/>
          <dgm:chPref val="0"/>
          <dgm:bulletEnabled val="1"/>
        </dgm:presLayoutVars>
      </dgm:prSet>
      <dgm:spPr/>
    </dgm:pt>
    <dgm:pt modelId="{10065145-32ED-4DB2-996B-08D0E7972292}" type="pres">
      <dgm:prSet presAssocID="{C42415B1-BCD4-4192-BCA5-9FB66D7AE0C8}" presName="parSh" presStyleCnt="0"/>
      <dgm:spPr/>
    </dgm:pt>
    <dgm:pt modelId="{90E3F69C-A073-4C61-9419-1F0D1A352C35}" type="pres">
      <dgm:prSet presAssocID="{C42415B1-BCD4-4192-BCA5-9FB66D7AE0C8}" presName="lineNode" presStyleLbl="alignAccFollowNode1" presStyleIdx="12" presStyleCnt="15"/>
      <dgm:spPr/>
    </dgm:pt>
    <dgm:pt modelId="{1BEC92E7-5F69-4946-BBBE-EF15CD4CFC45}" type="pres">
      <dgm:prSet presAssocID="{C42415B1-BCD4-4192-BCA5-9FB66D7AE0C8}" presName="lineArrowNode" presStyleLbl="alignAccFollowNode1" presStyleIdx="13" presStyleCnt="15"/>
      <dgm:spPr/>
    </dgm:pt>
    <dgm:pt modelId="{1FB3C715-D754-4BA3-A449-9413D12953CF}" type="pres">
      <dgm:prSet presAssocID="{1EF5CC14-0850-403F-B567-5D8165A70820}" presName="sibTransNodeCircle" presStyleLbl="alignNode1" presStyleIdx="4" presStyleCnt="5">
        <dgm:presLayoutVars>
          <dgm:chMax val="0"/>
          <dgm:bulletEnabled/>
        </dgm:presLayoutVars>
      </dgm:prSet>
      <dgm:spPr/>
    </dgm:pt>
    <dgm:pt modelId="{BD31A353-EBB8-454C-A37A-975C8DBAEDA5}" type="pres">
      <dgm:prSet presAssocID="{1EF5CC14-0850-403F-B567-5D8165A70820}" presName="spacerBetweenCircleAndCallout" presStyleCnt="0">
        <dgm:presLayoutVars/>
      </dgm:prSet>
      <dgm:spPr/>
    </dgm:pt>
    <dgm:pt modelId="{0E56AE41-45AE-4C21-86BB-B4EB7B403F62}" type="pres">
      <dgm:prSet presAssocID="{C42415B1-BCD4-4192-BCA5-9FB66D7AE0C8}" presName="nodeText" presStyleLbl="alignAccFollowNode1" presStyleIdx="14" presStyleCnt="15">
        <dgm:presLayoutVars>
          <dgm:bulletEnabled val="1"/>
        </dgm:presLayoutVars>
      </dgm:prSet>
      <dgm:spPr/>
    </dgm:pt>
  </dgm:ptLst>
  <dgm:cxnLst>
    <dgm:cxn modelId="{ADAADB04-0059-42D9-A5F1-E1674240BD46}" type="presOf" srcId="{4BA4923D-899D-4579-A3F2-525F41F7477E}" destId="{DB537963-79A8-4019-ACE4-23EC510B02D8}" srcOrd="0" destOrd="0" presId="urn:microsoft.com/office/officeart/2016/7/layout/LinearArrowProcessNumbered"/>
    <dgm:cxn modelId="{BDEF2306-F0D6-4801-A8BF-AE0C4D76D4A1}" srcId="{05F31803-D5CF-43DA-9484-E953FA00B0B8}" destId="{4D144CCC-B174-46DB-A30E-F2285EDF9C79}" srcOrd="0" destOrd="0" parTransId="{0EF893A7-DF4A-42B2-B88B-770B0A793293}" sibTransId="{1A49BCBC-CE66-449A-9A11-0E4F694785A0}"/>
    <dgm:cxn modelId="{D1D41807-A7B7-423A-92C3-383C62E70BA3}" srcId="{05F31803-D5CF-43DA-9484-E953FA00B0B8}" destId="{5629F234-0DF9-4B89-90A8-D3FF00962F8A}" srcOrd="2" destOrd="0" parTransId="{7E700288-40F4-4FFC-B245-701B1D7A385F}" sibTransId="{718347E4-AA18-40A4-ABFC-FF745E14F5E7}"/>
    <dgm:cxn modelId="{DCD2CA20-5853-4CDA-88CC-C7278D264ED3}" srcId="{05F31803-D5CF-43DA-9484-E953FA00B0B8}" destId="{385006B0-7969-4D88-989C-ED3F3B92B8BF}" srcOrd="1" destOrd="0" parTransId="{F8DB1A61-706B-4A56-B493-6D6D602AB46F}" sibTransId="{61F766D0-56C3-46E1-8ED8-F5974942E370}"/>
    <dgm:cxn modelId="{77EB8C5E-1BF7-4AF9-A4D4-E8D1BB05EC8A}" type="presOf" srcId="{5629F234-0DF9-4B89-90A8-D3FF00962F8A}" destId="{7AA5BDD2-BBF8-43A1-9131-3B20669038B8}" srcOrd="0" destOrd="0" presId="urn:microsoft.com/office/officeart/2016/7/layout/LinearArrowProcessNumbered"/>
    <dgm:cxn modelId="{51219849-A690-40F7-ABC7-57A780F8D2F3}" type="presOf" srcId="{61F766D0-56C3-46E1-8ED8-F5974942E370}" destId="{D1AD3A6B-D76A-4877-A678-0AEDD6AEA570}" srcOrd="0" destOrd="0" presId="urn:microsoft.com/office/officeart/2016/7/layout/LinearArrowProcessNumbered"/>
    <dgm:cxn modelId="{14061970-FBBB-40A5-ADB4-20A393EF591A}" type="presOf" srcId="{385006B0-7969-4D88-989C-ED3F3B92B8BF}" destId="{050142E7-A734-4E3A-8754-F5DF21DD7A04}" srcOrd="0" destOrd="0" presId="urn:microsoft.com/office/officeart/2016/7/layout/LinearArrowProcessNumbered"/>
    <dgm:cxn modelId="{AD8EC755-4888-4823-A1A3-002B0A5C56F8}" type="presOf" srcId="{4D144CCC-B174-46DB-A30E-F2285EDF9C79}" destId="{0230C780-D874-4194-8C9D-A18DE295AC38}" srcOrd="0" destOrd="0" presId="urn:microsoft.com/office/officeart/2016/7/layout/LinearArrowProcessNumbered"/>
    <dgm:cxn modelId="{6A02C279-B1CA-4C92-B328-15D1815B4A78}" type="presOf" srcId="{4226A8D9-D146-4E84-AB9D-EA229B252780}" destId="{EA93A5F5-DAE2-4EA0-8B41-587A6E5A7BE0}" srcOrd="0" destOrd="0" presId="urn:microsoft.com/office/officeart/2016/7/layout/LinearArrowProcessNumbered"/>
    <dgm:cxn modelId="{369F1D94-DEF0-40D3-8AE3-66C1A4405C4A}" type="presOf" srcId="{1A49BCBC-CE66-449A-9A11-0E4F694785A0}" destId="{A9CDF52A-9EC0-4083-88B4-51078CF5806A}" srcOrd="0" destOrd="0" presId="urn:microsoft.com/office/officeart/2016/7/layout/LinearArrowProcessNumbered"/>
    <dgm:cxn modelId="{81F136BA-A35C-4033-9646-87A5C84F9D9A}" type="presOf" srcId="{1EF5CC14-0850-403F-B567-5D8165A70820}" destId="{1FB3C715-D754-4BA3-A449-9413D12953CF}" srcOrd="0" destOrd="0" presId="urn:microsoft.com/office/officeart/2016/7/layout/LinearArrowProcessNumbered"/>
    <dgm:cxn modelId="{BD14E4DC-1528-42EE-8D99-376F1C0BAC5B}" type="presOf" srcId="{718347E4-AA18-40A4-ABFC-FF745E14F5E7}" destId="{3907335C-AEA9-4BBB-945B-BDE88B3091E6}" srcOrd="0" destOrd="0" presId="urn:microsoft.com/office/officeart/2016/7/layout/LinearArrowProcessNumbered"/>
    <dgm:cxn modelId="{F97A5ADD-B90F-464F-A18B-FFD29A265CB8}" srcId="{05F31803-D5CF-43DA-9484-E953FA00B0B8}" destId="{4226A8D9-D146-4E84-AB9D-EA229B252780}" srcOrd="3" destOrd="0" parTransId="{97170902-86AE-42B9-9695-D07B4BB3DED7}" sibTransId="{4BA4923D-899D-4579-A3F2-525F41F7477E}"/>
    <dgm:cxn modelId="{40CE06EE-5156-4789-ABE8-C3E4EAB9DAFF}" type="presOf" srcId="{05F31803-D5CF-43DA-9484-E953FA00B0B8}" destId="{A49945A9-1E84-47F9-9415-18F38E2CE838}" srcOrd="0" destOrd="0" presId="urn:microsoft.com/office/officeart/2016/7/layout/LinearArrowProcessNumbered"/>
    <dgm:cxn modelId="{8B0C68F3-0512-412A-9C81-49E80F2994F5}" srcId="{05F31803-D5CF-43DA-9484-E953FA00B0B8}" destId="{C42415B1-BCD4-4192-BCA5-9FB66D7AE0C8}" srcOrd="4" destOrd="0" parTransId="{4A443AB1-2B2A-4980-B98C-6DD4BEB09A7F}" sibTransId="{1EF5CC14-0850-403F-B567-5D8165A70820}"/>
    <dgm:cxn modelId="{5F4AA6FE-DA3B-4AF0-A725-020D3AA1BD22}" type="presOf" srcId="{C42415B1-BCD4-4192-BCA5-9FB66D7AE0C8}" destId="{0E56AE41-45AE-4C21-86BB-B4EB7B403F62}" srcOrd="0" destOrd="0" presId="urn:microsoft.com/office/officeart/2016/7/layout/LinearArrowProcessNumbered"/>
    <dgm:cxn modelId="{03D9087E-13D0-4F1A-909D-44A5429C36F2}" type="presParOf" srcId="{A49945A9-1E84-47F9-9415-18F38E2CE838}" destId="{4FC05DBA-FB6F-405C-A8E6-3BE953F29180}" srcOrd="0" destOrd="0" presId="urn:microsoft.com/office/officeart/2016/7/layout/LinearArrowProcessNumbered"/>
    <dgm:cxn modelId="{1573CFA9-0C3B-491E-95A5-334208B3E1CE}" type="presParOf" srcId="{4FC05DBA-FB6F-405C-A8E6-3BE953F29180}" destId="{85E89E81-3D3A-4D13-AE20-AAF6BF91C4FB}" srcOrd="0" destOrd="0" presId="urn:microsoft.com/office/officeart/2016/7/layout/LinearArrowProcessNumbered"/>
    <dgm:cxn modelId="{0ADD9AA6-BA02-467B-BFDF-3BEEA496C0BE}" type="presParOf" srcId="{4FC05DBA-FB6F-405C-A8E6-3BE953F29180}" destId="{F4B78501-951F-4A2B-B2F0-C235896FAC99}" srcOrd="1" destOrd="0" presId="urn:microsoft.com/office/officeart/2016/7/layout/LinearArrowProcessNumbered"/>
    <dgm:cxn modelId="{B64AB603-9162-404D-BC75-32F64D64AB4F}" type="presParOf" srcId="{F4B78501-951F-4A2B-B2F0-C235896FAC99}" destId="{CD163D79-A494-42E0-AFD7-DCEF70FD0AA5}" srcOrd="0" destOrd="0" presId="urn:microsoft.com/office/officeart/2016/7/layout/LinearArrowProcessNumbered"/>
    <dgm:cxn modelId="{45570A9A-B906-41A6-9287-2F2EE048A35E}" type="presParOf" srcId="{F4B78501-951F-4A2B-B2F0-C235896FAC99}" destId="{3B164382-AFB8-45F1-94BA-E269FDB61F0C}" srcOrd="1" destOrd="0" presId="urn:microsoft.com/office/officeart/2016/7/layout/LinearArrowProcessNumbered"/>
    <dgm:cxn modelId="{D9DE7401-E896-4F3C-BDCB-A23F87B2A51C}" type="presParOf" srcId="{F4B78501-951F-4A2B-B2F0-C235896FAC99}" destId="{A9CDF52A-9EC0-4083-88B4-51078CF5806A}" srcOrd="2" destOrd="0" presId="urn:microsoft.com/office/officeart/2016/7/layout/LinearArrowProcessNumbered"/>
    <dgm:cxn modelId="{483618AD-414E-40CD-A696-7AE0D5D6D3A1}" type="presParOf" srcId="{F4B78501-951F-4A2B-B2F0-C235896FAC99}" destId="{EA0FC14C-5750-4BD8-90D4-61C990FC37B5}" srcOrd="3" destOrd="0" presId="urn:microsoft.com/office/officeart/2016/7/layout/LinearArrowProcessNumbered"/>
    <dgm:cxn modelId="{87E54E2E-A57E-43DF-A082-DDB92CF50877}" type="presParOf" srcId="{4FC05DBA-FB6F-405C-A8E6-3BE953F29180}" destId="{0230C780-D874-4194-8C9D-A18DE295AC38}" srcOrd="2" destOrd="0" presId="urn:microsoft.com/office/officeart/2016/7/layout/LinearArrowProcessNumbered"/>
    <dgm:cxn modelId="{FB2B3ABE-7E8F-447C-9DDE-3E599C4537F0}" type="presParOf" srcId="{A49945A9-1E84-47F9-9415-18F38E2CE838}" destId="{2779A813-1996-4373-99F0-76FC9414D74A}" srcOrd="1" destOrd="0" presId="urn:microsoft.com/office/officeart/2016/7/layout/LinearArrowProcessNumbered"/>
    <dgm:cxn modelId="{2C158CE4-57C8-49DF-8411-B4B991ABC78A}" type="presParOf" srcId="{A49945A9-1E84-47F9-9415-18F38E2CE838}" destId="{AC38CC18-1E1A-4844-83A2-9B01E0B04A01}" srcOrd="2" destOrd="0" presId="urn:microsoft.com/office/officeart/2016/7/layout/LinearArrowProcessNumbered"/>
    <dgm:cxn modelId="{89091CA9-81AA-4130-A82A-9A8BAF0B55C6}" type="presParOf" srcId="{AC38CC18-1E1A-4844-83A2-9B01E0B04A01}" destId="{4CAFFA18-2C06-4DD0-BDC7-832BCA780B3C}" srcOrd="0" destOrd="0" presId="urn:microsoft.com/office/officeart/2016/7/layout/LinearArrowProcessNumbered"/>
    <dgm:cxn modelId="{92C43E26-69EC-4240-A33F-5E6471376DF7}" type="presParOf" srcId="{AC38CC18-1E1A-4844-83A2-9B01E0B04A01}" destId="{565D9613-EB94-48D8-ABC5-7BE54D5E50F4}" srcOrd="1" destOrd="0" presId="urn:microsoft.com/office/officeart/2016/7/layout/LinearArrowProcessNumbered"/>
    <dgm:cxn modelId="{D14965A2-54C2-4A4A-B453-A1FB47D40C09}" type="presParOf" srcId="{565D9613-EB94-48D8-ABC5-7BE54D5E50F4}" destId="{72EC9071-4CD0-4AB4-B1B9-7D2EF47FABDF}" srcOrd="0" destOrd="0" presId="urn:microsoft.com/office/officeart/2016/7/layout/LinearArrowProcessNumbered"/>
    <dgm:cxn modelId="{0C00221D-B9FC-42CD-B276-7D0A3F8E31C8}" type="presParOf" srcId="{565D9613-EB94-48D8-ABC5-7BE54D5E50F4}" destId="{3CA7857F-1BC5-48CC-BED5-45080444DC15}" srcOrd="1" destOrd="0" presId="urn:microsoft.com/office/officeart/2016/7/layout/LinearArrowProcessNumbered"/>
    <dgm:cxn modelId="{EA928C7A-494E-4946-8649-D0069595E316}" type="presParOf" srcId="{565D9613-EB94-48D8-ABC5-7BE54D5E50F4}" destId="{D1AD3A6B-D76A-4877-A678-0AEDD6AEA570}" srcOrd="2" destOrd="0" presId="urn:microsoft.com/office/officeart/2016/7/layout/LinearArrowProcessNumbered"/>
    <dgm:cxn modelId="{A2AAE06B-F056-4801-B2CE-B4A99066AC67}" type="presParOf" srcId="{565D9613-EB94-48D8-ABC5-7BE54D5E50F4}" destId="{476355E4-3430-411B-B0DE-B5AA8F8F3552}" srcOrd="3" destOrd="0" presId="urn:microsoft.com/office/officeart/2016/7/layout/LinearArrowProcessNumbered"/>
    <dgm:cxn modelId="{F755E37A-9175-456F-A6CD-28EEF64E73B7}" type="presParOf" srcId="{AC38CC18-1E1A-4844-83A2-9B01E0B04A01}" destId="{050142E7-A734-4E3A-8754-F5DF21DD7A04}" srcOrd="2" destOrd="0" presId="urn:microsoft.com/office/officeart/2016/7/layout/LinearArrowProcessNumbered"/>
    <dgm:cxn modelId="{4EC45579-FBBC-4BAC-91BF-F4A76F8033B0}" type="presParOf" srcId="{A49945A9-1E84-47F9-9415-18F38E2CE838}" destId="{38622C29-BEFE-4051-A45C-905B65C9E7D7}" srcOrd="3" destOrd="0" presId="urn:microsoft.com/office/officeart/2016/7/layout/LinearArrowProcessNumbered"/>
    <dgm:cxn modelId="{D3FFBD59-B403-4D0E-BB90-295993471C47}" type="presParOf" srcId="{A49945A9-1E84-47F9-9415-18F38E2CE838}" destId="{D99089AC-CF27-456B-B0FC-DC56E1877D1B}" srcOrd="4" destOrd="0" presId="urn:microsoft.com/office/officeart/2016/7/layout/LinearArrowProcessNumbered"/>
    <dgm:cxn modelId="{877A2A5B-F7D7-4B9A-9738-F30E00994B79}" type="presParOf" srcId="{D99089AC-CF27-456B-B0FC-DC56E1877D1B}" destId="{F674CBD0-9D26-4AA9-8193-A08801C5229A}" srcOrd="0" destOrd="0" presId="urn:microsoft.com/office/officeart/2016/7/layout/LinearArrowProcessNumbered"/>
    <dgm:cxn modelId="{A9C4835F-D1A4-41D2-971C-5484779AC562}" type="presParOf" srcId="{D99089AC-CF27-456B-B0FC-DC56E1877D1B}" destId="{641ACF71-5F96-487E-A471-36CAA690527F}" srcOrd="1" destOrd="0" presId="urn:microsoft.com/office/officeart/2016/7/layout/LinearArrowProcessNumbered"/>
    <dgm:cxn modelId="{1A118518-C2E8-411E-A64E-60E6FAB9067F}" type="presParOf" srcId="{641ACF71-5F96-487E-A471-36CAA690527F}" destId="{9D84CCA5-18A7-4C56-AD39-14A0BB70B5C8}" srcOrd="0" destOrd="0" presId="urn:microsoft.com/office/officeart/2016/7/layout/LinearArrowProcessNumbered"/>
    <dgm:cxn modelId="{689C3A64-B4A7-48AD-B733-A92791FDE36B}" type="presParOf" srcId="{641ACF71-5F96-487E-A471-36CAA690527F}" destId="{B8E94F8B-E030-4306-B193-90870EACC0E7}" srcOrd="1" destOrd="0" presId="urn:microsoft.com/office/officeart/2016/7/layout/LinearArrowProcessNumbered"/>
    <dgm:cxn modelId="{1FE2C1C4-17D6-450C-864F-F0BE6CF42736}" type="presParOf" srcId="{641ACF71-5F96-487E-A471-36CAA690527F}" destId="{3907335C-AEA9-4BBB-945B-BDE88B3091E6}" srcOrd="2" destOrd="0" presId="urn:microsoft.com/office/officeart/2016/7/layout/LinearArrowProcessNumbered"/>
    <dgm:cxn modelId="{D300B544-2987-4B94-AD13-A5C37BDC3827}" type="presParOf" srcId="{641ACF71-5F96-487E-A471-36CAA690527F}" destId="{A79E9E7B-1C97-4AC4-A71C-D54F568D3566}" srcOrd="3" destOrd="0" presId="urn:microsoft.com/office/officeart/2016/7/layout/LinearArrowProcessNumbered"/>
    <dgm:cxn modelId="{EB984AAC-12E6-41B2-AA5C-190241B236D6}" type="presParOf" srcId="{D99089AC-CF27-456B-B0FC-DC56E1877D1B}" destId="{7AA5BDD2-BBF8-43A1-9131-3B20669038B8}" srcOrd="2" destOrd="0" presId="urn:microsoft.com/office/officeart/2016/7/layout/LinearArrowProcessNumbered"/>
    <dgm:cxn modelId="{CEF05A3A-DE34-412C-A5B9-F84DB79B2741}" type="presParOf" srcId="{A49945A9-1E84-47F9-9415-18F38E2CE838}" destId="{68A73AC7-8C34-4E77-B46E-68C2E815E62B}" srcOrd="5" destOrd="0" presId="urn:microsoft.com/office/officeart/2016/7/layout/LinearArrowProcessNumbered"/>
    <dgm:cxn modelId="{95FD8415-406B-4CC6-A30D-4F4E11392283}" type="presParOf" srcId="{A49945A9-1E84-47F9-9415-18F38E2CE838}" destId="{81FCDE39-ECA9-4D1D-8C58-662590835D38}" srcOrd="6" destOrd="0" presId="urn:microsoft.com/office/officeart/2016/7/layout/LinearArrowProcessNumbered"/>
    <dgm:cxn modelId="{F5075172-3C80-4EBF-BCE9-DF4EC9A9B5ED}" type="presParOf" srcId="{81FCDE39-ECA9-4D1D-8C58-662590835D38}" destId="{B1103F25-6D9A-44F0-A7EF-5B43E9645877}" srcOrd="0" destOrd="0" presId="urn:microsoft.com/office/officeart/2016/7/layout/LinearArrowProcessNumbered"/>
    <dgm:cxn modelId="{64C92057-9518-4B96-A3FD-014E1C4F95B0}" type="presParOf" srcId="{81FCDE39-ECA9-4D1D-8C58-662590835D38}" destId="{57FD1A07-62D7-4A61-AFF0-6E010C03A44D}" srcOrd="1" destOrd="0" presId="urn:microsoft.com/office/officeart/2016/7/layout/LinearArrowProcessNumbered"/>
    <dgm:cxn modelId="{2533ABF2-BE34-4C45-B409-BABC4858968B}" type="presParOf" srcId="{57FD1A07-62D7-4A61-AFF0-6E010C03A44D}" destId="{CA6D1B89-9A21-473A-A634-5DED500F6A45}" srcOrd="0" destOrd="0" presId="urn:microsoft.com/office/officeart/2016/7/layout/LinearArrowProcessNumbered"/>
    <dgm:cxn modelId="{4ED0B123-7ACF-4D13-9905-FD690BA59697}" type="presParOf" srcId="{57FD1A07-62D7-4A61-AFF0-6E010C03A44D}" destId="{54631CA7-64AA-4C85-8F86-91114626E467}" srcOrd="1" destOrd="0" presId="urn:microsoft.com/office/officeart/2016/7/layout/LinearArrowProcessNumbered"/>
    <dgm:cxn modelId="{7EC70A02-A69A-4840-B9C2-E92F603DD29A}" type="presParOf" srcId="{57FD1A07-62D7-4A61-AFF0-6E010C03A44D}" destId="{DB537963-79A8-4019-ACE4-23EC510B02D8}" srcOrd="2" destOrd="0" presId="urn:microsoft.com/office/officeart/2016/7/layout/LinearArrowProcessNumbered"/>
    <dgm:cxn modelId="{291D60DF-358F-4930-B8B1-3CF2C12F75B6}" type="presParOf" srcId="{57FD1A07-62D7-4A61-AFF0-6E010C03A44D}" destId="{31C680C8-3F6F-4956-8F5A-7808C2F97BC6}" srcOrd="3" destOrd="0" presId="urn:microsoft.com/office/officeart/2016/7/layout/LinearArrowProcessNumbered"/>
    <dgm:cxn modelId="{DEDBBADC-6F3D-47A7-BC54-C8EE1C2F686F}" type="presParOf" srcId="{81FCDE39-ECA9-4D1D-8C58-662590835D38}" destId="{EA93A5F5-DAE2-4EA0-8B41-587A6E5A7BE0}" srcOrd="2" destOrd="0" presId="urn:microsoft.com/office/officeart/2016/7/layout/LinearArrowProcessNumbered"/>
    <dgm:cxn modelId="{D17566D8-121C-4CC6-85A2-6DA409530EFD}" type="presParOf" srcId="{A49945A9-1E84-47F9-9415-18F38E2CE838}" destId="{C9A661F1-BDEB-4622-B340-BE149A981047}" srcOrd="7" destOrd="0" presId="urn:microsoft.com/office/officeart/2016/7/layout/LinearArrowProcessNumbered"/>
    <dgm:cxn modelId="{F207DA14-952D-485E-975E-416214429109}" type="presParOf" srcId="{A49945A9-1E84-47F9-9415-18F38E2CE838}" destId="{4008DD24-E649-4B0F-95A6-7ED9639A30CF}" srcOrd="8" destOrd="0" presId="urn:microsoft.com/office/officeart/2016/7/layout/LinearArrowProcessNumbered"/>
    <dgm:cxn modelId="{065F34C9-F862-4E20-9118-AA137DD6D4FB}" type="presParOf" srcId="{4008DD24-E649-4B0F-95A6-7ED9639A30CF}" destId="{47B5F5DE-2818-4B87-A6C5-9A149AFE6BB2}" srcOrd="0" destOrd="0" presId="urn:microsoft.com/office/officeart/2016/7/layout/LinearArrowProcessNumbered"/>
    <dgm:cxn modelId="{7B54D40F-4B55-47CD-A8A7-F0329F45E9B4}" type="presParOf" srcId="{4008DD24-E649-4B0F-95A6-7ED9639A30CF}" destId="{10065145-32ED-4DB2-996B-08D0E7972292}" srcOrd="1" destOrd="0" presId="urn:microsoft.com/office/officeart/2016/7/layout/LinearArrowProcessNumbered"/>
    <dgm:cxn modelId="{74CDDE2B-25AD-47E8-9009-D6C5CB3C91FE}" type="presParOf" srcId="{10065145-32ED-4DB2-996B-08D0E7972292}" destId="{90E3F69C-A073-4C61-9419-1F0D1A352C35}" srcOrd="0" destOrd="0" presId="urn:microsoft.com/office/officeart/2016/7/layout/LinearArrowProcessNumbered"/>
    <dgm:cxn modelId="{12E42051-16BC-4F94-B885-42E45CAB42F4}" type="presParOf" srcId="{10065145-32ED-4DB2-996B-08D0E7972292}" destId="{1BEC92E7-5F69-4946-BBBE-EF15CD4CFC45}" srcOrd="1" destOrd="0" presId="urn:microsoft.com/office/officeart/2016/7/layout/LinearArrowProcessNumbered"/>
    <dgm:cxn modelId="{D5F0855B-349B-40F1-A5AE-AD850D49F31C}" type="presParOf" srcId="{10065145-32ED-4DB2-996B-08D0E7972292}" destId="{1FB3C715-D754-4BA3-A449-9413D12953CF}" srcOrd="2" destOrd="0" presId="urn:microsoft.com/office/officeart/2016/7/layout/LinearArrowProcessNumbered"/>
    <dgm:cxn modelId="{5E1831B1-4A63-468A-9743-C8C46B35CB84}" type="presParOf" srcId="{10065145-32ED-4DB2-996B-08D0E7972292}" destId="{BD31A353-EBB8-454C-A37A-975C8DBAEDA5}" srcOrd="3" destOrd="0" presId="urn:microsoft.com/office/officeart/2016/7/layout/LinearArrowProcessNumbered"/>
    <dgm:cxn modelId="{44272CC7-B1DA-4B53-A698-B81A81272896}" type="presParOf" srcId="{4008DD24-E649-4B0F-95A6-7ED9639A30CF}" destId="{0E56AE41-45AE-4C21-86BB-B4EB7B403F6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D79988-4E9B-458E-9753-0DAA7B5E7F9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FDD1C5D-9660-4CDB-A212-2B075B604D83}">
      <dgm:prSet/>
      <dgm:spPr/>
      <dgm:t>
        <a:bodyPr/>
        <a:lstStyle/>
        <a:p>
          <a:r>
            <a:rPr lang="en-GB"/>
            <a:t>We will share any and all of our work, documents, research, just ask!</a:t>
          </a:r>
          <a:endParaRPr lang="en-US"/>
        </a:p>
      </dgm:t>
    </dgm:pt>
    <dgm:pt modelId="{52478323-FB55-4955-9616-B8E5B89A154E}" type="parTrans" cxnId="{CE838B14-5048-4F87-A968-02B024DCF708}">
      <dgm:prSet/>
      <dgm:spPr/>
      <dgm:t>
        <a:bodyPr/>
        <a:lstStyle/>
        <a:p>
          <a:endParaRPr lang="en-US"/>
        </a:p>
      </dgm:t>
    </dgm:pt>
    <dgm:pt modelId="{47E56F9B-31FA-44DA-812D-0D7409AEEC3A}" type="sibTrans" cxnId="{CE838B14-5048-4F87-A968-02B024DCF708}">
      <dgm:prSet/>
      <dgm:spPr/>
      <dgm:t>
        <a:bodyPr/>
        <a:lstStyle/>
        <a:p>
          <a:endParaRPr lang="en-US"/>
        </a:p>
      </dgm:t>
    </dgm:pt>
    <dgm:pt modelId="{59EC290D-B2B9-4A5B-B9D9-0D17A4D11AB0}">
      <dgm:prSet/>
      <dgm:spPr/>
      <dgm:t>
        <a:bodyPr/>
        <a:lstStyle/>
        <a:p>
          <a:r>
            <a:rPr lang="en-GB"/>
            <a:t>We used external consultants, and had clear reasons for this, you don’t have to…</a:t>
          </a:r>
          <a:endParaRPr lang="en-US"/>
        </a:p>
      </dgm:t>
    </dgm:pt>
    <dgm:pt modelId="{47F76137-7363-4059-B314-373D5FB69B9A}" type="parTrans" cxnId="{B79CCAF2-00A3-4EF0-9CDF-BA4553BD7D60}">
      <dgm:prSet/>
      <dgm:spPr/>
      <dgm:t>
        <a:bodyPr/>
        <a:lstStyle/>
        <a:p>
          <a:endParaRPr lang="en-US"/>
        </a:p>
      </dgm:t>
    </dgm:pt>
    <dgm:pt modelId="{E1D576CA-4881-4A20-9A4F-0B1D5ED96C43}" type="sibTrans" cxnId="{B79CCAF2-00A3-4EF0-9CDF-BA4553BD7D60}">
      <dgm:prSet/>
      <dgm:spPr/>
      <dgm:t>
        <a:bodyPr/>
        <a:lstStyle/>
        <a:p>
          <a:endParaRPr lang="en-US"/>
        </a:p>
      </dgm:t>
    </dgm:pt>
    <dgm:pt modelId="{7BBB948C-60CA-4491-B5B7-8058A86ADF22}">
      <dgm:prSet/>
      <dgm:spPr/>
      <dgm:t>
        <a:bodyPr/>
        <a:lstStyle/>
        <a:p>
          <a:r>
            <a:rPr lang="en-GB"/>
            <a:t>Follow up session planned at Strategy Exchange</a:t>
          </a:r>
          <a:endParaRPr lang="en-US"/>
        </a:p>
      </dgm:t>
    </dgm:pt>
    <dgm:pt modelId="{7CFEDBB3-35B9-4562-A9D3-41D49E0CDDF7}" type="parTrans" cxnId="{B3919D2A-2F82-4896-A8E5-1373810A6C45}">
      <dgm:prSet/>
      <dgm:spPr/>
      <dgm:t>
        <a:bodyPr/>
        <a:lstStyle/>
        <a:p>
          <a:endParaRPr lang="en-US"/>
        </a:p>
      </dgm:t>
    </dgm:pt>
    <dgm:pt modelId="{87F9EE8F-5C7A-4A74-8F11-F3D9D1597128}" type="sibTrans" cxnId="{B3919D2A-2F82-4896-A8E5-1373810A6C45}">
      <dgm:prSet/>
      <dgm:spPr/>
      <dgm:t>
        <a:bodyPr/>
        <a:lstStyle/>
        <a:p>
          <a:endParaRPr lang="en-US"/>
        </a:p>
      </dgm:t>
    </dgm:pt>
    <dgm:pt modelId="{0E0B6BA8-A561-4F9C-A090-9D494DAD3E96}">
      <dgm:prSet/>
      <dgm:spPr/>
      <dgm:t>
        <a:bodyPr/>
        <a:lstStyle/>
        <a:p>
          <a:r>
            <a:rPr lang="en-GB"/>
            <a:t>If this works we will be hosting a conference in 2025 (we can’t handle any more visits!)</a:t>
          </a:r>
          <a:endParaRPr lang="en-US"/>
        </a:p>
      </dgm:t>
    </dgm:pt>
    <dgm:pt modelId="{E60D12FC-2FF9-45F0-A067-44C38CD98455}" type="parTrans" cxnId="{8B36F7AF-D986-4222-B9C0-EA70C47FC8B3}">
      <dgm:prSet/>
      <dgm:spPr/>
      <dgm:t>
        <a:bodyPr/>
        <a:lstStyle/>
        <a:p>
          <a:endParaRPr lang="en-US"/>
        </a:p>
      </dgm:t>
    </dgm:pt>
    <dgm:pt modelId="{450627E8-21B0-4F02-B74B-D7BE61E6B06C}" type="sibTrans" cxnId="{8B36F7AF-D986-4222-B9C0-EA70C47FC8B3}">
      <dgm:prSet/>
      <dgm:spPr/>
      <dgm:t>
        <a:bodyPr/>
        <a:lstStyle/>
        <a:p>
          <a:endParaRPr lang="en-US"/>
        </a:p>
      </dgm:t>
    </dgm:pt>
    <dgm:pt modelId="{BCB00FB8-B883-4651-96E6-72C492311DBA}" type="pres">
      <dgm:prSet presAssocID="{52D79988-4E9B-458E-9753-0DAA7B5E7F99}" presName="root" presStyleCnt="0">
        <dgm:presLayoutVars>
          <dgm:dir/>
          <dgm:resizeHandles val="exact"/>
        </dgm:presLayoutVars>
      </dgm:prSet>
      <dgm:spPr/>
    </dgm:pt>
    <dgm:pt modelId="{1E4EFC79-6E5E-4298-A786-0449EADDB770}" type="pres">
      <dgm:prSet presAssocID="{52D79988-4E9B-458E-9753-0DAA7B5E7F99}" presName="container" presStyleCnt="0">
        <dgm:presLayoutVars>
          <dgm:dir/>
          <dgm:resizeHandles val="exact"/>
        </dgm:presLayoutVars>
      </dgm:prSet>
      <dgm:spPr/>
    </dgm:pt>
    <dgm:pt modelId="{95C126DC-00F3-4DFF-BA99-5D3F3B548D35}" type="pres">
      <dgm:prSet presAssocID="{4FDD1C5D-9660-4CDB-A212-2B075B604D83}" presName="compNode" presStyleCnt="0"/>
      <dgm:spPr/>
    </dgm:pt>
    <dgm:pt modelId="{1CC73244-CEE2-4EF5-9E0C-04ED2E37EABE}" type="pres">
      <dgm:prSet presAssocID="{4FDD1C5D-9660-4CDB-A212-2B075B604D83}" presName="iconBgRect" presStyleLbl="bgShp" presStyleIdx="0" presStyleCnt="4"/>
      <dgm:spPr/>
    </dgm:pt>
    <dgm:pt modelId="{F7C549BC-295B-4BE1-B430-F332B334B137}" type="pres">
      <dgm:prSet presAssocID="{4FDD1C5D-9660-4CDB-A212-2B075B604D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932E9F83-2132-4AE4-AA6D-91E8FF62C09B}" type="pres">
      <dgm:prSet presAssocID="{4FDD1C5D-9660-4CDB-A212-2B075B604D83}" presName="spaceRect" presStyleCnt="0"/>
      <dgm:spPr/>
    </dgm:pt>
    <dgm:pt modelId="{3A2B5AF9-DF5F-4906-88F7-0730840C0090}" type="pres">
      <dgm:prSet presAssocID="{4FDD1C5D-9660-4CDB-A212-2B075B604D83}" presName="textRect" presStyleLbl="revTx" presStyleIdx="0" presStyleCnt="4">
        <dgm:presLayoutVars>
          <dgm:chMax val="1"/>
          <dgm:chPref val="1"/>
        </dgm:presLayoutVars>
      </dgm:prSet>
      <dgm:spPr/>
    </dgm:pt>
    <dgm:pt modelId="{ABE3FE09-0743-4F0E-8E89-7C48E6342D89}" type="pres">
      <dgm:prSet presAssocID="{47E56F9B-31FA-44DA-812D-0D7409AEEC3A}" presName="sibTrans" presStyleLbl="sibTrans2D1" presStyleIdx="0" presStyleCnt="0"/>
      <dgm:spPr/>
    </dgm:pt>
    <dgm:pt modelId="{D3628C38-128F-46DA-920A-A7B25026BBC0}" type="pres">
      <dgm:prSet presAssocID="{59EC290D-B2B9-4A5B-B9D9-0D17A4D11AB0}" presName="compNode" presStyleCnt="0"/>
      <dgm:spPr/>
    </dgm:pt>
    <dgm:pt modelId="{BE3488EC-5CE6-4064-B8E4-4677C4AF1527}" type="pres">
      <dgm:prSet presAssocID="{59EC290D-B2B9-4A5B-B9D9-0D17A4D11AB0}" presName="iconBgRect" presStyleLbl="bgShp" presStyleIdx="1" presStyleCnt="4"/>
      <dgm:spPr/>
    </dgm:pt>
    <dgm:pt modelId="{DD2600F8-EC5F-47E8-807A-BB49EFD24047}" type="pres">
      <dgm:prSet presAssocID="{59EC290D-B2B9-4A5B-B9D9-0D17A4D11AB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8E259F66-5574-4116-84D4-2262E1D449A2}" type="pres">
      <dgm:prSet presAssocID="{59EC290D-B2B9-4A5B-B9D9-0D17A4D11AB0}" presName="spaceRect" presStyleCnt="0"/>
      <dgm:spPr/>
    </dgm:pt>
    <dgm:pt modelId="{9F91F45A-3247-4748-99A6-75F58C88053F}" type="pres">
      <dgm:prSet presAssocID="{59EC290D-B2B9-4A5B-B9D9-0D17A4D11AB0}" presName="textRect" presStyleLbl="revTx" presStyleIdx="1" presStyleCnt="4">
        <dgm:presLayoutVars>
          <dgm:chMax val="1"/>
          <dgm:chPref val="1"/>
        </dgm:presLayoutVars>
      </dgm:prSet>
      <dgm:spPr/>
    </dgm:pt>
    <dgm:pt modelId="{6E0DD4C6-C409-4B8E-8F66-79B04BCB16DC}" type="pres">
      <dgm:prSet presAssocID="{E1D576CA-4881-4A20-9A4F-0B1D5ED96C43}" presName="sibTrans" presStyleLbl="sibTrans2D1" presStyleIdx="0" presStyleCnt="0"/>
      <dgm:spPr/>
    </dgm:pt>
    <dgm:pt modelId="{28A14BAF-9F81-41C8-9EBB-32C02C64378B}" type="pres">
      <dgm:prSet presAssocID="{7BBB948C-60CA-4491-B5B7-8058A86ADF22}" presName="compNode" presStyleCnt="0"/>
      <dgm:spPr/>
    </dgm:pt>
    <dgm:pt modelId="{DEE3AF65-70D4-416A-BA54-4410881CC355}" type="pres">
      <dgm:prSet presAssocID="{7BBB948C-60CA-4491-B5B7-8058A86ADF22}" presName="iconBgRect" presStyleLbl="bgShp" presStyleIdx="2" presStyleCnt="4"/>
      <dgm:spPr/>
    </dgm:pt>
    <dgm:pt modelId="{A5820E5D-D368-4834-BAB3-0447694AFBD8}" type="pres">
      <dgm:prSet presAssocID="{7BBB948C-60CA-4491-B5B7-8058A86ADF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7AB885E-BD6D-407D-91E0-465FC8245CE2}" type="pres">
      <dgm:prSet presAssocID="{7BBB948C-60CA-4491-B5B7-8058A86ADF22}" presName="spaceRect" presStyleCnt="0"/>
      <dgm:spPr/>
    </dgm:pt>
    <dgm:pt modelId="{B30C33D8-4288-4EA9-B41E-8E7A60C89706}" type="pres">
      <dgm:prSet presAssocID="{7BBB948C-60CA-4491-B5B7-8058A86ADF22}" presName="textRect" presStyleLbl="revTx" presStyleIdx="2" presStyleCnt="4">
        <dgm:presLayoutVars>
          <dgm:chMax val="1"/>
          <dgm:chPref val="1"/>
        </dgm:presLayoutVars>
      </dgm:prSet>
      <dgm:spPr/>
    </dgm:pt>
    <dgm:pt modelId="{B4751EA1-C08E-4E86-AE1D-C4BE2726F460}" type="pres">
      <dgm:prSet presAssocID="{87F9EE8F-5C7A-4A74-8F11-F3D9D1597128}" presName="sibTrans" presStyleLbl="sibTrans2D1" presStyleIdx="0" presStyleCnt="0"/>
      <dgm:spPr/>
    </dgm:pt>
    <dgm:pt modelId="{E0F511FD-934A-4538-9C78-40A72CFB33D2}" type="pres">
      <dgm:prSet presAssocID="{0E0B6BA8-A561-4F9C-A090-9D494DAD3E96}" presName="compNode" presStyleCnt="0"/>
      <dgm:spPr/>
    </dgm:pt>
    <dgm:pt modelId="{FFFCD3CD-4CC7-48F6-AB1C-032FC426E6FE}" type="pres">
      <dgm:prSet presAssocID="{0E0B6BA8-A561-4F9C-A090-9D494DAD3E96}" presName="iconBgRect" presStyleLbl="bgShp" presStyleIdx="3" presStyleCnt="4"/>
      <dgm:spPr/>
    </dgm:pt>
    <dgm:pt modelId="{E8F49F4C-ED5D-4982-90D8-CF085719C387}" type="pres">
      <dgm:prSet presAssocID="{0E0B6BA8-A561-4F9C-A090-9D494DAD3E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ud Computing"/>
        </a:ext>
      </dgm:extLst>
    </dgm:pt>
    <dgm:pt modelId="{17E84E45-843D-4A35-882B-A4216806BB51}" type="pres">
      <dgm:prSet presAssocID="{0E0B6BA8-A561-4F9C-A090-9D494DAD3E96}" presName="spaceRect" presStyleCnt="0"/>
      <dgm:spPr/>
    </dgm:pt>
    <dgm:pt modelId="{9ADF5643-9025-4390-8BB6-B7DCCDD1B415}" type="pres">
      <dgm:prSet presAssocID="{0E0B6BA8-A561-4F9C-A090-9D494DAD3E96}" presName="textRect" presStyleLbl="revTx" presStyleIdx="3" presStyleCnt="4">
        <dgm:presLayoutVars>
          <dgm:chMax val="1"/>
          <dgm:chPref val="1"/>
        </dgm:presLayoutVars>
      </dgm:prSet>
      <dgm:spPr/>
    </dgm:pt>
  </dgm:ptLst>
  <dgm:cxnLst>
    <dgm:cxn modelId="{CE838B14-5048-4F87-A968-02B024DCF708}" srcId="{52D79988-4E9B-458E-9753-0DAA7B5E7F99}" destId="{4FDD1C5D-9660-4CDB-A212-2B075B604D83}" srcOrd="0" destOrd="0" parTransId="{52478323-FB55-4955-9616-B8E5B89A154E}" sibTransId="{47E56F9B-31FA-44DA-812D-0D7409AEEC3A}"/>
    <dgm:cxn modelId="{EABF1A29-1011-4A7B-B3F8-9E5FFF98D174}" type="presOf" srcId="{4FDD1C5D-9660-4CDB-A212-2B075B604D83}" destId="{3A2B5AF9-DF5F-4906-88F7-0730840C0090}" srcOrd="0" destOrd="0" presId="urn:microsoft.com/office/officeart/2018/2/layout/IconCircleList"/>
    <dgm:cxn modelId="{B3919D2A-2F82-4896-A8E5-1373810A6C45}" srcId="{52D79988-4E9B-458E-9753-0DAA7B5E7F99}" destId="{7BBB948C-60CA-4491-B5B7-8058A86ADF22}" srcOrd="2" destOrd="0" parTransId="{7CFEDBB3-35B9-4562-A9D3-41D49E0CDDF7}" sibTransId="{87F9EE8F-5C7A-4A74-8F11-F3D9D1597128}"/>
    <dgm:cxn modelId="{B8E9F142-301E-4253-82AC-E54E1DAA4837}" type="presOf" srcId="{59EC290D-B2B9-4A5B-B9D9-0D17A4D11AB0}" destId="{9F91F45A-3247-4748-99A6-75F58C88053F}" srcOrd="0" destOrd="0" presId="urn:microsoft.com/office/officeart/2018/2/layout/IconCircleList"/>
    <dgm:cxn modelId="{5001BF59-E0FD-494C-B6D6-A5289963F6B5}" type="presOf" srcId="{0E0B6BA8-A561-4F9C-A090-9D494DAD3E96}" destId="{9ADF5643-9025-4390-8BB6-B7DCCDD1B415}" srcOrd="0" destOrd="0" presId="urn:microsoft.com/office/officeart/2018/2/layout/IconCircleList"/>
    <dgm:cxn modelId="{C678A694-02DF-4EAC-8ED1-2F3FA714C4BA}" type="presOf" srcId="{47E56F9B-31FA-44DA-812D-0D7409AEEC3A}" destId="{ABE3FE09-0743-4F0E-8E89-7C48E6342D89}" srcOrd="0" destOrd="0" presId="urn:microsoft.com/office/officeart/2018/2/layout/IconCircleList"/>
    <dgm:cxn modelId="{91A29E9B-C7A2-44D7-BBF5-7765CCDC5BDE}" type="presOf" srcId="{E1D576CA-4881-4A20-9A4F-0B1D5ED96C43}" destId="{6E0DD4C6-C409-4B8E-8F66-79B04BCB16DC}" srcOrd="0" destOrd="0" presId="urn:microsoft.com/office/officeart/2018/2/layout/IconCircleList"/>
    <dgm:cxn modelId="{8A56C3A2-A48F-41E1-8E6E-9CD75F02A3D8}" type="presOf" srcId="{52D79988-4E9B-458E-9753-0DAA7B5E7F99}" destId="{BCB00FB8-B883-4651-96E6-72C492311DBA}" srcOrd="0" destOrd="0" presId="urn:microsoft.com/office/officeart/2018/2/layout/IconCircleList"/>
    <dgm:cxn modelId="{8B36F7AF-D986-4222-B9C0-EA70C47FC8B3}" srcId="{52D79988-4E9B-458E-9753-0DAA7B5E7F99}" destId="{0E0B6BA8-A561-4F9C-A090-9D494DAD3E96}" srcOrd="3" destOrd="0" parTransId="{E60D12FC-2FF9-45F0-A067-44C38CD98455}" sibTransId="{450627E8-21B0-4F02-B74B-D7BE61E6B06C}"/>
    <dgm:cxn modelId="{6D937ED5-CDA3-4610-8850-F349645FC573}" type="presOf" srcId="{7BBB948C-60CA-4491-B5B7-8058A86ADF22}" destId="{B30C33D8-4288-4EA9-B41E-8E7A60C89706}" srcOrd="0" destOrd="0" presId="urn:microsoft.com/office/officeart/2018/2/layout/IconCircleList"/>
    <dgm:cxn modelId="{4764A5DD-5546-4F10-94B3-2CC9B0978F8F}" type="presOf" srcId="{87F9EE8F-5C7A-4A74-8F11-F3D9D1597128}" destId="{B4751EA1-C08E-4E86-AE1D-C4BE2726F460}" srcOrd="0" destOrd="0" presId="urn:microsoft.com/office/officeart/2018/2/layout/IconCircleList"/>
    <dgm:cxn modelId="{B79CCAF2-00A3-4EF0-9CDF-BA4553BD7D60}" srcId="{52D79988-4E9B-458E-9753-0DAA7B5E7F99}" destId="{59EC290D-B2B9-4A5B-B9D9-0D17A4D11AB0}" srcOrd="1" destOrd="0" parTransId="{47F76137-7363-4059-B314-373D5FB69B9A}" sibTransId="{E1D576CA-4881-4A20-9A4F-0B1D5ED96C43}"/>
    <dgm:cxn modelId="{349CB246-FEEC-4E90-BB77-195152C62F6D}" type="presParOf" srcId="{BCB00FB8-B883-4651-96E6-72C492311DBA}" destId="{1E4EFC79-6E5E-4298-A786-0449EADDB770}" srcOrd="0" destOrd="0" presId="urn:microsoft.com/office/officeart/2018/2/layout/IconCircleList"/>
    <dgm:cxn modelId="{F62C90DD-D888-4323-8476-087BD255C7A5}" type="presParOf" srcId="{1E4EFC79-6E5E-4298-A786-0449EADDB770}" destId="{95C126DC-00F3-4DFF-BA99-5D3F3B548D35}" srcOrd="0" destOrd="0" presId="urn:microsoft.com/office/officeart/2018/2/layout/IconCircleList"/>
    <dgm:cxn modelId="{06393D7D-C9BD-4A60-B82D-F92E304B40AB}" type="presParOf" srcId="{95C126DC-00F3-4DFF-BA99-5D3F3B548D35}" destId="{1CC73244-CEE2-4EF5-9E0C-04ED2E37EABE}" srcOrd="0" destOrd="0" presId="urn:microsoft.com/office/officeart/2018/2/layout/IconCircleList"/>
    <dgm:cxn modelId="{22E72E5D-B0F4-411D-95AA-4F0868B802E6}" type="presParOf" srcId="{95C126DC-00F3-4DFF-BA99-5D3F3B548D35}" destId="{F7C549BC-295B-4BE1-B430-F332B334B137}" srcOrd="1" destOrd="0" presId="urn:microsoft.com/office/officeart/2018/2/layout/IconCircleList"/>
    <dgm:cxn modelId="{6384564F-9D36-409E-B91C-6A41E2090BE7}" type="presParOf" srcId="{95C126DC-00F3-4DFF-BA99-5D3F3B548D35}" destId="{932E9F83-2132-4AE4-AA6D-91E8FF62C09B}" srcOrd="2" destOrd="0" presId="urn:microsoft.com/office/officeart/2018/2/layout/IconCircleList"/>
    <dgm:cxn modelId="{AFA4DA1A-2E09-430A-89D2-627DB7D052E8}" type="presParOf" srcId="{95C126DC-00F3-4DFF-BA99-5D3F3B548D35}" destId="{3A2B5AF9-DF5F-4906-88F7-0730840C0090}" srcOrd="3" destOrd="0" presId="urn:microsoft.com/office/officeart/2018/2/layout/IconCircleList"/>
    <dgm:cxn modelId="{B7E354E1-37B9-4B96-8A11-BD4D4EA58291}" type="presParOf" srcId="{1E4EFC79-6E5E-4298-A786-0449EADDB770}" destId="{ABE3FE09-0743-4F0E-8E89-7C48E6342D89}" srcOrd="1" destOrd="0" presId="urn:microsoft.com/office/officeart/2018/2/layout/IconCircleList"/>
    <dgm:cxn modelId="{00715192-3CA7-4A2A-947C-1434EE6E8F39}" type="presParOf" srcId="{1E4EFC79-6E5E-4298-A786-0449EADDB770}" destId="{D3628C38-128F-46DA-920A-A7B25026BBC0}" srcOrd="2" destOrd="0" presId="urn:microsoft.com/office/officeart/2018/2/layout/IconCircleList"/>
    <dgm:cxn modelId="{B00869CB-3E7F-4126-ACAC-8E2C8730EAB1}" type="presParOf" srcId="{D3628C38-128F-46DA-920A-A7B25026BBC0}" destId="{BE3488EC-5CE6-4064-B8E4-4677C4AF1527}" srcOrd="0" destOrd="0" presId="urn:microsoft.com/office/officeart/2018/2/layout/IconCircleList"/>
    <dgm:cxn modelId="{92481123-7C9C-4A0A-853C-2FE62C8E4193}" type="presParOf" srcId="{D3628C38-128F-46DA-920A-A7B25026BBC0}" destId="{DD2600F8-EC5F-47E8-807A-BB49EFD24047}" srcOrd="1" destOrd="0" presId="urn:microsoft.com/office/officeart/2018/2/layout/IconCircleList"/>
    <dgm:cxn modelId="{36D6C0CC-972D-4C58-8B60-6501AE48BF33}" type="presParOf" srcId="{D3628C38-128F-46DA-920A-A7B25026BBC0}" destId="{8E259F66-5574-4116-84D4-2262E1D449A2}" srcOrd="2" destOrd="0" presId="urn:microsoft.com/office/officeart/2018/2/layout/IconCircleList"/>
    <dgm:cxn modelId="{5BFE2A12-A9A5-4C5B-BECB-C87DAF2E6BE7}" type="presParOf" srcId="{D3628C38-128F-46DA-920A-A7B25026BBC0}" destId="{9F91F45A-3247-4748-99A6-75F58C88053F}" srcOrd="3" destOrd="0" presId="urn:microsoft.com/office/officeart/2018/2/layout/IconCircleList"/>
    <dgm:cxn modelId="{56A2C8AF-5A7F-4F82-B942-F315ABA55B68}" type="presParOf" srcId="{1E4EFC79-6E5E-4298-A786-0449EADDB770}" destId="{6E0DD4C6-C409-4B8E-8F66-79B04BCB16DC}" srcOrd="3" destOrd="0" presId="urn:microsoft.com/office/officeart/2018/2/layout/IconCircleList"/>
    <dgm:cxn modelId="{F6EE61C7-E922-4F3F-A035-DB8BB5BD9345}" type="presParOf" srcId="{1E4EFC79-6E5E-4298-A786-0449EADDB770}" destId="{28A14BAF-9F81-41C8-9EBB-32C02C64378B}" srcOrd="4" destOrd="0" presId="urn:microsoft.com/office/officeart/2018/2/layout/IconCircleList"/>
    <dgm:cxn modelId="{E4EEE52F-DDC1-4FDB-A843-AE21CEDA038D}" type="presParOf" srcId="{28A14BAF-9F81-41C8-9EBB-32C02C64378B}" destId="{DEE3AF65-70D4-416A-BA54-4410881CC355}" srcOrd="0" destOrd="0" presId="urn:microsoft.com/office/officeart/2018/2/layout/IconCircleList"/>
    <dgm:cxn modelId="{D627F991-1576-47F5-9C94-06C7ACAE5016}" type="presParOf" srcId="{28A14BAF-9F81-41C8-9EBB-32C02C64378B}" destId="{A5820E5D-D368-4834-BAB3-0447694AFBD8}" srcOrd="1" destOrd="0" presId="urn:microsoft.com/office/officeart/2018/2/layout/IconCircleList"/>
    <dgm:cxn modelId="{BB1F78D7-9D2F-4EBF-A400-120BFC102EDB}" type="presParOf" srcId="{28A14BAF-9F81-41C8-9EBB-32C02C64378B}" destId="{B7AB885E-BD6D-407D-91E0-465FC8245CE2}" srcOrd="2" destOrd="0" presId="urn:microsoft.com/office/officeart/2018/2/layout/IconCircleList"/>
    <dgm:cxn modelId="{DE3A6F4B-74A5-4D4C-8086-AF92CA30D97B}" type="presParOf" srcId="{28A14BAF-9F81-41C8-9EBB-32C02C64378B}" destId="{B30C33D8-4288-4EA9-B41E-8E7A60C89706}" srcOrd="3" destOrd="0" presId="urn:microsoft.com/office/officeart/2018/2/layout/IconCircleList"/>
    <dgm:cxn modelId="{47038C2F-EDFB-47B5-BEAC-A425D6AB7E4A}" type="presParOf" srcId="{1E4EFC79-6E5E-4298-A786-0449EADDB770}" destId="{B4751EA1-C08E-4E86-AE1D-C4BE2726F460}" srcOrd="5" destOrd="0" presId="urn:microsoft.com/office/officeart/2018/2/layout/IconCircleList"/>
    <dgm:cxn modelId="{BCA09451-076E-4C18-9322-7839EA54ADAF}" type="presParOf" srcId="{1E4EFC79-6E5E-4298-A786-0449EADDB770}" destId="{E0F511FD-934A-4538-9C78-40A72CFB33D2}" srcOrd="6" destOrd="0" presId="urn:microsoft.com/office/officeart/2018/2/layout/IconCircleList"/>
    <dgm:cxn modelId="{D4BF67D1-D8FD-4943-961D-3A8ED183B057}" type="presParOf" srcId="{E0F511FD-934A-4538-9C78-40A72CFB33D2}" destId="{FFFCD3CD-4CC7-48F6-AB1C-032FC426E6FE}" srcOrd="0" destOrd="0" presId="urn:microsoft.com/office/officeart/2018/2/layout/IconCircleList"/>
    <dgm:cxn modelId="{44100538-B227-41FE-AABF-366162B38EC6}" type="presParOf" srcId="{E0F511FD-934A-4538-9C78-40A72CFB33D2}" destId="{E8F49F4C-ED5D-4982-90D8-CF085719C387}" srcOrd="1" destOrd="0" presId="urn:microsoft.com/office/officeart/2018/2/layout/IconCircleList"/>
    <dgm:cxn modelId="{C373841F-A116-4191-B31A-39B9B924859F}" type="presParOf" srcId="{E0F511FD-934A-4538-9C78-40A72CFB33D2}" destId="{17E84E45-843D-4A35-882B-A4216806BB51}" srcOrd="2" destOrd="0" presId="urn:microsoft.com/office/officeart/2018/2/layout/IconCircleList"/>
    <dgm:cxn modelId="{14ED708B-878F-4D20-83FA-35E158AC8464}" type="presParOf" srcId="{E0F511FD-934A-4538-9C78-40A72CFB33D2}" destId="{9ADF5643-9025-4390-8BB6-B7DCCDD1B41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6A2C-F779-47DE-8F03-D6CA29278859}">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DB836-79F4-4BE2-B09D-6D9D62D1DEAC}">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D67AC-E1C6-4EC3-A3EE-4EE56D808209}">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Post 1992 Uni</a:t>
          </a:r>
          <a:endParaRPr lang="en-US" sz="1400" kern="1200"/>
        </a:p>
      </dsp:txBody>
      <dsp:txXfrm>
        <a:off x="1172126" y="908559"/>
        <a:ext cx="2114937" cy="897246"/>
      </dsp:txXfrm>
    </dsp:sp>
    <dsp:sp modelId="{549509A8-D442-4BD6-93FE-30A6B6ADB69A}">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B028A-B114-4A1C-8734-83AC73DA73A1}">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5170C-8636-47E7-8357-62FCB2CB5EED}">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C. 25,000 students, changing demography</a:t>
          </a:r>
          <a:endParaRPr lang="en-US" sz="1400" kern="1200"/>
        </a:p>
      </dsp:txBody>
      <dsp:txXfrm>
        <a:off x="4745088" y="908559"/>
        <a:ext cx="2114937" cy="897246"/>
      </dsp:txXfrm>
    </dsp:sp>
    <dsp:sp modelId="{978DD284-636E-47DF-A23A-6634823E457C}">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22E20-DC43-48D4-936A-FB301CF5C312}">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64738-ECC4-4811-B9EC-F528894FEA67}">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New chief exec 2022</a:t>
          </a:r>
          <a:endParaRPr lang="en-US" sz="1400" kern="1200"/>
        </a:p>
      </dsp:txBody>
      <dsp:txXfrm>
        <a:off x="8318049" y="908559"/>
        <a:ext cx="2114937" cy="897246"/>
      </dsp:txXfrm>
    </dsp:sp>
    <dsp:sp modelId="{CD130449-D99A-48D9-8DE7-97BF7A5543E6}">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75670-B1C5-40F6-9846-A8F7B86CA8AB}">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CD4BF-2290-4BF5-B8EB-78B2E19B0C70}">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Uni financial stable, but facing the same challenges as everyone else</a:t>
          </a:r>
          <a:endParaRPr lang="en-US" sz="1400" kern="1200"/>
        </a:p>
      </dsp:txBody>
      <dsp:txXfrm>
        <a:off x="1172126" y="2545532"/>
        <a:ext cx="2114937" cy="897246"/>
      </dsp:txXfrm>
    </dsp:sp>
    <dsp:sp modelId="{74ABCFDC-CAB7-4083-A37F-A9E98D0CB712}">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1654F-72BD-487F-8DA6-AB4DD92858B7}">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903A4-2005-4077-AFE5-265FFF0AFAEB}">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SU following traditional organisational model, with a bar &amp; venue at 2 sites</a:t>
          </a:r>
          <a:endParaRPr lang="en-US" sz="1400" kern="1200"/>
        </a:p>
      </dsp:txBody>
      <dsp:txXfrm>
        <a:off x="4745088" y="2545532"/>
        <a:ext cx="2114937" cy="897246"/>
      </dsp:txXfrm>
    </dsp:sp>
    <dsp:sp modelId="{CE3383E7-B79B-4EF9-82CA-482ED5EBC58E}">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1C44F6-2B68-4E19-ABC6-7C1FFAEC4EF7}">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380F6-B605-4642-BED8-021FFB050588}">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Finances ok, but a challenge to budget each year</a:t>
          </a:r>
          <a:endParaRPr lang="en-US" sz="1400" kern="1200"/>
        </a:p>
      </dsp:txBody>
      <dsp:txXfrm>
        <a:off x="8318049"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FA095-BA0B-4533-877B-A401CEEA6652}">
      <dsp:nvSpPr>
        <dsp:cNvPr id="0" name=""/>
        <dsp:cNvSpPr/>
      </dsp:nvSpPr>
      <dsp:spPr>
        <a:xfrm>
          <a:off x="0" y="79880"/>
          <a:ext cx="6666833" cy="12846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 realisation that two of the things commonly cited as being brilliant about working for a Students’ Union were no longer true at Leeds Beckett (that every day is different, and that you get to make major positive impacts on the lives of students)</a:t>
          </a:r>
          <a:endParaRPr lang="en-US" sz="1800" kern="1200"/>
        </a:p>
      </dsp:txBody>
      <dsp:txXfrm>
        <a:off x="62712" y="142592"/>
        <a:ext cx="6541409" cy="1159235"/>
      </dsp:txXfrm>
    </dsp:sp>
    <dsp:sp modelId="{7F1B60FA-B2F0-42E6-BC1D-FF654051F9E1}">
      <dsp:nvSpPr>
        <dsp:cNvPr id="0" name=""/>
        <dsp:cNvSpPr/>
      </dsp:nvSpPr>
      <dsp:spPr>
        <a:xfrm>
          <a:off x="0" y="1416380"/>
          <a:ext cx="6666833" cy="1284659"/>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Not that we weren’t doing valuable work, but that our methods had become somewhat ‘rinse and repeat’ and weren’t delivering anywhere near the levels of engagement and impact relative to the investment</a:t>
          </a:r>
          <a:endParaRPr lang="en-US" sz="1800" kern="1200"/>
        </a:p>
      </dsp:txBody>
      <dsp:txXfrm>
        <a:off x="62712" y="1479092"/>
        <a:ext cx="6541409" cy="1159235"/>
      </dsp:txXfrm>
    </dsp:sp>
    <dsp:sp modelId="{0A960A87-4F7C-4354-864A-52405702876C}">
      <dsp:nvSpPr>
        <dsp:cNvPr id="0" name=""/>
        <dsp:cNvSpPr/>
      </dsp:nvSpPr>
      <dsp:spPr>
        <a:xfrm>
          <a:off x="0" y="2752880"/>
          <a:ext cx="6666833" cy="1284659"/>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Acknowledgement that engagement wouldn’t just recover following the pandemic era – the issues existed before this and we needed to be honest about this</a:t>
          </a:r>
          <a:endParaRPr lang="en-US" sz="1800" kern="1200"/>
        </a:p>
      </dsp:txBody>
      <dsp:txXfrm>
        <a:off x="62712" y="2815592"/>
        <a:ext cx="6541409" cy="1159235"/>
      </dsp:txXfrm>
    </dsp:sp>
    <dsp:sp modelId="{17CFB65A-4D6D-4044-AA64-4AEC3508DC2B}">
      <dsp:nvSpPr>
        <dsp:cNvPr id="0" name=""/>
        <dsp:cNvSpPr/>
      </dsp:nvSpPr>
      <dsp:spPr>
        <a:xfrm>
          <a:off x="0" y="4089379"/>
          <a:ext cx="6666833" cy="1284659"/>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Recognising the need for a methodology of engaging with our members that is understood throughout the organisation, by our members, and the right fit for Leeds Beckett </a:t>
          </a:r>
          <a:endParaRPr lang="en-US" sz="1800" kern="1200"/>
        </a:p>
      </dsp:txBody>
      <dsp:txXfrm>
        <a:off x="62712" y="4152091"/>
        <a:ext cx="6541409" cy="1159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AC7E9-690C-49BA-8360-596B992B8707}">
      <dsp:nvSpPr>
        <dsp:cNvPr id="0" name=""/>
        <dsp:cNvSpPr/>
      </dsp:nvSpPr>
      <dsp:spPr>
        <a:xfrm>
          <a:off x="0" y="542786"/>
          <a:ext cx="6666833" cy="8391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need to add capacity to deliver a comprehensive review of our democratic engagement</a:t>
          </a:r>
          <a:endParaRPr lang="en-US" sz="1500" kern="1200"/>
        </a:p>
      </dsp:txBody>
      <dsp:txXfrm>
        <a:off x="40962" y="583748"/>
        <a:ext cx="6584909" cy="757185"/>
      </dsp:txXfrm>
    </dsp:sp>
    <dsp:sp modelId="{71C1B88E-BF88-4874-BAAE-A38B749F1A96}">
      <dsp:nvSpPr>
        <dsp:cNvPr id="0" name=""/>
        <dsp:cNvSpPr/>
      </dsp:nvSpPr>
      <dsp:spPr>
        <a:xfrm>
          <a:off x="0" y="1425095"/>
          <a:ext cx="6666833" cy="839109"/>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 desire to be completely open to new ways of doing things, including outside the sector</a:t>
          </a:r>
          <a:endParaRPr lang="en-US" sz="1500" kern="1200"/>
        </a:p>
      </dsp:txBody>
      <dsp:txXfrm>
        <a:off x="40962" y="1466057"/>
        <a:ext cx="6584909" cy="757185"/>
      </dsp:txXfrm>
    </dsp:sp>
    <dsp:sp modelId="{B07AA70E-69BE-42EC-8588-DF210E497B37}">
      <dsp:nvSpPr>
        <dsp:cNvPr id="0" name=""/>
        <dsp:cNvSpPr/>
      </dsp:nvSpPr>
      <dsp:spPr>
        <a:xfrm>
          <a:off x="0" y="2307405"/>
          <a:ext cx="6666833" cy="839109"/>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Partnered with TPXimpact, whose approach put our staff, Officers and students at the centre of the review, and on a practical level</a:t>
          </a:r>
          <a:endParaRPr lang="en-US" sz="1500" kern="1200"/>
        </a:p>
      </dsp:txBody>
      <dsp:txXfrm>
        <a:off x="40962" y="2348367"/>
        <a:ext cx="6584909" cy="757185"/>
      </dsp:txXfrm>
    </dsp:sp>
    <dsp:sp modelId="{B782A7E2-DCF5-4CF0-8238-A2A8B95D55CE}">
      <dsp:nvSpPr>
        <dsp:cNvPr id="0" name=""/>
        <dsp:cNvSpPr/>
      </dsp:nvSpPr>
      <dsp:spPr>
        <a:xfrm>
          <a:off x="0" y="3189714"/>
          <a:ext cx="6666833" cy="839109"/>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Discovery ‘sprint’ changed the whole scope of the review, as conversations with students and stakeholders soon made it clear that before even starting to think about our democracy, we had to consider our relevance</a:t>
          </a:r>
          <a:endParaRPr lang="en-US" sz="1500" kern="1200"/>
        </a:p>
      </dsp:txBody>
      <dsp:txXfrm>
        <a:off x="40962" y="3230676"/>
        <a:ext cx="6584909" cy="757185"/>
      </dsp:txXfrm>
    </dsp:sp>
    <dsp:sp modelId="{3A486071-8ED5-489E-9092-4BCCE89A27A4}">
      <dsp:nvSpPr>
        <dsp:cNvPr id="0" name=""/>
        <dsp:cNvSpPr/>
      </dsp:nvSpPr>
      <dsp:spPr>
        <a:xfrm>
          <a:off x="0" y="4072024"/>
          <a:ext cx="6666833" cy="839109"/>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Summary of key recommendations…..or just focus solely on the Community Organising one?</a:t>
          </a:r>
          <a:endParaRPr lang="en-US" sz="1500" kern="1200"/>
        </a:p>
      </dsp:txBody>
      <dsp:txXfrm>
        <a:off x="40962" y="4112986"/>
        <a:ext cx="6584909" cy="757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CB31-1DBF-492D-978F-B048ED1440EF}">
      <dsp:nvSpPr>
        <dsp:cNvPr id="0" name=""/>
        <dsp:cNvSpPr/>
      </dsp:nvSpPr>
      <dsp:spPr>
        <a:xfrm>
          <a:off x="0" y="4592"/>
          <a:ext cx="6301601" cy="9782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CD1FC-FD1E-4DAC-8B2C-CF3D5511F714}">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1B8D45-973E-47FF-AE63-B84D4BF18FFC}">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GB" sz="1900" kern="1200"/>
            <a:t>Can be applied across the missions</a:t>
          </a:r>
          <a:endParaRPr lang="en-US" sz="1900" kern="1200"/>
        </a:p>
      </dsp:txBody>
      <dsp:txXfrm>
        <a:off x="1129902" y="4592"/>
        <a:ext cx="5171698" cy="978270"/>
      </dsp:txXfrm>
    </dsp:sp>
    <dsp:sp modelId="{BC0CCD8A-FC9E-42E6-8633-D7EA33C94AFA}">
      <dsp:nvSpPr>
        <dsp:cNvPr id="0" name=""/>
        <dsp:cNvSpPr/>
      </dsp:nvSpPr>
      <dsp:spPr>
        <a:xfrm>
          <a:off x="0" y="1227431"/>
          <a:ext cx="6301601" cy="9782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44687-8939-4FF3-8333-D9D447F38DBA}">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6B5C82-E578-48F7-83DF-3E18001AC40B}">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GB" sz="1900" kern="1200"/>
            <a:t>Builds community power – lack of social capital is not a problem, it is an opportunity</a:t>
          </a:r>
          <a:endParaRPr lang="en-US" sz="1900" kern="1200"/>
        </a:p>
      </dsp:txBody>
      <dsp:txXfrm>
        <a:off x="1129902" y="1227431"/>
        <a:ext cx="5171698" cy="978270"/>
      </dsp:txXfrm>
    </dsp:sp>
    <dsp:sp modelId="{9171FDE5-A36A-4D42-85BD-9E23D22843A3}">
      <dsp:nvSpPr>
        <dsp:cNvPr id="0" name=""/>
        <dsp:cNvSpPr/>
      </dsp:nvSpPr>
      <dsp:spPr>
        <a:xfrm>
          <a:off x="0" y="2450269"/>
          <a:ext cx="6301601" cy="9782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C3BD7-6755-4E25-8850-49B183CA7C79}">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78B1A-260A-46D7-BC23-C1FC5A3226D7}">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GB" sz="1900" kern="1200"/>
            <a:t>Aligns community building and change making</a:t>
          </a:r>
          <a:endParaRPr lang="en-US" sz="1900" kern="1200"/>
        </a:p>
      </dsp:txBody>
      <dsp:txXfrm>
        <a:off x="1129902" y="2450269"/>
        <a:ext cx="5171698" cy="978270"/>
      </dsp:txXfrm>
    </dsp:sp>
    <dsp:sp modelId="{0BBF0F54-367B-497B-8528-1FAF8A87B25D}">
      <dsp:nvSpPr>
        <dsp:cNvPr id="0" name=""/>
        <dsp:cNvSpPr/>
      </dsp:nvSpPr>
      <dsp:spPr>
        <a:xfrm>
          <a:off x="0" y="3673107"/>
          <a:ext cx="6301601" cy="9782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E828D-4FC0-4758-A3F1-8262B22BA2AA}">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FA4FB-B8F8-4F11-88C8-930FFA5C1FC0}">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GB" sz="1900" kern="1200"/>
            <a:t>Refocuses our attention to create change beyond the University</a:t>
          </a:r>
          <a:endParaRPr lang="en-US" sz="1900" kern="1200"/>
        </a:p>
      </dsp:txBody>
      <dsp:txXfrm>
        <a:off x="1129902" y="3673107"/>
        <a:ext cx="5171698" cy="978270"/>
      </dsp:txXfrm>
    </dsp:sp>
    <dsp:sp modelId="{69E20890-CDAF-4B9A-9FC0-D989F3D8E5B5}">
      <dsp:nvSpPr>
        <dsp:cNvPr id="0" name=""/>
        <dsp:cNvSpPr/>
      </dsp:nvSpPr>
      <dsp:spPr>
        <a:xfrm>
          <a:off x="0" y="4895945"/>
          <a:ext cx="6301601" cy="97827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D0500-8018-4357-AE29-D445A05F102A}">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30604D-4F83-40A1-954A-A254413B21E1}">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en-GB" sz="1900" kern="1200"/>
            <a:t>Allows us to build a regional network and impact</a:t>
          </a:r>
          <a:endParaRPr lang="en-US" sz="1900" kern="1200"/>
        </a:p>
      </dsp:txBody>
      <dsp:txXfrm>
        <a:off x="1129902" y="4895945"/>
        <a:ext cx="5171698" cy="978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08A55-F6E8-45E4-B591-0534FD90201C}">
      <dsp:nvSpPr>
        <dsp:cNvPr id="0" name=""/>
        <dsp:cNvSpPr/>
      </dsp:nvSpPr>
      <dsp:spPr>
        <a:xfrm>
          <a:off x="1212569" y="815196"/>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6D558-4FF0-48CE-8169-9C6E2A98067C}">
      <dsp:nvSpPr>
        <dsp:cNvPr id="0" name=""/>
        <dsp:cNvSpPr/>
      </dsp:nvSpPr>
      <dsp:spPr>
        <a:xfrm>
          <a:off x="417971" y="2523641"/>
          <a:ext cx="28894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Rejection of the idea that our direction can be determined by whoever can fill a room on a given day</a:t>
          </a:r>
          <a:endParaRPr lang="en-US" sz="1600" kern="1200" dirty="0"/>
        </a:p>
      </dsp:txBody>
      <dsp:txXfrm>
        <a:off x="417971" y="2523641"/>
        <a:ext cx="2889450" cy="1012500"/>
      </dsp:txXfrm>
    </dsp:sp>
    <dsp:sp modelId="{B93D2418-C105-4E66-B701-83D074F83631}">
      <dsp:nvSpPr>
        <dsp:cNvPr id="0" name=""/>
        <dsp:cNvSpPr/>
      </dsp:nvSpPr>
      <dsp:spPr>
        <a:xfrm>
          <a:off x="4607673" y="815196"/>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F5E09-4052-469A-B2D3-91D8279495BF}">
      <dsp:nvSpPr>
        <dsp:cNvPr id="0" name=""/>
        <dsp:cNvSpPr/>
      </dsp:nvSpPr>
      <dsp:spPr>
        <a:xfrm>
          <a:off x="3813075" y="2523641"/>
          <a:ext cx="28894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Core Communities will be given democratic power to set our priorities each year and shape our campaign cycle</a:t>
          </a:r>
          <a:endParaRPr lang="en-US" sz="1600" kern="1200" dirty="0"/>
        </a:p>
      </dsp:txBody>
      <dsp:txXfrm>
        <a:off x="3813075" y="2523641"/>
        <a:ext cx="2889450" cy="1012500"/>
      </dsp:txXfrm>
    </dsp:sp>
    <dsp:sp modelId="{D0ECEABC-4635-477C-A5BE-003CEF3C581E}">
      <dsp:nvSpPr>
        <dsp:cNvPr id="0" name=""/>
        <dsp:cNvSpPr/>
      </dsp:nvSpPr>
      <dsp:spPr>
        <a:xfrm>
          <a:off x="8002777" y="815196"/>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28778-A173-462D-A177-19A75D40495F}">
      <dsp:nvSpPr>
        <dsp:cNvPr id="0" name=""/>
        <dsp:cNvSpPr/>
      </dsp:nvSpPr>
      <dsp:spPr>
        <a:xfrm>
          <a:off x="7208178" y="2523641"/>
          <a:ext cx="28894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Five Steps to Social Change cycle</a:t>
          </a:r>
          <a:endParaRPr lang="en-US" sz="1600" kern="1200" dirty="0"/>
        </a:p>
      </dsp:txBody>
      <dsp:txXfrm>
        <a:off x="7208178" y="2523641"/>
        <a:ext cx="2889450" cy="101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63D79-A494-42E0-AFD7-DCEF70FD0AA5}">
      <dsp:nvSpPr>
        <dsp:cNvPr id="0" name=""/>
        <dsp:cNvSpPr/>
      </dsp:nvSpPr>
      <dsp:spPr>
        <a:xfrm>
          <a:off x="1087322" y="739838"/>
          <a:ext cx="864575" cy="71"/>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64382-AFB8-45F1-94BA-E269FDB61F0C}">
      <dsp:nvSpPr>
        <dsp:cNvPr id="0" name=""/>
        <dsp:cNvSpPr/>
      </dsp:nvSpPr>
      <dsp:spPr>
        <a:xfrm>
          <a:off x="2003772" y="667179"/>
          <a:ext cx="99426" cy="186930"/>
        </a:xfrm>
        <a:prstGeom prst="chevron">
          <a:avLst>
            <a:gd name="adj" fmla="val 90000"/>
          </a:avLst>
        </a:prstGeom>
        <a:solidFill>
          <a:schemeClr val="accent5">
            <a:tint val="40000"/>
            <a:alpha val="90000"/>
            <a:hueOff val="-853190"/>
            <a:satOff val="190"/>
            <a:lumOff val="29"/>
            <a:alphaOff val="0"/>
          </a:schemeClr>
        </a:solidFill>
        <a:ln w="19050" cap="flat" cmpd="sng" algn="ctr">
          <a:solidFill>
            <a:schemeClr val="accent5">
              <a:tint val="40000"/>
              <a:alpha val="90000"/>
              <a:hueOff val="-853190"/>
              <a:satOff val="190"/>
              <a:lumOff val="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DF52A-9EC0-4083-88B4-51078CF5806A}">
      <dsp:nvSpPr>
        <dsp:cNvPr id="0" name=""/>
        <dsp:cNvSpPr/>
      </dsp:nvSpPr>
      <dsp:spPr>
        <a:xfrm>
          <a:off x="542798" y="303422"/>
          <a:ext cx="872904" cy="872904"/>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74" tIns="33874" rIns="33874" bIns="33874"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70632" y="431256"/>
        <a:ext cx="617236" cy="617236"/>
      </dsp:txXfrm>
    </dsp:sp>
    <dsp:sp modelId="{0230C780-D874-4194-8C9D-A18DE295AC38}">
      <dsp:nvSpPr>
        <dsp:cNvPr id="0" name=""/>
        <dsp:cNvSpPr/>
      </dsp:nvSpPr>
      <dsp:spPr>
        <a:xfrm>
          <a:off x="6602" y="1341926"/>
          <a:ext cx="1945294" cy="2088450"/>
        </a:xfrm>
        <a:prstGeom prst="upArrowCallout">
          <a:avLst>
            <a:gd name="adj1" fmla="val 50000"/>
            <a:gd name="adj2" fmla="val 20000"/>
            <a:gd name="adj3" fmla="val 20000"/>
            <a:gd name="adj4" fmla="val 100000"/>
          </a:avLst>
        </a:prstGeom>
        <a:solidFill>
          <a:schemeClr val="accent5">
            <a:tint val="40000"/>
            <a:alpha val="90000"/>
            <a:hueOff val="-1706381"/>
            <a:satOff val="381"/>
            <a:lumOff val="57"/>
            <a:alphaOff val="0"/>
          </a:schemeClr>
        </a:solidFill>
        <a:ln w="19050" cap="flat" cmpd="sng" algn="ctr">
          <a:solidFill>
            <a:schemeClr val="accent5">
              <a:tint val="40000"/>
              <a:alpha val="90000"/>
              <a:hueOff val="-1706381"/>
              <a:satOff val="381"/>
              <a:lumOff val="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447" tIns="165100" rIns="153447" bIns="165100" numCol="1" spcCol="1270" anchor="t" anchorCtr="0">
          <a:noAutofit/>
        </a:bodyPr>
        <a:lstStyle/>
        <a:p>
          <a:pPr marL="0" lvl="0" indent="0" algn="l" defTabSz="622300">
            <a:lnSpc>
              <a:spcPct val="90000"/>
            </a:lnSpc>
            <a:spcBef>
              <a:spcPct val="0"/>
            </a:spcBef>
            <a:spcAft>
              <a:spcPct val="35000"/>
            </a:spcAft>
            <a:buNone/>
          </a:pPr>
          <a:r>
            <a:rPr lang="en-GB" sz="1400" kern="1200" dirty="0"/>
            <a:t>We used Community Organising methods to engage students in the review, and had some of the best turnout we’ve seen in years</a:t>
          </a:r>
          <a:endParaRPr lang="en-US" sz="1400" kern="1200" dirty="0"/>
        </a:p>
      </dsp:txBody>
      <dsp:txXfrm>
        <a:off x="6602" y="1730985"/>
        <a:ext cx="1945294" cy="1699391"/>
      </dsp:txXfrm>
    </dsp:sp>
    <dsp:sp modelId="{72EC9071-4CD0-4AB4-B1B9-7D2EF47FABDF}">
      <dsp:nvSpPr>
        <dsp:cNvPr id="0" name=""/>
        <dsp:cNvSpPr/>
      </dsp:nvSpPr>
      <dsp:spPr>
        <a:xfrm>
          <a:off x="2168041" y="739838"/>
          <a:ext cx="1945294" cy="72"/>
        </a:xfrm>
        <a:prstGeom prst="rect">
          <a:avLst/>
        </a:prstGeom>
        <a:solidFill>
          <a:schemeClr val="accent5">
            <a:tint val="40000"/>
            <a:alpha val="90000"/>
            <a:hueOff val="-2559571"/>
            <a:satOff val="571"/>
            <a:lumOff val="86"/>
            <a:alphaOff val="0"/>
          </a:schemeClr>
        </a:solidFill>
        <a:ln w="19050" cap="flat" cmpd="sng" algn="ctr">
          <a:solidFill>
            <a:schemeClr val="accent5">
              <a:tint val="40000"/>
              <a:alpha val="90000"/>
              <a:hueOff val="-2559571"/>
              <a:satOff val="571"/>
              <a:lumOff val="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7857F-1BC5-48CC-BED5-45080444DC15}">
      <dsp:nvSpPr>
        <dsp:cNvPr id="0" name=""/>
        <dsp:cNvSpPr/>
      </dsp:nvSpPr>
      <dsp:spPr>
        <a:xfrm>
          <a:off x="4165211" y="667179"/>
          <a:ext cx="99426" cy="186930"/>
        </a:xfrm>
        <a:prstGeom prst="chevron">
          <a:avLst>
            <a:gd name="adj" fmla="val 90000"/>
          </a:avLst>
        </a:prstGeom>
        <a:solidFill>
          <a:schemeClr val="accent5">
            <a:tint val="40000"/>
            <a:alpha val="90000"/>
            <a:hueOff val="-3412762"/>
            <a:satOff val="762"/>
            <a:lumOff val="115"/>
            <a:alphaOff val="0"/>
          </a:schemeClr>
        </a:solidFill>
        <a:ln w="19050" cap="flat" cmpd="sng" algn="ctr">
          <a:solidFill>
            <a:schemeClr val="accent5">
              <a:tint val="40000"/>
              <a:alpha val="90000"/>
              <a:hueOff val="-3412762"/>
              <a:satOff val="762"/>
              <a:lumOff val="1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AD3A6B-D76A-4877-A678-0AEDD6AEA570}">
      <dsp:nvSpPr>
        <dsp:cNvPr id="0" name=""/>
        <dsp:cNvSpPr/>
      </dsp:nvSpPr>
      <dsp:spPr>
        <a:xfrm>
          <a:off x="2704236" y="303422"/>
          <a:ext cx="872904" cy="872904"/>
        </a:xfrm>
        <a:prstGeom prst="ellipse">
          <a:avLst/>
        </a:prstGeom>
        <a:solidFill>
          <a:schemeClr val="accent5">
            <a:hueOff val="-3038037"/>
            <a:satOff val="-207"/>
            <a:lumOff val="490"/>
            <a:alphaOff val="0"/>
          </a:schemeClr>
        </a:solidFill>
        <a:ln w="1905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74" tIns="33874" rIns="33874" bIns="33874"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832070" y="431256"/>
        <a:ext cx="617236" cy="617236"/>
      </dsp:txXfrm>
    </dsp:sp>
    <dsp:sp modelId="{050142E7-A734-4E3A-8754-F5DF21DD7A04}">
      <dsp:nvSpPr>
        <dsp:cNvPr id="0" name=""/>
        <dsp:cNvSpPr/>
      </dsp:nvSpPr>
      <dsp:spPr>
        <a:xfrm>
          <a:off x="2168041" y="1341926"/>
          <a:ext cx="1945294" cy="2088450"/>
        </a:xfrm>
        <a:prstGeom prst="upArrowCallout">
          <a:avLst>
            <a:gd name="adj1" fmla="val 50000"/>
            <a:gd name="adj2" fmla="val 20000"/>
            <a:gd name="adj3" fmla="val 20000"/>
            <a:gd name="adj4" fmla="val 100000"/>
          </a:avLst>
        </a:prstGeom>
        <a:solidFill>
          <a:schemeClr val="accent5">
            <a:tint val="40000"/>
            <a:alpha val="90000"/>
            <a:hueOff val="-4265952"/>
            <a:satOff val="952"/>
            <a:lumOff val="143"/>
            <a:alphaOff val="0"/>
          </a:schemeClr>
        </a:solidFill>
        <a:ln w="19050" cap="flat" cmpd="sng" algn="ctr">
          <a:solidFill>
            <a:schemeClr val="accent5">
              <a:tint val="40000"/>
              <a:alpha val="90000"/>
              <a:hueOff val="-4265952"/>
              <a:satOff val="952"/>
              <a:lumOff val="1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447" tIns="165100" rIns="153447" bIns="165100" numCol="1" spcCol="1270" anchor="t" anchorCtr="0">
          <a:noAutofit/>
        </a:bodyPr>
        <a:lstStyle/>
        <a:p>
          <a:pPr marL="0" lvl="0" indent="0" algn="l" defTabSz="577850">
            <a:lnSpc>
              <a:spcPct val="90000"/>
            </a:lnSpc>
            <a:spcBef>
              <a:spcPct val="0"/>
            </a:spcBef>
            <a:spcAft>
              <a:spcPct val="35000"/>
            </a:spcAft>
            <a:buNone/>
          </a:pPr>
          <a:r>
            <a:rPr lang="en-GB" sz="1300" kern="1200" dirty="0"/>
            <a:t>Pilot year working with Citizens UK, having a Core Team made up of Officers &amp; Student Community Organisers has led to us becoming a principle partner in CUK</a:t>
          </a:r>
          <a:endParaRPr lang="en-US" sz="1300" kern="1200" dirty="0"/>
        </a:p>
      </dsp:txBody>
      <dsp:txXfrm>
        <a:off x="2168041" y="1730985"/>
        <a:ext cx="1945294" cy="1699391"/>
      </dsp:txXfrm>
    </dsp:sp>
    <dsp:sp modelId="{9D84CCA5-18A7-4C56-AD39-14A0BB70B5C8}">
      <dsp:nvSpPr>
        <dsp:cNvPr id="0" name=""/>
        <dsp:cNvSpPr/>
      </dsp:nvSpPr>
      <dsp:spPr>
        <a:xfrm>
          <a:off x="4329480" y="739838"/>
          <a:ext cx="1945294" cy="72"/>
        </a:xfrm>
        <a:prstGeom prst="rect">
          <a:avLst/>
        </a:prstGeom>
        <a:solidFill>
          <a:schemeClr val="accent5">
            <a:tint val="40000"/>
            <a:alpha val="90000"/>
            <a:hueOff val="-5119142"/>
            <a:satOff val="1143"/>
            <a:lumOff val="172"/>
            <a:alphaOff val="0"/>
          </a:schemeClr>
        </a:solidFill>
        <a:ln w="19050" cap="flat" cmpd="sng" algn="ctr">
          <a:solidFill>
            <a:schemeClr val="accent5">
              <a:tint val="40000"/>
              <a:alpha val="90000"/>
              <a:hueOff val="-5119142"/>
              <a:satOff val="1143"/>
              <a:lumOff val="1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94F8B-E030-4306-B193-90870EACC0E7}">
      <dsp:nvSpPr>
        <dsp:cNvPr id="0" name=""/>
        <dsp:cNvSpPr/>
      </dsp:nvSpPr>
      <dsp:spPr>
        <a:xfrm>
          <a:off x="6326650" y="667179"/>
          <a:ext cx="99426" cy="186930"/>
        </a:xfrm>
        <a:prstGeom prst="chevron">
          <a:avLst>
            <a:gd name="adj" fmla="val 90000"/>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07335C-AEA9-4BBB-945B-BDE88B3091E6}">
      <dsp:nvSpPr>
        <dsp:cNvPr id="0" name=""/>
        <dsp:cNvSpPr/>
      </dsp:nvSpPr>
      <dsp:spPr>
        <a:xfrm>
          <a:off x="4865675" y="303422"/>
          <a:ext cx="872904" cy="872904"/>
        </a:xfrm>
        <a:prstGeom prst="ellipse">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74" tIns="33874" rIns="33874" bIns="33874"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993509" y="431256"/>
        <a:ext cx="617236" cy="617236"/>
      </dsp:txXfrm>
    </dsp:sp>
    <dsp:sp modelId="{7AA5BDD2-BBF8-43A1-9131-3B20669038B8}">
      <dsp:nvSpPr>
        <dsp:cNvPr id="0" name=""/>
        <dsp:cNvSpPr/>
      </dsp:nvSpPr>
      <dsp:spPr>
        <a:xfrm>
          <a:off x="4329480" y="1341926"/>
          <a:ext cx="1945294" cy="2088450"/>
        </a:xfrm>
        <a:prstGeom prst="upArrowCallout">
          <a:avLst>
            <a:gd name="adj1" fmla="val 50000"/>
            <a:gd name="adj2" fmla="val 20000"/>
            <a:gd name="adj3" fmla="val 20000"/>
            <a:gd name="adj4" fmla="val 100000"/>
          </a:avLst>
        </a:prstGeom>
        <a:solidFill>
          <a:schemeClr val="accent5">
            <a:tint val="40000"/>
            <a:alpha val="90000"/>
            <a:hueOff val="-6825524"/>
            <a:satOff val="1524"/>
            <a:lumOff val="229"/>
            <a:alphaOff val="0"/>
          </a:schemeClr>
        </a:solidFill>
        <a:ln w="19050" cap="flat" cmpd="sng" algn="ctr">
          <a:solidFill>
            <a:schemeClr val="accent5">
              <a:tint val="40000"/>
              <a:alpha val="90000"/>
              <a:hueOff val="-6825524"/>
              <a:satOff val="1524"/>
              <a:lumOff val="2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447" tIns="165100" rIns="153447" bIns="165100" numCol="1" spcCol="1270" anchor="t" anchorCtr="0">
          <a:noAutofit/>
        </a:bodyPr>
        <a:lstStyle/>
        <a:p>
          <a:pPr marL="0" lvl="0" indent="0" algn="l" defTabSz="622300">
            <a:lnSpc>
              <a:spcPct val="90000"/>
            </a:lnSpc>
            <a:spcBef>
              <a:spcPct val="0"/>
            </a:spcBef>
            <a:spcAft>
              <a:spcPct val="35000"/>
            </a:spcAft>
            <a:buNone/>
          </a:pPr>
          <a:r>
            <a:rPr lang="en-GB" sz="1400" kern="1200" dirty="0"/>
            <a:t>Four key campaign areas identified (timetabling, public transport, faith spaces, part-time jobs)</a:t>
          </a:r>
          <a:endParaRPr lang="en-US" sz="1400" kern="1200" dirty="0"/>
        </a:p>
      </dsp:txBody>
      <dsp:txXfrm>
        <a:off x="4329480" y="1730985"/>
        <a:ext cx="1945294" cy="1699391"/>
      </dsp:txXfrm>
    </dsp:sp>
    <dsp:sp modelId="{CA6D1B89-9A21-473A-A634-5DED500F6A45}">
      <dsp:nvSpPr>
        <dsp:cNvPr id="0" name=""/>
        <dsp:cNvSpPr/>
      </dsp:nvSpPr>
      <dsp:spPr>
        <a:xfrm>
          <a:off x="6490919" y="739838"/>
          <a:ext cx="1945294" cy="72"/>
        </a:xfrm>
        <a:prstGeom prst="rect">
          <a:avLst/>
        </a:prstGeom>
        <a:solidFill>
          <a:schemeClr val="accent5">
            <a:tint val="40000"/>
            <a:alpha val="90000"/>
            <a:hueOff val="-7678713"/>
            <a:satOff val="1714"/>
            <a:lumOff val="258"/>
            <a:alphaOff val="0"/>
          </a:schemeClr>
        </a:solidFill>
        <a:ln w="19050" cap="flat" cmpd="sng" algn="ctr">
          <a:solidFill>
            <a:schemeClr val="accent5">
              <a:tint val="40000"/>
              <a:alpha val="90000"/>
              <a:hueOff val="-7678713"/>
              <a:satOff val="1714"/>
              <a:lumOff val="2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631CA7-64AA-4C85-8F86-91114626E467}">
      <dsp:nvSpPr>
        <dsp:cNvPr id="0" name=""/>
        <dsp:cNvSpPr/>
      </dsp:nvSpPr>
      <dsp:spPr>
        <a:xfrm>
          <a:off x="8488088" y="667179"/>
          <a:ext cx="99426" cy="186930"/>
        </a:xfrm>
        <a:prstGeom prst="chevron">
          <a:avLst>
            <a:gd name="adj" fmla="val 90000"/>
          </a:avLst>
        </a:prstGeom>
        <a:solidFill>
          <a:schemeClr val="accent5">
            <a:tint val="40000"/>
            <a:alpha val="90000"/>
            <a:hueOff val="-8531905"/>
            <a:satOff val="1905"/>
            <a:lumOff val="286"/>
            <a:alphaOff val="0"/>
          </a:schemeClr>
        </a:solidFill>
        <a:ln w="19050" cap="flat" cmpd="sng" algn="ctr">
          <a:solidFill>
            <a:schemeClr val="accent5">
              <a:tint val="40000"/>
              <a:alpha val="90000"/>
              <a:hueOff val="-8531905"/>
              <a:satOff val="1905"/>
              <a:lumOff val="2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537963-79A8-4019-ACE4-23EC510B02D8}">
      <dsp:nvSpPr>
        <dsp:cNvPr id="0" name=""/>
        <dsp:cNvSpPr/>
      </dsp:nvSpPr>
      <dsp:spPr>
        <a:xfrm>
          <a:off x="7027114" y="303422"/>
          <a:ext cx="872904" cy="872904"/>
        </a:xfrm>
        <a:prstGeom prst="ellipse">
          <a:avLst/>
        </a:prstGeom>
        <a:solidFill>
          <a:schemeClr val="accent5">
            <a:hueOff val="-9114112"/>
            <a:satOff val="-620"/>
            <a:lumOff val="1471"/>
            <a:alphaOff val="0"/>
          </a:schemeClr>
        </a:solidFill>
        <a:ln w="1905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74" tIns="33874" rIns="33874" bIns="33874"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7154948" y="431256"/>
        <a:ext cx="617236" cy="617236"/>
      </dsp:txXfrm>
    </dsp:sp>
    <dsp:sp modelId="{EA93A5F5-DAE2-4EA0-8B41-587A6E5A7BE0}">
      <dsp:nvSpPr>
        <dsp:cNvPr id="0" name=""/>
        <dsp:cNvSpPr/>
      </dsp:nvSpPr>
      <dsp:spPr>
        <a:xfrm>
          <a:off x="6490919" y="1341926"/>
          <a:ext cx="1945294" cy="2088450"/>
        </a:xfrm>
        <a:prstGeom prst="upArrowCallout">
          <a:avLst>
            <a:gd name="adj1" fmla="val 50000"/>
            <a:gd name="adj2" fmla="val 20000"/>
            <a:gd name="adj3" fmla="val 20000"/>
            <a:gd name="adj4" fmla="val 100000"/>
          </a:avLst>
        </a:prstGeom>
        <a:solidFill>
          <a:schemeClr val="accent5">
            <a:tint val="40000"/>
            <a:alpha val="90000"/>
            <a:hueOff val="-9385094"/>
            <a:satOff val="2095"/>
            <a:lumOff val="315"/>
            <a:alphaOff val="0"/>
          </a:schemeClr>
        </a:solidFill>
        <a:ln w="19050" cap="flat" cmpd="sng" algn="ctr">
          <a:solidFill>
            <a:schemeClr val="accent5">
              <a:tint val="40000"/>
              <a:alpha val="90000"/>
              <a:hueOff val="-9385094"/>
              <a:satOff val="2095"/>
              <a:lumOff val="3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447" tIns="165100" rIns="153447" bIns="165100" numCol="1" spcCol="1270" anchor="t" anchorCtr="0">
          <a:noAutofit/>
        </a:bodyPr>
        <a:lstStyle/>
        <a:p>
          <a:pPr marL="0" lvl="0" indent="0" algn="l" defTabSz="622300">
            <a:lnSpc>
              <a:spcPct val="90000"/>
            </a:lnSpc>
            <a:spcBef>
              <a:spcPct val="0"/>
            </a:spcBef>
            <a:spcAft>
              <a:spcPct val="35000"/>
            </a:spcAft>
            <a:buNone/>
          </a:pPr>
          <a:r>
            <a:rPr lang="en-GB" sz="1400" kern="1200" dirty="0"/>
            <a:t>Hosted the West Yorkshire Citizens Assembly where commitments in the above areas where made by mayoral election candidates</a:t>
          </a:r>
          <a:endParaRPr lang="en-US" sz="1400" kern="1200" dirty="0"/>
        </a:p>
      </dsp:txBody>
      <dsp:txXfrm>
        <a:off x="6490919" y="1730985"/>
        <a:ext cx="1945294" cy="1699391"/>
      </dsp:txXfrm>
    </dsp:sp>
    <dsp:sp modelId="{90E3F69C-A073-4C61-9419-1F0D1A352C35}">
      <dsp:nvSpPr>
        <dsp:cNvPr id="0" name=""/>
        <dsp:cNvSpPr/>
      </dsp:nvSpPr>
      <dsp:spPr>
        <a:xfrm>
          <a:off x="8652358" y="739838"/>
          <a:ext cx="972647" cy="72"/>
        </a:xfrm>
        <a:prstGeom prst="rect">
          <a:avLst/>
        </a:prstGeom>
        <a:solidFill>
          <a:schemeClr val="accent5">
            <a:tint val="40000"/>
            <a:alpha val="90000"/>
            <a:hueOff val="-10238285"/>
            <a:satOff val="2286"/>
            <a:lumOff val="344"/>
            <a:alphaOff val="0"/>
          </a:schemeClr>
        </a:solidFill>
        <a:ln w="19050" cap="flat" cmpd="sng" algn="ctr">
          <a:solidFill>
            <a:schemeClr val="accent5">
              <a:tint val="40000"/>
              <a:alpha val="90000"/>
              <a:hueOff val="-10238285"/>
              <a:satOff val="2286"/>
              <a:lumOff val="3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3C715-D754-4BA3-A449-9413D12953CF}">
      <dsp:nvSpPr>
        <dsp:cNvPr id="0" name=""/>
        <dsp:cNvSpPr/>
      </dsp:nvSpPr>
      <dsp:spPr>
        <a:xfrm>
          <a:off x="9188553" y="303422"/>
          <a:ext cx="872904" cy="872904"/>
        </a:xfrm>
        <a:prstGeom prst="ellips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74" tIns="33874" rIns="33874" bIns="33874"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9316387" y="431256"/>
        <a:ext cx="617236" cy="617236"/>
      </dsp:txXfrm>
    </dsp:sp>
    <dsp:sp modelId="{0E56AE41-45AE-4C21-86BB-B4EB7B403F62}">
      <dsp:nvSpPr>
        <dsp:cNvPr id="0" name=""/>
        <dsp:cNvSpPr/>
      </dsp:nvSpPr>
      <dsp:spPr>
        <a:xfrm>
          <a:off x="8652358" y="1341926"/>
          <a:ext cx="1945294" cy="2088450"/>
        </a:xfrm>
        <a:prstGeom prst="upArrowCallout">
          <a:avLst>
            <a:gd name="adj1" fmla="val 50000"/>
            <a:gd name="adj2" fmla="val 20000"/>
            <a:gd name="adj3" fmla="val 20000"/>
            <a:gd name="adj4" fmla="val 100000"/>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447" tIns="165100" rIns="153447" bIns="165100" numCol="1" spcCol="1270" anchor="t" anchorCtr="0">
          <a:noAutofit/>
        </a:bodyPr>
        <a:lstStyle/>
        <a:p>
          <a:pPr marL="0" lvl="0" indent="0" algn="l" defTabSz="622300">
            <a:lnSpc>
              <a:spcPct val="90000"/>
            </a:lnSpc>
            <a:spcBef>
              <a:spcPct val="0"/>
            </a:spcBef>
            <a:spcAft>
              <a:spcPct val="35000"/>
            </a:spcAft>
            <a:buNone/>
          </a:pPr>
          <a:r>
            <a:rPr lang="en-GB" sz="1400" kern="1200" dirty="0"/>
            <a:t>First successes starting to materialise with the bus campaign in Leeds, which has been influenced by our work on public transport</a:t>
          </a:r>
          <a:endParaRPr lang="en-US" sz="1400" kern="1200" dirty="0"/>
        </a:p>
      </dsp:txBody>
      <dsp:txXfrm>
        <a:off x="8652358" y="1730985"/>
        <a:ext cx="1945294" cy="1699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73244-CEE2-4EF5-9E0C-04ED2E37EABE}">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549BC-295B-4BE1-B430-F332B334B137}">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2B5AF9-DF5F-4906-88F7-0730840C0090}">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We will share any and all of our work, documents, research, just ask!</a:t>
          </a:r>
          <a:endParaRPr lang="en-US" sz="2400" kern="1200"/>
        </a:p>
      </dsp:txBody>
      <dsp:txXfrm>
        <a:off x="1948202" y="368029"/>
        <a:ext cx="3233964" cy="1371985"/>
      </dsp:txXfrm>
    </dsp:sp>
    <dsp:sp modelId="{BE3488EC-5CE6-4064-B8E4-4677C4AF1527}">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600F8-EC5F-47E8-807A-BB49EFD24047}">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1F45A-3247-4748-99A6-75F58C88053F}">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We used external consultants, and had clear reasons for this, you don’t have to…</a:t>
          </a:r>
          <a:endParaRPr lang="en-US" sz="2400" kern="1200"/>
        </a:p>
      </dsp:txBody>
      <dsp:txXfrm>
        <a:off x="7411643" y="368029"/>
        <a:ext cx="3233964" cy="1371985"/>
      </dsp:txXfrm>
    </dsp:sp>
    <dsp:sp modelId="{DEE3AF65-70D4-416A-BA54-4410881CC355}">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20E5D-D368-4834-BAB3-0447694AFBD8}">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0C33D8-4288-4EA9-B41E-8E7A60C89706}">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Follow up session planned at Strategy Exchange</a:t>
          </a:r>
          <a:endParaRPr lang="en-US" sz="2400" kern="1200"/>
        </a:p>
      </dsp:txBody>
      <dsp:txXfrm>
        <a:off x="1948202" y="2452790"/>
        <a:ext cx="3233964" cy="1371985"/>
      </dsp:txXfrm>
    </dsp:sp>
    <dsp:sp modelId="{FFFCD3CD-4CC7-48F6-AB1C-032FC426E6FE}">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F49F4C-ED5D-4982-90D8-CF085719C387}">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F5643-9025-4390-8BB6-B7DCCDD1B415}">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If this works we will be hosting a conference in 2025 (we can’t handle any more visits!)</a:t>
          </a:r>
          <a:endParaRPr lang="en-US" sz="2400" kern="1200"/>
        </a:p>
      </dsp:txBody>
      <dsp:txXfrm>
        <a:off x="7411643" y="2452790"/>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1CEEE-DD6E-443A-8B99-D78361401A38}" type="datetimeFigureOut">
              <a:rPr lang="en-GB" smtClean="0"/>
              <a:t>12/08/2024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3C8C8-7763-49F7-95F7-6F63D0B344A3}" type="slidenum">
              <a:rPr lang="en-GB" smtClean="0"/>
              <a:t>‹#›</a:t>
            </a:fld>
            <a:endParaRPr lang="en-GB"/>
          </a:p>
        </p:txBody>
      </p:sp>
    </p:spTree>
    <p:extLst>
      <p:ext uri="{BB962C8B-B14F-4D97-AF65-F5344CB8AC3E}">
        <p14:creationId xmlns:p14="http://schemas.microsoft.com/office/powerpoint/2010/main" val="254783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CF6BA-54FB-D34C-99C6-5A4A69190182}" type="slidenum">
              <a:rPr lang="en-US" smtClean="0"/>
              <a:t>1</a:t>
            </a:fld>
            <a:endParaRPr lang="en-US"/>
          </a:p>
        </p:txBody>
      </p:sp>
    </p:spTree>
    <p:extLst>
      <p:ext uri="{BB962C8B-B14F-4D97-AF65-F5344CB8AC3E}">
        <p14:creationId xmlns:p14="http://schemas.microsoft.com/office/powerpoint/2010/main" val="81563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4B2C-1BF4-7319-5D84-9FC7A6CB43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DDDC6D-FD27-753B-F9E0-35305497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84C2AE-DEEE-71AF-2323-68B64070C941}"/>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5" name="Footer Placeholder 4">
            <a:extLst>
              <a:ext uri="{FF2B5EF4-FFF2-40B4-BE49-F238E27FC236}">
                <a16:creationId xmlns:a16="http://schemas.microsoft.com/office/drawing/2014/main" id="{69A76286-8A54-5DB5-A1D2-A4C92634A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F08E5-195D-BCD7-FEEB-463B104E6184}"/>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160619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13A4-0FCF-61D2-70EE-DEB044832B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FAC58F-744B-CA6B-C268-2592739AF6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F7C083-E7C4-3B7A-B3F2-CFC85BE20C6E}"/>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5" name="Footer Placeholder 4">
            <a:extLst>
              <a:ext uri="{FF2B5EF4-FFF2-40B4-BE49-F238E27FC236}">
                <a16:creationId xmlns:a16="http://schemas.microsoft.com/office/drawing/2014/main" id="{668B1052-EA32-1500-A85B-4F6BE8089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FA5583-580C-7524-1053-FF8D7D99423C}"/>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384527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1AC00-DCDB-627B-343A-58F27454C9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9A9F47-6F5B-65DD-E0A7-2133087E24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580CE0-6FE1-299A-810C-79959B17A6DF}"/>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5" name="Footer Placeholder 4">
            <a:extLst>
              <a:ext uri="{FF2B5EF4-FFF2-40B4-BE49-F238E27FC236}">
                <a16:creationId xmlns:a16="http://schemas.microsoft.com/office/drawing/2014/main" id="{791D18F3-629D-A724-FB9A-13834F4AD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5A52F-B414-69CD-3798-3E89945FF2F7}"/>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3571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Graphical user interface, text, website&#10;&#10;Description automatically generated">
            <a:extLst>
              <a:ext uri="{FF2B5EF4-FFF2-40B4-BE49-F238E27FC236}">
                <a16:creationId xmlns:a16="http://schemas.microsoft.com/office/drawing/2014/main" id="{B34AC693-BEB9-E8E1-6D9F-8D97992FEA5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744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9F89-9630-78F4-8160-2944CC0624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DB34A-442A-E298-99E0-83B5F8F68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C3B818-14F9-0292-4414-10A6EBC780A4}"/>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5" name="Footer Placeholder 4">
            <a:extLst>
              <a:ext uri="{FF2B5EF4-FFF2-40B4-BE49-F238E27FC236}">
                <a16:creationId xmlns:a16="http://schemas.microsoft.com/office/drawing/2014/main" id="{185E6378-B758-D2CE-2A1D-0334249AB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485C8B-977D-53BF-27D9-082164E56FCE}"/>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223666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F4D5-DE18-84B4-662E-0D33160B7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D539AF-B56D-49DB-73F3-784E24DEE5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3C5B6-B7CE-D8E4-7AEF-002A060D566E}"/>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5" name="Footer Placeholder 4">
            <a:extLst>
              <a:ext uri="{FF2B5EF4-FFF2-40B4-BE49-F238E27FC236}">
                <a16:creationId xmlns:a16="http://schemas.microsoft.com/office/drawing/2014/main" id="{6C5EF3E4-5949-466B-94EB-9350EADFB8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37F77-2178-6007-FABB-DED7F0CCAC74}"/>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174503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F819-A5D9-A36F-4BB8-36C2F1665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A0E341-DC5E-A8BB-858A-234517B80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4D8D52-5222-0D32-4DF0-309A5C2D2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578AA9-CF05-1AE4-4DFF-C52FF1FE2192}"/>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6" name="Footer Placeholder 5">
            <a:extLst>
              <a:ext uri="{FF2B5EF4-FFF2-40B4-BE49-F238E27FC236}">
                <a16:creationId xmlns:a16="http://schemas.microsoft.com/office/drawing/2014/main" id="{848794DF-ED25-AD5D-55E6-2238300D13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F07BDE-A826-CCE8-0D81-CC2385161FF4}"/>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359919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F289-E8D3-1D53-BA55-CBDF937DBE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85E847-D60D-D99A-0CE0-8DB1649AA4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D4C802-942E-F82A-101E-34B342071F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20E63B-F5FD-5409-6BDC-7F7FDC6414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A57F8-FFE6-C66B-5559-3D5CFB7CE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D98B83-F3B3-00C8-6A67-F3C4BA46A208}"/>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8" name="Footer Placeholder 7">
            <a:extLst>
              <a:ext uri="{FF2B5EF4-FFF2-40B4-BE49-F238E27FC236}">
                <a16:creationId xmlns:a16="http://schemas.microsoft.com/office/drawing/2014/main" id="{067465D1-E9F6-0BFE-2441-C633BD7650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739A2E-957B-7A86-9C97-93AD11ABDEEA}"/>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70114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23C0-0065-A955-E0E2-7877B61492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AFE870-CF08-919C-C232-E0D11E5E523D}"/>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4" name="Footer Placeholder 3">
            <a:extLst>
              <a:ext uri="{FF2B5EF4-FFF2-40B4-BE49-F238E27FC236}">
                <a16:creationId xmlns:a16="http://schemas.microsoft.com/office/drawing/2014/main" id="{A7AF5731-D07D-91FE-FD71-87327E389D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D5C2E-4F60-4A45-4094-7F0AD94141D6}"/>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182576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C5979-190C-2897-356A-529758EE0979}"/>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3" name="Footer Placeholder 2">
            <a:extLst>
              <a:ext uri="{FF2B5EF4-FFF2-40B4-BE49-F238E27FC236}">
                <a16:creationId xmlns:a16="http://schemas.microsoft.com/office/drawing/2014/main" id="{71ADD9DE-5BCF-A816-8F20-CD758A2BF1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68E6DD-B50A-E9C3-7CCF-CCFBB346285B}"/>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285623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5E15-06F5-AE43-DC54-6CE36752B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986A81-C66D-B283-B48A-150CF629B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25D9DF-0C7F-C702-40B7-7695E590F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F72641-D69F-AF25-CD2C-94D1BD3A21C8}"/>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6" name="Footer Placeholder 5">
            <a:extLst>
              <a:ext uri="{FF2B5EF4-FFF2-40B4-BE49-F238E27FC236}">
                <a16:creationId xmlns:a16="http://schemas.microsoft.com/office/drawing/2014/main" id="{B2D6B918-4229-BD98-AB8B-9DCF06812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F924A0-4400-C3E6-EB6D-DB29DCAE017D}"/>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298239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9946-2DF2-B5CA-B1E3-23FCDCC26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304FFC-9434-20E3-76A1-FD61CD912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FEB44D-5EB2-BC09-B136-C29452E20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142A7-3D7B-8B01-3F7C-27D524E56002}"/>
              </a:ext>
            </a:extLst>
          </p:cNvPr>
          <p:cNvSpPr>
            <a:spLocks noGrp="1"/>
          </p:cNvSpPr>
          <p:nvPr>
            <p:ph type="dt" sz="half" idx="10"/>
          </p:nvPr>
        </p:nvSpPr>
        <p:spPr/>
        <p:txBody>
          <a:bodyPr/>
          <a:lstStyle/>
          <a:p>
            <a:fld id="{E49A268C-71D2-4B6D-90C0-EDB685A30530}" type="datetimeFigureOut">
              <a:rPr lang="en-GB" smtClean="0"/>
              <a:t>12/08/2024</a:t>
            </a:fld>
            <a:endParaRPr lang="en-GB"/>
          </a:p>
        </p:txBody>
      </p:sp>
      <p:sp>
        <p:nvSpPr>
          <p:cNvPr id="6" name="Footer Placeholder 5">
            <a:extLst>
              <a:ext uri="{FF2B5EF4-FFF2-40B4-BE49-F238E27FC236}">
                <a16:creationId xmlns:a16="http://schemas.microsoft.com/office/drawing/2014/main" id="{D0F12823-EF31-B7C4-56E4-911CDF764F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DE651-4D27-2830-34B6-20372C19A989}"/>
              </a:ext>
            </a:extLst>
          </p:cNvPr>
          <p:cNvSpPr>
            <a:spLocks noGrp="1"/>
          </p:cNvSpPr>
          <p:nvPr>
            <p:ph type="sldNum" sz="quarter" idx="12"/>
          </p:nvPr>
        </p:nvSpPr>
        <p:spPr/>
        <p:txBody>
          <a:bodyPr/>
          <a:lstStyle/>
          <a:p>
            <a:fld id="{A7EBCBD3-3045-438C-AFAC-48DE87731E16}" type="slidenum">
              <a:rPr lang="en-GB" smtClean="0"/>
              <a:t>‹#›</a:t>
            </a:fld>
            <a:endParaRPr lang="en-GB"/>
          </a:p>
        </p:txBody>
      </p:sp>
    </p:spTree>
    <p:extLst>
      <p:ext uri="{BB962C8B-B14F-4D97-AF65-F5344CB8AC3E}">
        <p14:creationId xmlns:p14="http://schemas.microsoft.com/office/powerpoint/2010/main" val="167594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DC083-6BC7-97AE-97F1-45D2686CF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38C371-272A-1C19-5744-FA9B39FB65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0C5B10-7891-BCCD-1F73-C64444571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9A268C-71D2-4B6D-90C0-EDB685A30530}" type="datetimeFigureOut">
              <a:rPr lang="en-GB" smtClean="0"/>
              <a:t>12/08/2024</a:t>
            </a:fld>
            <a:endParaRPr lang="en-GB"/>
          </a:p>
        </p:txBody>
      </p:sp>
      <p:sp>
        <p:nvSpPr>
          <p:cNvPr id="5" name="Footer Placeholder 4">
            <a:extLst>
              <a:ext uri="{FF2B5EF4-FFF2-40B4-BE49-F238E27FC236}">
                <a16:creationId xmlns:a16="http://schemas.microsoft.com/office/drawing/2014/main" id="{67398DF2-6C16-EBD4-3169-5416FC430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DF547A4-4732-2803-19EF-CF77A5168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EBCBD3-3045-438C-AFAC-48DE87731E16}" type="slidenum">
              <a:rPr lang="en-GB" smtClean="0"/>
              <a:t>‹#›</a:t>
            </a:fld>
            <a:endParaRPr lang="en-GB"/>
          </a:p>
        </p:txBody>
      </p:sp>
    </p:spTree>
    <p:extLst>
      <p:ext uri="{BB962C8B-B14F-4D97-AF65-F5344CB8AC3E}">
        <p14:creationId xmlns:p14="http://schemas.microsoft.com/office/powerpoint/2010/main" val="3606978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7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1AF7D555-C00D-4675-1879-CF256D93BD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68059" y="457200"/>
            <a:ext cx="485588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4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BC6A2-2A42-171A-553D-7007367D9679}"/>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THEORY OF CHANGE</a:t>
            </a:r>
          </a:p>
        </p:txBody>
      </p:sp>
      <p:sp>
        <p:nvSpPr>
          <p:cNvPr id="15" name="Content Placeholder 2">
            <a:extLst>
              <a:ext uri="{FF2B5EF4-FFF2-40B4-BE49-F238E27FC236}">
                <a16:creationId xmlns:a16="http://schemas.microsoft.com/office/drawing/2014/main" id="{4CBC1EF9-F7FA-36C7-2C66-649256CAA77C}"/>
              </a:ext>
            </a:extLst>
          </p:cNvPr>
          <p:cNvSpPr>
            <a:spLocks noGrp="1"/>
          </p:cNvSpPr>
          <p:nvPr>
            <p:ph idx="1"/>
          </p:nvPr>
        </p:nvSpPr>
        <p:spPr>
          <a:xfrm>
            <a:off x="4810259" y="649480"/>
            <a:ext cx="6555347" cy="5546047"/>
          </a:xfrm>
        </p:spPr>
        <p:txBody>
          <a:bodyPr anchor="ctr">
            <a:normAutofit/>
          </a:bodyPr>
          <a:lstStyle/>
          <a:p>
            <a:r>
              <a:rPr lang="en-GB" sz="2000"/>
              <a:t>Missions provide the ‘what?’</a:t>
            </a:r>
          </a:p>
          <a:p>
            <a:r>
              <a:rPr lang="en-GB" sz="2000"/>
              <a:t>Organisational clarity for decision making – if it doesn’t fit the missions, we aren’t doing it</a:t>
            </a:r>
          </a:p>
          <a:p>
            <a:r>
              <a:rPr lang="en-GB" sz="2000"/>
              <a:t>But, this doesn’t change the how… and the how was the problem that the students told us about</a:t>
            </a:r>
          </a:p>
          <a:p>
            <a:r>
              <a:rPr lang="en-GB" sz="2000"/>
              <a:t>So the answer became COMMUNITY ORGANISING at scale, in all areas</a:t>
            </a:r>
          </a:p>
        </p:txBody>
      </p:sp>
    </p:spTree>
    <p:extLst>
      <p:ext uri="{BB962C8B-B14F-4D97-AF65-F5344CB8AC3E}">
        <p14:creationId xmlns:p14="http://schemas.microsoft.com/office/powerpoint/2010/main" val="277373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2FFA70-725E-8E8B-797C-84BC7508A41A}"/>
              </a:ext>
            </a:extLst>
          </p:cNvPr>
          <p:cNvSpPr>
            <a:spLocks noGrp="1"/>
          </p:cNvSpPr>
          <p:nvPr>
            <p:ph type="title"/>
          </p:nvPr>
        </p:nvSpPr>
        <p:spPr>
          <a:xfrm>
            <a:off x="838200" y="1195697"/>
            <a:ext cx="3200400" cy="4238118"/>
          </a:xfrm>
        </p:spPr>
        <p:txBody>
          <a:bodyPr>
            <a:normAutofit/>
          </a:bodyPr>
          <a:lstStyle/>
          <a:p>
            <a:r>
              <a:rPr lang="en-GB">
                <a:solidFill>
                  <a:schemeClr val="bg1"/>
                </a:solidFill>
              </a:rPr>
              <a:t>Why community organising?</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616D150D-27B1-DC61-774F-F4F09F2230DE}"/>
              </a:ext>
            </a:extLst>
          </p:cNvPr>
          <p:cNvGraphicFramePr>
            <a:graphicFrameLocks noGrp="1"/>
          </p:cNvGraphicFramePr>
          <p:nvPr>
            <p:ph idx="1"/>
            <p:extLst>
              <p:ext uri="{D42A27DB-BD31-4B8C-83A1-F6EECF244321}">
                <p14:modId xmlns:p14="http://schemas.microsoft.com/office/powerpoint/2010/main" val="2477571729"/>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73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78E81-6343-36C6-BEAA-C91155C340E8}"/>
              </a:ext>
            </a:extLst>
          </p:cNvPr>
          <p:cNvSpPr>
            <a:spLocks noGrp="1"/>
          </p:cNvSpPr>
          <p:nvPr>
            <p:ph type="title"/>
          </p:nvPr>
        </p:nvSpPr>
        <p:spPr>
          <a:xfrm>
            <a:off x="761800" y="762001"/>
            <a:ext cx="5334197" cy="1708242"/>
          </a:xfrm>
        </p:spPr>
        <p:txBody>
          <a:bodyPr anchor="ctr">
            <a:normAutofit/>
          </a:bodyPr>
          <a:lstStyle/>
          <a:p>
            <a:r>
              <a:rPr lang="en-GB" sz="4000"/>
              <a:t>What is a whole SU approach?</a:t>
            </a:r>
          </a:p>
        </p:txBody>
      </p:sp>
      <p:sp>
        <p:nvSpPr>
          <p:cNvPr id="3" name="Content Placeholder 2">
            <a:extLst>
              <a:ext uri="{FF2B5EF4-FFF2-40B4-BE49-F238E27FC236}">
                <a16:creationId xmlns:a16="http://schemas.microsoft.com/office/drawing/2014/main" id="{833F1EAE-3460-69DB-5542-417D0586886B}"/>
              </a:ext>
            </a:extLst>
          </p:cNvPr>
          <p:cNvSpPr>
            <a:spLocks noGrp="1"/>
          </p:cNvSpPr>
          <p:nvPr>
            <p:ph idx="1"/>
          </p:nvPr>
        </p:nvSpPr>
        <p:spPr>
          <a:xfrm>
            <a:off x="761800" y="2470244"/>
            <a:ext cx="5334197" cy="3769835"/>
          </a:xfrm>
        </p:spPr>
        <p:txBody>
          <a:bodyPr anchor="ctr">
            <a:normAutofit/>
          </a:bodyPr>
          <a:lstStyle/>
          <a:p>
            <a:r>
              <a:rPr lang="en-GB" sz="2000" dirty="0"/>
              <a:t>Community organising is not a bolt on to existing work or methods</a:t>
            </a:r>
          </a:p>
          <a:p>
            <a:r>
              <a:rPr lang="en-GB" sz="2000" dirty="0"/>
              <a:t>The techniques and practice are now the foundation of all of our engagement work </a:t>
            </a:r>
          </a:p>
          <a:p>
            <a:r>
              <a:rPr lang="en-GB" sz="2000" dirty="0"/>
              <a:t>This requires rethinking some of the core elements of the way we have run students’ unions in the UK, and constantly challenging our ways of working </a:t>
            </a:r>
          </a:p>
        </p:txBody>
      </p:sp>
      <p:pic>
        <p:nvPicPr>
          <p:cNvPr id="5" name="Picture 4" descr="Hands holding each other's wrists and interlinked to form a circle">
            <a:extLst>
              <a:ext uri="{FF2B5EF4-FFF2-40B4-BE49-F238E27FC236}">
                <a16:creationId xmlns:a16="http://schemas.microsoft.com/office/drawing/2014/main" id="{5DD4AFE3-1D9E-9BA5-9B77-503BB1F91B62}"/>
              </a:ext>
            </a:extLst>
          </p:cNvPr>
          <p:cNvPicPr>
            <a:picLocks noChangeAspect="1"/>
          </p:cNvPicPr>
          <p:nvPr/>
        </p:nvPicPr>
        <p:blipFill>
          <a:blip r:embed="rId2"/>
          <a:srcRect l="25899" r="222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6977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494A3-6FD5-B4C3-066E-FDC89615269C}"/>
              </a:ext>
            </a:extLst>
          </p:cNvPr>
          <p:cNvSpPr>
            <a:spLocks noGrp="1"/>
          </p:cNvSpPr>
          <p:nvPr>
            <p:ph type="title"/>
          </p:nvPr>
        </p:nvSpPr>
        <p:spPr>
          <a:xfrm>
            <a:off x="761803" y="350196"/>
            <a:ext cx="4646904" cy="1624520"/>
          </a:xfrm>
        </p:spPr>
        <p:txBody>
          <a:bodyPr anchor="ctr">
            <a:normAutofit/>
          </a:bodyPr>
          <a:lstStyle/>
          <a:p>
            <a:r>
              <a:rPr lang="en-GB" sz="4000"/>
              <a:t>Leadership, training &amp; development</a:t>
            </a:r>
          </a:p>
        </p:txBody>
      </p:sp>
      <p:sp>
        <p:nvSpPr>
          <p:cNvPr id="3" name="Content Placeholder 2">
            <a:extLst>
              <a:ext uri="{FF2B5EF4-FFF2-40B4-BE49-F238E27FC236}">
                <a16:creationId xmlns:a16="http://schemas.microsoft.com/office/drawing/2014/main" id="{F087F981-28C8-66C1-C69A-8F2957C47D99}"/>
              </a:ext>
            </a:extLst>
          </p:cNvPr>
          <p:cNvSpPr>
            <a:spLocks noGrp="1"/>
          </p:cNvSpPr>
          <p:nvPr>
            <p:ph idx="1"/>
          </p:nvPr>
        </p:nvSpPr>
        <p:spPr>
          <a:xfrm>
            <a:off x="761802" y="2743200"/>
            <a:ext cx="4646905" cy="3613149"/>
          </a:xfrm>
        </p:spPr>
        <p:txBody>
          <a:bodyPr anchor="ctr">
            <a:normAutofit lnSpcReduction="10000"/>
          </a:bodyPr>
          <a:lstStyle/>
          <a:p>
            <a:r>
              <a:rPr lang="en-GB" sz="2000" dirty="0"/>
              <a:t>Must come from the top – I am like a broken record or trying to step up a cult…</a:t>
            </a:r>
          </a:p>
          <a:p>
            <a:r>
              <a:rPr lang="en-GB" sz="2000" dirty="0"/>
              <a:t>When we say all staff, we mean all staff – September 12</a:t>
            </a:r>
            <a:r>
              <a:rPr lang="en-GB" sz="2000" baseline="30000" dirty="0"/>
              <a:t>th</a:t>
            </a:r>
            <a:r>
              <a:rPr lang="en-GB" sz="2000" dirty="0"/>
              <a:t> all staff will have a training session on community organising</a:t>
            </a:r>
          </a:p>
          <a:p>
            <a:r>
              <a:rPr lang="en-GB" sz="2000" dirty="0"/>
              <a:t>Why not have bar staff using organising techniques?</a:t>
            </a:r>
          </a:p>
          <a:p>
            <a:r>
              <a:rPr lang="en-GB" sz="2000" dirty="0"/>
              <a:t>Our student staff need to be a full part of our team, not a bolt on</a:t>
            </a:r>
          </a:p>
          <a:p>
            <a:r>
              <a:rPr lang="en-GB" sz="2000" dirty="0"/>
              <a:t>Money, time and expertise</a:t>
            </a:r>
          </a:p>
        </p:txBody>
      </p:sp>
      <p:pic>
        <p:nvPicPr>
          <p:cNvPr id="5" name="Picture 4" descr="White bulbs with a yellow one standing out">
            <a:extLst>
              <a:ext uri="{FF2B5EF4-FFF2-40B4-BE49-F238E27FC236}">
                <a16:creationId xmlns:a16="http://schemas.microsoft.com/office/drawing/2014/main" id="{BC190728-D807-11A2-A98D-895291B40678}"/>
              </a:ext>
            </a:extLst>
          </p:cNvPr>
          <p:cNvPicPr>
            <a:picLocks noChangeAspect="1"/>
          </p:cNvPicPr>
          <p:nvPr/>
        </p:nvPicPr>
        <p:blipFill>
          <a:blip r:embed="rId2"/>
          <a:srcRect l="12365" r="28234" b="-2"/>
          <a:stretch/>
        </p:blipFill>
        <p:spPr>
          <a:xfrm>
            <a:off x="6096000" y="1"/>
            <a:ext cx="6102825" cy="6858000"/>
          </a:xfrm>
          <a:prstGeom prst="rect">
            <a:avLst/>
          </a:prstGeom>
        </p:spPr>
      </p:pic>
    </p:spTree>
    <p:extLst>
      <p:ext uri="{BB962C8B-B14F-4D97-AF65-F5344CB8AC3E}">
        <p14:creationId xmlns:p14="http://schemas.microsoft.com/office/powerpoint/2010/main" val="140143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B7412-C179-A278-D1CE-7D4B62FB27AF}"/>
              </a:ext>
            </a:extLst>
          </p:cNvPr>
          <p:cNvSpPr>
            <a:spLocks noGrp="1"/>
          </p:cNvSpPr>
          <p:nvPr>
            <p:ph type="title"/>
          </p:nvPr>
        </p:nvSpPr>
        <p:spPr>
          <a:xfrm>
            <a:off x="761800" y="762001"/>
            <a:ext cx="5334197" cy="1708242"/>
          </a:xfrm>
        </p:spPr>
        <p:txBody>
          <a:bodyPr anchor="ctr">
            <a:normAutofit/>
          </a:bodyPr>
          <a:lstStyle/>
          <a:p>
            <a:r>
              <a:rPr lang="en-GB" sz="4000"/>
              <a:t>Academic Representation</a:t>
            </a:r>
          </a:p>
        </p:txBody>
      </p:sp>
      <p:sp>
        <p:nvSpPr>
          <p:cNvPr id="3" name="Content Placeholder 2">
            <a:extLst>
              <a:ext uri="{FF2B5EF4-FFF2-40B4-BE49-F238E27FC236}">
                <a16:creationId xmlns:a16="http://schemas.microsoft.com/office/drawing/2014/main" id="{40F0E3C1-EB4C-9196-5CC8-6E1A68C635B2}"/>
              </a:ext>
            </a:extLst>
          </p:cNvPr>
          <p:cNvSpPr>
            <a:spLocks noGrp="1"/>
          </p:cNvSpPr>
          <p:nvPr>
            <p:ph idx="1"/>
          </p:nvPr>
        </p:nvSpPr>
        <p:spPr>
          <a:xfrm>
            <a:off x="761800" y="2470244"/>
            <a:ext cx="5334197" cy="3769835"/>
          </a:xfrm>
        </p:spPr>
        <p:txBody>
          <a:bodyPr anchor="ctr">
            <a:normAutofit/>
          </a:bodyPr>
          <a:lstStyle/>
          <a:p>
            <a:pPr marL="342900" lvl="0" indent="-342900">
              <a:buFont typeface="Symbol" panose="05050102010706020507" pitchFamily="18" charset="2"/>
              <a:buChar char=""/>
            </a:pPr>
            <a:r>
              <a:rPr lang="en-GB" sz="1600">
                <a:effectLst/>
                <a:latin typeface="Aptos" panose="020B0004020202020204" pitchFamily="34" charset="0"/>
                <a:ea typeface="Times New Roman" panose="02020603050405020304" pitchFamily="18" charset="0"/>
                <a:cs typeface="Aptos" panose="020B0004020202020204" pitchFamily="34" charset="0"/>
              </a:rPr>
              <a:t>We still have Course Reps, but they are trained in Community Organising methods, such as holding relational 1-1s and house meetings with their peers (I will talk a bit about this will work at course level, across study-levels, and at School level)</a:t>
            </a:r>
            <a:endParaRPr lang="en-GB" sz="16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600">
                <a:effectLst/>
                <a:latin typeface="Aptos" panose="020B0004020202020204" pitchFamily="34" charset="0"/>
                <a:ea typeface="Times New Roman" panose="02020603050405020304" pitchFamily="18" charset="0"/>
                <a:cs typeface="Aptos" panose="020B0004020202020204" pitchFamily="34" charset="0"/>
              </a:rPr>
              <a:t>Encourages community building across different levels, and different courses within subject areas</a:t>
            </a:r>
            <a:endParaRPr lang="en-GB" sz="16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600">
                <a:effectLst/>
                <a:latin typeface="Aptos" panose="020B0004020202020204" pitchFamily="34" charset="0"/>
                <a:ea typeface="Times New Roman" panose="02020603050405020304" pitchFamily="18" charset="0"/>
                <a:cs typeface="Aptos" panose="020B0004020202020204" pitchFamily="34" charset="0"/>
              </a:rPr>
              <a:t>Course Reps identified as likely leaders of Core Communities</a:t>
            </a:r>
            <a:endParaRPr lang="en-GB" sz="16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600">
                <a:effectLst/>
                <a:latin typeface="Aptos" panose="020B0004020202020204" pitchFamily="34" charset="0"/>
                <a:ea typeface="Times New Roman" panose="02020603050405020304" pitchFamily="18" charset="0"/>
                <a:cs typeface="Aptos" panose="020B0004020202020204" pitchFamily="34" charset="0"/>
              </a:rPr>
              <a:t>Refocus of ‘School Forums’ towards ‘Assemblies’, where more specific ‘asks’ can be discussed with power holders, rather than the raising of very individualised pieces of feedback</a:t>
            </a:r>
            <a:endParaRPr lang="en-GB" sz="16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600">
                <a:effectLst/>
                <a:latin typeface="Aptos" panose="020B0004020202020204" pitchFamily="34" charset="0"/>
                <a:ea typeface="Times New Roman" panose="02020603050405020304" pitchFamily="18" charset="0"/>
                <a:cs typeface="Aptos" panose="020B0004020202020204" pitchFamily="34" charset="0"/>
              </a:rPr>
              <a:t>Insight gathered will inform the Union’s campaign cycle</a:t>
            </a:r>
            <a:endParaRPr lang="en-GB" sz="160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1600"/>
          </a:p>
        </p:txBody>
      </p:sp>
      <p:pic>
        <p:nvPicPr>
          <p:cNvPr id="5" name="Picture 4">
            <a:extLst>
              <a:ext uri="{FF2B5EF4-FFF2-40B4-BE49-F238E27FC236}">
                <a16:creationId xmlns:a16="http://schemas.microsoft.com/office/drawing/2014/main" id="{70DB635F-4017-D3A2-40F4-563A0A283AEA}"/>
              </a:ext>
            </a:extLst>
          </p:cNvPr>
          <p:cNvPicPr>
            <a:picLocks noChangeAspect="1"/>
          </p:cNvPicPr>
          <p:nvPr/>
        </p:nvPicPr>
        <p:blipFill>
          <a:blip r:embed="rId2"/>
          <a:srcRect l="30459" r="2585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36868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C5C85F5E-CC06-1C48-DCFD-EA09BABD661C}"/>
              </a:ext>
            </a:extLst>
          </p:cNvPr>
          <p:cNvPicPr>
            <a:picLocks noChangeAspect="1"/>
          </p:cNvPicPr>
          <p:nvPr/>
        </p:nvPicPr>
        <p:blipFill>
          <a:blip r:embed="rId2"/>
          <a:srcRect l="24512" r="1632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33EEC-1E50-AFC6-3953-630F8A02605C}"/>
              </a:ext>
            </a:extLst>
          </p:cNvPr>
          <p:cNvSpPr>
            <a:spLocks noGrp="1"/>
          </p:cNvSpPr>
          <p:nvPr>
            <p:ph type="title"/>
          </p:nvPr>
        </p:nvSpPr>
        <p:spPr>
          <a:xfrm>
            <a:off x="6115317" y="405685"/>
            <a:ext cx="5464968" cy="1559301"/>
          </a:xfrm>
        </p:spPr>
        <p:txBody>
          <a:bodyPr>
            <a:normAutofit/>
          </a:bodyPr>
          <a:lstStyle/>
          <a:p>
            <a:r>
              <a:rPr lang="en-GB" sz="4000"/>
              <a:t>Clubs &amp; Societies</a:t>
            </a:r>
          </a:p>
        </p:txBody>
      </p:sp>
      <p:sp>
        <p:nvSpPr>
          <p:cNvPr id="3" name="Content Placeholder 2">
            <a:extLst>
              <a:ext uri="{FF2B5EF4-FFF2-40B4-BE49-F238E27FC236}">
                <a16:creationId xmlns:a16="http://schemas.microsoft.com/office/drawing/2014/main" id="{255E9612-E5AE-0B47-7E68-7D511D20A834}"/>
              </a:ext>
            </a:extLst>
          </p:cNvPr>
          <p:cNvSpPr>
            <a:spLocks noGrp="1"/>
          </p:cNvSpPr>
          <p:nvPr>
            <p:ph idx="1"/>
          </p:nvPr>
        </p:nvSpPr>
        <p:spPr>
          <a:xfrm>
            <a:off x="5747657" y="1665513"/>
            <a:ext cx="6008914" cy="4786801"/>
          </a:xfrm>
        </p:spPr>
        <p:txBody>
          <a:bodyPr anchor="ctr">
            <a:normAutofit lnSpcReduction="10000"/>
          </a:bodyPr>
          <a:lstStyle/>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Creation of ‘Core Communities’ to ensure that every student can find a community related to their studies, their nationality, their faith, or their identification with a liberation or equality group</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How is this different? We won’t wait for students to approach us to set these up, we will divert our resources to creating the foundations for these communities to exist</a:t>
            </a: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Core Communities will serve both a social purpose, providing opportunities for like-minded individuals to meet, and also provide a defined set of Communities for our Student Community Organisers to engage directly with</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What have been traditionally hobby or interest-based societies will still be supported by the SU to promote themselves and grow their membership, but funding and staff resource will be heavily weighted towards Core Communities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Insight gathered will inform the Union’s campaign cycle</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797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35F8-14F8-CB6C-0C4F-4C6D733BD603}"/>
              </a:ext>
            </a:extLst>
          </p:cNvPr>
          <p:cNvSpPr>
            <a:spLocks noGrp="1"/>
          </p:cNvSpPr>
          <p:nvPr>
            <p:ph type="title"/>
          </p:nvPr>
        </p:nvSpPr>
        <p:spPr/>
        <p:txBody>
          <a:bodyPr/>
          <a:lstStyle/>
          <a:p>
            <a:r>
              <a:rPr lang="en-GB" dirty="0"/>
              <a:t>Democracy</a:t>
            </a:r>
          </a:p>
        </p:txBody>
      </p:sp>
      <p:graphicFrame>
        <p:nvGraphicFramePr>
          <p:cNvPr id="5" name="Content Placeholder 2">
            <a:extLst>
              <a:ext uri="{FF2B5EF4-FFF2-40B4-BE49-F238E27FC236}">
                <a16:creationId xmlns:a16="http://schemas.microsoft.com/office/drawing/2014/main" id="{1B600F68-6FB6-43FE-8AF2-9A1EEF53B93B}"/>
              </a:ext>
            </a:extLst>
          </p:cNvPr>
          <p:cNvGraphicFramePr>
            <a:graphicFrameLocks noGrp="1"/>
          </p:cNvGraphicFramePr>
          <p:nvPr>
            <p:ph idx="1"/>
            <p:extLst>
              <p:ext uri="{D42A27DB-BD31-4B8C-83A1-F6EECF244321}">
                <p14:modId xmlns:p14="http://schemas.microsoft.com/office/powerpoint/2010/main" val="7834086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31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825A3-4914-EB06-FFE8-41D9540167DB}"/>
              </a:ext>
            </a:extLst>
          </p:cNvPr>
          <p:cNvSpPr>
            <a:spLocks noGrp="1"/>
          </p:cNvSpPr>
          <p:nvPr>
            <p:ph type="title"/>
          </p:nvPr>
        </p:nvSpPr>
        <p:spPr>
          <a:xfrm>
            <a:off x="6803409" y="762001"/>
            <a:ext cx="4156512" cy="1708244"/>
          </a:xfrm>
        </p:spPr>
        <p:txBody>
          <a:bodyPr anchor="ctr">
            <a:normAutofit/>
          </a:bodyPr>
          <a:lstStyle/>
          <a:p>
            <a:r>
              <a:rPr lang="en-GB" sz="4000"/>
              <a:t>Advice</a:t>
            </a:r>
          </a:p>
        </p:txBody>
      </p:sp>
      <p:pic>
        <p:nvPicPr>
          <p:cNvPr id="5" name="Picture 4" descr="Colourful strings being woven togehter">
            <a:extLst>
              <a:ext uri="{FF2B5EF4-FFF2-40B4-BE49-F238E27FC236}">
                <a16:creationId xmlns:a16="http://schemas.microsoft.com/office/drawing/2014/main" id="{8AE4B176-E41D-5C05-0467-A4A12E10D006}"/>
              </a:ext>
            </a:extLst>
          </p:cNvPr>
          <p:cNvPicPr>
            <a:picLocks noChangeAspect="1"/>
          </p:cNvPicPr>
          <p:nvPr/>
        </p:nvPicPr>
        <p:blipFill>
          <a:blip r:embed="rId2"/>
          <a:srcRect l="30036" r="10629"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C011C905-BCEB-981E-838A-82C2C35450DD}"/>
              </a:ext>
            </a:extLst>
          </p:cNvPr>
          <p:cNvSpPr>
            <a:spLocks noGrp="1"/>
          </p:cNvSpPr>
          <p:nvPr>
            <p:ph idx="1"/>
          </p:nvPr>
        </p:nvSpPr>
        <p:spPr>
          <a:xfrm>
            <a:off x="6803409" y="2470245"/>
            <a:ext cx="4156512" cy="3769835"/>
          </a:xfrm>
        </p:spPr>
        <p:txBody>
          <a:bodyPr anchor="ctr">
            <a:normAutofit lnSpcReduction="10000"/>
          </a:bodyPr>
          <a:lstStyle/>
          <a:p>
            <a:r>
              <a:rPr lang="en-GB" sz="1700" dirty="0"/>
              <a:t>Work still to do and our thinking developing (can’t break it and can’t stop!)</a:t>
            </a:r>
          </a:p>
          <a:p>
            <a:r>
              <a:rPr lang="en-GB" sz="1700" dirty="0"/>
              <a:t>Ensuring our advice service is a proactive part of wider representation</a:t>
            </a:r>
          </a:p>
          <a:p>
            <a:r>
              <a:rPr lang="en-GB" sz="1700" dirty="0"/>
              <a:t>Beyond triage – how can our organising learn from casework and empower students?</a:t>
            </a:r>
          </a:p>
          <a:p>
            <a:r>
              <a:rPr lang="en-GB" sz="1700" dirty="0"/>
              <a:t>Housing the team within organising, using an assumption of community empowerment and strength, rather than an individualised, paternalistic model</a:t>
            </a:r>
          </a:p>
          <a:p>
            <a:r>
              <a:rPr lang="en-GB" sz="1700" dirty="0"/>
              <a:t>Developing a public affairs function will be vital to impact</a:t>
            </a:r>
          </a:p>
          <a:p>
            <a:endParaRPr lang="en-GB" sz="1700" dirty="0"/>
          </a:p>
        </p:txBody>
      </p:sp>
    </p:spTree>
    <p:extLst>
      <p:ext uri="{BB962C8B-B14F-4D97-AF65-F5344CB8AC3E}">
        <p14:creationId xmlns:p14="http://schemas.microsoft.com/office/powerpoint/2010/main" val="180206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DDF10-1DDF-150D-7C65-CEEC28A38259}"/>
              </a:ext>
            </a:extLst>
          </p:cNvPr>
          <p:cNvSpPr>
            <a:spLocks noGrp="1"/>
          </p:cNvSpPr>
          <p:nvPr>
            <p:ph type="title"/>
          </p:nvPr>
        </p:nvSpPr>
        <p:spPr>
          <a:xfrm>
            <a:off x="761803" y="350196"/>
            <a:ext cx="4646904" cy="1624520"/>
          </a:xfrm>
        </p:spPr>
        <p:txBody>
          <a:bodyPr anchor="ctr">
            <a:normAutofit/>
          </a:bodyPr>
          <a:lstStyle/>
          <a:p>
            <a:r>
              <a:rPr lang="en-GB" sz="4000"/>
              <a:t>Officers</a:t>
            </a:r>
          </a:p>
        </p:txBody>
      </p:sp>
      <p:sp>
        <p:nvSpPr>
          <p:cNvPr id="3" name="Content Placeholder 2">
            <a:extLst>
              <a:ext uri="{FF2B5EF4-FFF2-40B4-BE49-F238E27FC236}">
                <a16:creationId xmlns:a16="http://schemas.microsoft.com/office/drawing/2014/main" id="{EF67E16F-AA7D-F843-0987-1B7192BB53FE}"/>
              </a:ext>
            </a:extLst>
          </p:cNvPr>
          <p:cNvSpPr>
            <a:spLocks noGrp="1"/>
          </p:cNvSpPr>
          <p:nvPr>
            <p:ph idx="1"/>
          </p:nvPr>
        </p:nvSpPr>
        <p:spPr>
          <a:xfrm>
            <a:off x="114300" y="2286000"/>
            <a:ext cx="5974873" cy="4457700"/>
          </a:xfrm>
        </p:spPr>
        <p:txBody>
          <a:bodyPr anchor="ctr">
            <a:normAutofit/>
          </a:bodyPr>
          <a:lstStyle/>
          <a:p>
            <a:r>
              <a:rPr lang="en-GB" sz="1800" dirty="0"/>
              <a:t>Big thinking to be done this year…</a:t>
            </a:r>
          </a:p>
          <a:p>
            <a:r>
              <a:rPr lang="en-GB" sz="1800" dirty="0"/>
              <a:t>Do they fit with the model? Are we just shoehorning them in – which is exactly what we said we would stop doing!</a:t>
            </a:r>
          </a:p>
          <a:p>
            <a:r>
              <a:rPr lang="en-GB" sz="1800" dirty="0"/>
              <a:t>Training them alongside our student community organisers</a:t>
            </a:r>
          </a:p>
          <a:p>
            <a:r>
              <a:rPr lang="en-GB" sz="1800" dirty="0"/>
              <a:t>Using organising feedback to build executive committee agendas</a:t>
            </a:r>
          </a:p>
          <a:p>
            <a:r>
              <a:rPr lang="en-GB" sz="1800" dirty="0"/>
              <a:t>Using the organising cycle to renew accountability</a:t>
            </a:r>
          </a:p>
          <a:p>
            <a:r>
              <a:rPr lang="en-GB" sz="1800" dirty="0"/>
              <a:t>How prescriptive can we be based on listening? Do representative elections fit the model at all?</a:t>
            </a:r>
          </a:p>
          <a:p>
            <a:r>
              <a:rPr lang="en-GB" sz="1800" dirty="0"/>
              <a:t>Uni is clear they want them, students seem to respond to them, we are seeking a way to make them add to the model</a:t>
            </a:r>
          </a:p>
        </p:txBody>
      </p:sp>
      <p:pic>
        <p:nvPicPr>
          <p:cNvPr id="5" name="Picture 4" descr="People at the meeting desk">
            <a:extLst>
              <a:ext uri="{FF2B5EF4-FFF2-40B4-BE49-F238E27FC236}">
                <a16:creationId xmlns:a16="http://schemas.microsoft.com/office/drawing/2014/main" id="{7EC47EF1-ECD6-E125-642A-86075BAB3989}"/>
              </a:ext>
            </a:extLst>
          </p:cNvPr>
          <p:cNvPicPr>
            <a:picLocks noChangeAspect="1"/>
          </p:cNvPicPr>
          <p:nvPr/>
        </p:nvPicPr>
        <p:blipFill>
          <a:blip r:embed="rId2"/>
          <a:srcRect l="20271" r="29673"/>
          <a:stretch/>
        </p:blipFill>
        <p:spPr>
          <a:xfrm>
            <a:off x="6096000" y="1"/>
            <a:ext cx="6102825" cy="6858000"/>
          </a:xfrm>
          <a:prstGeom prst="rect">
            <a:avLst/>
          </a:prstGeom>
        </p:spPr>
      </p:pic>
    </p:spTree>
    <p:extLst>
      <p:ext uri="{BB962C8B-B14F-4D97-AF65-F5344CB8AC3E}">
        <p14:creationId xmlns:p14="http://schemas.microsoft.com/office/powerpoint/2010/main" val="152739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8ABF0-5B1F-9FBD-3FEA-76BBD2FB1076}"/>
              </a:ext>
            </a:extLst>
          </p:cNvPr>
          <p:cNvSpPr>
            <a:spLocks noGrp="1"/>
          </p:cNvSpPr>
          <p:nvPr>
            <p:ph type="ctrTitle"/>
          </p:nvPr>
        </p:nvSpPr>
        <p:spPr>
          <a:xfrm>
            <a:off x="804672" y="4267832"/>
            <a:ext cx="4805996" cy="1297115"/>
          </a:xfrm>
        </p:spPr>
        <p:txBody>
          <a:bodyPr anchor="t">
            <a:normAutofit/>
          </a:bodyPr>
          <a:lstStyle/>
          <a:p>
            <a:pPr algn="l"/>
            <a:r>
              <a:rPr lang="en-GB" sz="4000">
                <a:solidFill>
                  <a:schemeClr val="tx2"/>
                </a:solidFill>
              </a:rPr>
              <a:t>We’re on a mission!</a:t>
            </a:r>
          </a:p>
        </p:txBody>
      </p:sp>
      <p:sp>
        <p:nvSpPr>
          <p:cNvPr id="3" name="Subtitle 2">
            <a:extLst>
              <a:ext uri="{FF2B5EF4-FFF2-40B4-BE49-F238E27FC236}">
                <a16:creationId xmlns:a16="http://schemas.microsoft.com/office/drawing/2014/main" id="{413BBBE5-BBAA-E496-E7DF-18AF17DA7258}"/>
              </a:ext>
            </a:extLst>
          </p:cNvPr>
          <p:cNvSpPr>
            <a:spLocks noGrp="1"/>
          </p:cNvSpPr>
          <p:nvPr>
            <p:ph type="subTitle" idx="1"/>
          </p:nvPr>
        </p:nvSpPr>
        <p:spPr>
          <a:xfrm>
            <a:off x="804672" y="3428999"/>
            <a:ext cx="4805691" cy="838831"/>
          </a:xfrm>
        </p:spPr>
        <p:txBody>
          <a:bodyPr anchor="b">
            <a:normAutofit/>
          </a:bodyPr>
          <a:lstStyle/>
          <a:p>
            <a:pPr algn="l"/>
            <a:r>
              <a:rPr lang="en-GB" sz="2000">
                <a:solidFill>
                  <a:schemeClr val="tx2"/>
                </a:solidFill>
              </a:rPr>
              <a:t>LBSU’s whole organisation approach to community organising</a:t>
            </a: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Astronaut">
            <a:extLst>
              <a:ext uri="{FF2B5EF4-FFF2-40B4-BE49-F238E27FC236}">
                <a16:creationId xmlns:a16="http://schemas.microsoft.com/office/drawing/2014/main" id="{F4BC7BF6-7B9D-4957-A153-CF7E6BE38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2466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2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Freeform: Shape 23">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EBA117F-337E-548E-2463-571739458FC6}"/>
              </a:ext>
            </a:extLst>
          </p:cNvPr>
          <p:cNvSpPr>
            <a:spLocks noGrp="1"/>
          </p:cNvSpPr>
          <p:nvPr>
            <p:ph type="title"/>
          </p:nvPr>
        </p:nvSpPr>
        <p:spPr>
          <a:xfrm>
            <a:off x="1143000" y="990599"/>
            <a:ext cx="9906000" cy="685800"/>
          </a:xfrm>
        </p:spPr>
        <p:txBody>
          <a:bodyPr anchor="t">
            <a:normAutofit/>
          </a:bodyPr>
          <a:lstStyle/>
          <a:p>
            <a:r>
              <a:rPr lang="en-GB" sz="1900" b="1">
                <a:effectLst/>
                <a:latin typeface="Aptos" panose="020B0004020202020204" pitchFamily="34" charset="0"/>
                <a:ea typeface="Aptos" panose="020B0004020202020204" pitchFamily="34" charset="0"/>
                <a:cs typeface="Aptos" panose="020B0004020202020204" pitchFamily="34" charset="0"/>
              </a:rPr>
              <a:t>Early success and encouraging signs</a:t>
            </a:r>
            <a:br>
              <a:rPr lang="en-GB" sz="1900">
                <a:effectLst/>
                <a:latin typeface="Aptos" panose="020B0004020202020204" pitchFamily="34" charset="0"/>
                <a:ea typeface="Aptos" panose="020B0004020202020204" pitchFamily="34" charset="0"/>
                <a:cs typeface="Aptos" panose="020B0004020202020204" pitchFamily="34" charset="0"/>
              </a:rPr>
            </a:br>
            <a:endParaRPr lang="en-GB" sz="1900"/>
          </a:p>
        </p:txBody>
      </p:sp>
      <p:graphicFrame>
        <p:nvGraphicFramePr>
          <p:cNvPr id="26" name="Content Placeholder 2">
            <a:extLst>
              <a:ext uri="{FF2B5EF4-FFF2-40B4-BE49-F238E27FC236}">
                <a16:creationId xmlns:a16="http://schemas.microsoft.com/office/drawing/2014/main" id="{F053CB4E-8ED5-0075-26E0-B27AD54B037C}"/>
              </a:ext>
            </a:extLst>
          </p:cNvPr>
          <p:cNvGraphicFramePr>
            <a:graphicFrameLocks noGrp="1"/>
          </p:cNvGraphicFramePr>
          <p:nvPr>
            <p:ph idx="1"/>
            <p:extLst>
              <p:ext uri="{D42A27DB-BD31-4B8C-83A1-F6EECF244321}">
                <p14:modId xmlns:p14="http://schemas.microsoft.com/office/powerpoint/2010/main" val="3752885928"/>
              </p:ext>
            </p:extLst>
          </p:nvPr>
        </p:nvGraphicFramePr>
        <p:xfrm>
          <a:off x="685798" y="2209797"/>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16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461E5-C28D-FAE3-2139-B25AE91694D7}"/>
              </a:ext>
            </a:extLst>
          </p:cNvPr>
          <p:cNvSpPr>
            <a:spLocks noGrp="1"/>
          </p:cNvSpPr>
          <p:nvPr>
            <p:ph type="title"/>
          </p:nvPr>
        </p:nvSpPr>
        <p:spPr>
          <a:xfrm>
            <a:off x="1043631" y="809898"/>
            <a:ext cx="9942716" cy="1554480"/>
          </a:xfrm>
        </p:spPr>
        <p:txBody>
          <a:bodyPr anchor="ctr">
            <a:normAutofit/>
          </a:bodyPr>
          <a:lstStyle/>
          <a:p>
            <a:r>
              <a:rPr lang="en-GB" sz="4800" b="1">
                <a:effectLst/>
                <a:latin typeface="Aptos" panose="020B0004020202020204" pitchFamily="34" charset="0"/>
                <a:ea typeface="Aptos" panose="020B0004020202020204" pitchFamily="34" charset="0"/>
                <a:cs typeface="Aptos" panose="020B0004020202020204" pitchFamily="34" charset="0"/>
              </a:rPr>
              <a:t>Challenges and considerations</a:t>
            </a:r>
            <a:br>
              <a:rPr lang="en-GB" sz="4800">
                <a:effectLst/>
                <a:latin typeface="Aptos" panose="020B0004020202020204" pitchFamily="34" charset="0"/>
                <a:ea typeface="Aptos" panose="020B0004020202020204" pitchFamily="34" charset="0"/>
                <a:cs typeface="Aptos" panose="020B0004020202020204" pitchFamily="34" charset="0"/>
              </a:rPr>
            </a:br>
            <a:endParaRPr lang="en-GB" sz="4800"/>
          </a:p>
        </p:txBody>
      </p:sp>
      <p:sp>
        <p:nvSpPr>
          <p:cNvPr id="3" name="Content Placeholder 2">
            <a:extLst>
              <a:ext uri="{FF2B5EF4-FFF2-40B4-BE49-F238E27FC236}">
                <a16:creationId xmlns:a16="http://schemas.microsoft.com/office/drawing/2014/main" id="{0472C593-02D4-9A78-0561-A674293A2DAC}"/>
              </a:ext>
            </a:extLst>
          </p:cNvPr>
          <p:cNvSpPr>
            <a:spLocks noGrp="1"/>
          </p:cNvSpPr>
          <p:nvPr>
            <p:ph idx="1"/>
          </p:nvPr>
        </p:nvSpPr>
        <p:spPr>
          <a:xfrm>
            <a:off x="1045028" y="3017522"/>
            <a:ext cx="9941319" cy="3124658"/>
          </a:xfrm>
        </p:spPr>
        <p:txBody>
          <a:bodyPr anchor="ctr">
            <a:normAutofit/>
          </a:bodyPr>
          <a:lstStyle/>
          <a:p>
            <a:pPr marL="342900" lvl="0" indent="-342900">
              <a:buFont typeface="Symbol" panose="05050102010706020507" pitchFamily="18" charset="2"/>
              <a:buChar char=""/>
            </a:pPr>
            <a:r>
              <a:rPr lang="en-GB" sz="2000">
                <a:effectLst/>
                <a:latin typeface="Aptos" panose="020B0004020202020204" pitchFamily="34" charset="0"/>
                <a:ea typeface="Times New Roman" panose="02020603050405020304" pitchFamily="18" charset="0"/>
                <a:cs typeface="Aptos" panose="020B0004020202020204" pitchFamily="34" charset="0"/>
              </a:rPr>
              <a:t>To what extent can/should we pre-determine our Core Communities, for example what is our approach to nations and faiths that very small numbers identify with?</a:t>
            </a:r>
            <a:endParaRPr lang="en-GB" sz="20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2000">
                <a:effectLst/>
                <a:latin typeface="Aptos" panose="020B0004020202020204" pitchFamily="34" charset="0"/>
                <a:ea typeface="Times New Roman" panose="02020603050405020304" pitchFamily="18" charset="0"/>
                <a:cs typeface="Aptos" panose="020B0004020202020204" pitchFamily="34" charset="0"/>
              </a:rPr>
              <a:t>Putting complete faith in student staff to deliver what may previously have been the work of a career staff member, and the challenges this presents</a:t>
            </a:r>
          </a:p>
          <a:p>
            <a:pPr marL="342900" lvl="0" indent="-342900">
              <a:buFont typeface="Symbol" panose="05050102010706020507" pitchFamily="18" charset="2"/>
              <a:buChar char=""/>
            </a:pPr>
            <a:r>
              <a:rPr lang="en-GB" sz="2000">
                <a:latin typeface="Aptos" panose="020B0004020202020204" pitchFamily="34" charset="0"/>
                <a:ea typeface="Aptos" panose="020B0004020202020204" pitchFamily="34" charset="0"/>
                <a:cs typeface="Aptos" panose="020B0004020202020204" pitchFamily="34" charset="0"/>
              </a:rPr>
              <a:t>How quickly could the ground shift under us again? Will there be another big shift?</a:t>
            </a:r>
          </a:p>
          <a:p>
            <a:pPr marL="342900" lvl="0" indent="-342900">
              <a:buFont typeface="Symbol" panose="05050102010706020507" pitchFamily="18" charset="2"/>
              <a:buChar char=""/>
            </a:pPr>
            <a:r>
              <a:rPr lang="en-GB" sz="2000">
                <a:effectLst/>
                <a:latin typeface="Aptos" panose="020B0004020202020204" pitchFamily="34" charset="0"/>
                <a:ea typeface="Aptos" panose="020B0004020202020204" pitchFamily="34" charset="0"/>
                <a:cs typeface="Aptos" panose="020B0004020202020204" pitchFamily="34" charset="0"/>
              </a:rPr>
              <a:t>Pace of change - strategic capacity is a challenge currently</a:t>
            </a:r>
            <a:endParaRPr lang="en-GB" sz="2000">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2000">
                <a:effectLst/>
                <a:latin typeface="Aptos" panose="020B0004020202020204" pitchFamily="34" charset="0"/>
                <a:ea typeface="Aptos" panose="020B0004020202020204" pitchFamily="34" charset="0"/>
                <a:cs typeface="Aptos" panose="020B0004020202020204" pitchFamily="34" charset="0"/>
              </a:rPr>
              <a:t>Officers and their impact on the model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99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2EBE52-B415-3464-B599-C50C2DB8CFA6}"/>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Building our movement</a:t>
            </a:r>
          </a:p>
        </p:txBody>
      </p:sp>
      <p:graphicFrame>
        <p:nvGraphicFramePr>
          <p:cNvPr id="5" name="Content Placeholder 2">
            <a:extLst>
              <a:ext uri="{FF2B5EF4-FFF2-40B4-BE49-F238E27FC236}">
                <a16:creationId xmlns:a16="http://schemas.microsoft.com/office/drawing/2014/main" id="{D30E45AD-A77A-4850-8124-685617008916}"/>
              </a:ext>
            </a:extLst>
          </p:cNvPr>
          <p:cNvGraphicFramePr>
            <a:graphicFrameLocks noGrp="1"/>
          </p:cNvGraphicFramePr>
          <p:nvPr>
            <p:ph idx="1"/>
            <p:extLst>
              <p:ext uri="{D42A27DB-BD31-4B8C-83A1-F6EECF244321}">
                <p14:modId xmlns:p14="http://schemas.microsoft.com/office/powerpoint/2010/main" val="425593274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83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F701-F88A-1805-6C39-A2243F17360E}"/>
              </a:ext>
            </a:extLst>
          </p:cNvPr>
          <p:cNvSpPr>
            <a:spLocks noGrp="1"/>
          </p:cNvSpPr>
          <p:nvPr>
            <p:ph type="title"/>
          </p:nvPr>
        </p:nvSpPr>
        <p:spPr/>
        <p:txBody>
          <a:bodyPr/>
          <a:lstStyle/>
          <a:p>
            <a:r>
              <a:rPr lang="en-GB" dirty="0"/>
              <a:t>Our context </a:t>
            </a:r>
          </a:p>
        </p:txBody>
      </p:sp>
      <p:graphicFrame>
        <p:nvGraphicFramePr>
          <p:cNvPr id="5" name="Content Placeholder 2">
            <a:extLst>
              <a:ext uri="{FF2B5EF4-FFF2-40B4-BE49-F238E27FC236}">
                <a16:creationId xmlns:a16="http://schemas.microsoft.com/office/drawing/2014/main" id="{61F5268D-1911-DD8B-5123-B4A3B2A4DBC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09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4DE1A-6513-C7E4-2CD1-A6CAE8BB1F82}"/>
              </a:ext>
            </a:extLst>
          </p:cNvPr>
          <p:cNvSpPr>
            <a:spLocks noGrp="1"/>
          </p:cNvSpPr>
          <p:nvPr>
            <p:ph type="title"/>
          </p:nvPr>
        </p:nvSpPr>
        <p:spPr>
          <a:xfrm>
            <a:off x="686834" y="1153572"/>
            <a:ext cx="3200400" cy="4461163"/>
          </a:xfrm>
        </p:spPr>
        <p:txBody>
          <a:bodyPr>
            <a:normAutofit/>
          </a:bodyPr>
          <a:lstStyle/>
          <a:p>
            <a:r>
              <a:rPr lang="en-GB">
                <a:solidFill>
                  <a:srgbClr val="FFFFFF"/>
                </a:solidFill>
              </a:rPr>
              <a:t>Student Engagement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579E64-0229-CC64-CC40-F579C7A4EEB7}"/>
              </a:ext>
            </a:extLst>
          </p:cNvPr>
          <p:cNvSpPr>
            <a:spLocks noGrp="1"/>
          </p:cNvSpPr>
          <p:nvPr>
            <p:ph idx="1"/>
          </p:nvPr>
        </p:nvSpPr>
        <p:spPr>
          <a:xfrm>
            <a:off x="4447308" y="591344"/>
            <a:ext cx="6906491" cy="5585619"/>
          </a:xfrm>
        </p:spPr>
        <p:txBody>
          <a:bodyPr anchor="ctr">
            <a:normAutofit/>
          </a:bodyPr>
          <a:lstStyle/>
          <a:p>
            <a:r>
              <a:rPr lang="en-GB" dirty="0"/>
              <a:t>Post covid slump – engaging with campus differently, feeling of a general malaise</a:t>
            </a:r>
          </a:p>
          <a:p>
            <a:r>
              <a:rPr lang="en-GB" dirty="0"/>
              <a:t>Not out of step with the sector, but need to increase engagement and range of views</a:t>
            </a:r>
          </a:p>
          <a:p>
            <a:r>
              <a:rPr lang="en-GB" dirty="0"/>
              <a:t>Demography moving rapidly with growth of international students (and these students disproportionately engaging with the SU)</a:t>
            </a:r>
          </a:p>
          <a:p>
            <a:r>
              <a:rPr lang="en-GB" dirty="0"/>
              <a:t>COST OF LIVING</a:t>
            </a:r>
          </a:p>
          <a:p>
            <a:r>
              <a:rPr lang="en-GB" dirty="0"/>
              <a:t>B3 metrics…</a:t>
            </a:r>
          </a:p>
        </p:txBody>
      </p:sp>
    </p:spTree>
    <p:extLst>
      <p:ext uri="{BB962C8B-B14F-4D97-AF65-F5344CB8AC3E}">
        <p14:creationId xmlns:p14="http://schemas.microsoft.com/office/powerpoint/2010/main" val="296949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80574C72-22C7-B432-663D-87AE98695E9B}"/>
              </a:ext>
            </a:extLst>
          </p:cNvPr>
          <p:cNvPicPr>
            <a:picLocks noChangeAspect="1"/>
          </p:cNvPicPr>
          <p:nvPr/>
        </p:nvPicPr>
        <p:blipFill>
          <a:blip r:embed="rId2"/>
          <a:srcRect l="33480" r="31876"/>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738CBBE1-E88D-6C7A-D3B7-25FD98FF1E07}"/>
              </a:ext>
            </a:extLst>
          </p:cNvPr>
          <p:cNvSpPr>
            <a:spLocks noGrp="1"/>
          </p:cNvSpPr>
          <p:nvPr>
            <p:ph type="title"/>
          </p:nvPr>
        </p:nvSpPr>
        <p:spPr>
          <a:xfrm>
            <a:off x="1137034" y="609600"/>
            <a:ext cx="6831188" cy="1322887"/>
          </a:xfrm>
        </p:spPr>
        <p:txBody>
          <a:bodyPr>
            <a:normAutofit/>
          </a:bodyPr>
          <a:lstStyle/>
          <a:p>
            <a:r>
              <a:rPr lang="en-GB" dirty="0"/>
              <a:t>Things are changing – we need a strategy… (2022)</a:t>
            </a:r>
          </a:p>
        </p:txBody>
      </p:sp>
      <p:sp>
        <p:nvSpPr>
          <p:cNvPr id="3" name="Content Placeholder 2">
            <a:extLst>
              <a:ext uri="{FF2B5EF4-FFF2-40B4-BE49-F238E27FC236}">
                <a16:creationId xmlns:a16="http://schemas.microsoft.com/office/drawing/2014/main" id="{C190A84B-AC65-EDB1-19E7-F50019724A18}"/>
              </a:ext>
            </a:extLst>
          </p:cNvPr>
          <p:cNvSpPr>
            <a:spLocks noGrp="1"/>
          </p:cNvSpPr>
          <p:nvPr>
            <p:ph idx="1"/>
          </p:nvPr>
        </p:nvSpPr>
        <p:spPr>
          <a:xfrm>
            <a:off x="1137035" y="2194102"/>
            <a:ext cx="6516216" cy="3908585"/>
          </a:xfrm>
        </p:spPr>
        <p:txBody>
          <a:bodyPr>
            <a:normAutofit/>
          </a:bodyPr>
          <a:lstStyle/>
          <a:p>
            <a:r>
              <a:rPr lang="en-GB" sz="1900"/>
              <a:t>SU had undertaken significant research for a strategy before the pandemic, but the strategy never took route</a:t>
            </a:r>
          </a:p>
          <a:p>
            <a:r>
              <a:rPr lang="en-GB" sz="1900"/>
              <a:t>Staff surveys were clear that there was a need for clear strategic direction from leadership</a:t>
            </a:r>
          </a:p>
          <a:p>
            <a:r>
              <a:rPr lang="en-GB" sz="1900"/>
              <a:t>Students weren’t clear on what the SU was for or what it did…</a:t>
            </a:r>
          </a:p>
          <a:p>
            <a:r>
              <a:rPr lang="en-GB" sz="1900"/>
              <a:t>University was seeking clarity form the SU about value for money</a:t>
            </a:r>
          </a:p>
          <a:p>
            <a:r>
              <a:rPr lang="en-GB" sz="1900"/>
              <a:t>Call for a ‘democracy &amp; governance review’ to ‘fix’ democratic engagement</a:t>
            </a:r>
          </a:p>
          <a:p>
            <a:r>
              <a:rPr lang="en-GB" sz="1900"/>
              <a:t>Belief that more funding was the key to improving services and impact</a:t>
            </a:r>
          </a:p>
        </p:txBody>
      </p:sp>
    </p:spTree>
    <p:extLst>
      <p:ext uri="{BB962C8B-B14F-4D97-AF65-F5344CB8AC3E}">
        <p14:creationId xmlns:p14="http://schemas.microsoft.com/office/powerpoint/2010/main" val="1570241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ok Before You Leap: The First Step to Entrepreneurial Success">
            <a:extLst>
              <a:ext uri="{FF2B5EF4-FFF2-40B4-BE49-F238E27FC236}">
                <a16:creationId xmlns:a16="http://schemas.microsoft.com/office/drawing/2014/main" id="{88711CCC-6A6C-8EAA-2B7B-924541026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045"/>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9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6BAD5-A14E-00CB-C6E4-6692DAD1D6B6}"/>
              </a:ext>
            </a:extLst>
          </p:cNvPr>
          <p:cNvSpPr>
            <a:spLocks noGrp="1"/>
          </p:cNvSpPr>
          <p:nvPr>
            <p:ph type="title"/>
          </p:nvPr>
        </p:nvSpPr>
        <p:spPr>
          <a:xfrm>
            <a:off x="4572001" y="601744"/>
            <a:ext cx="6781800" cy="1338696"/>
          </a:xfrm>
        </p:spPr>
        <p:txBody>
          <a:bodyPr>
            <a:normAutofit/>
          </a:bodyPr>
          <a:lstStyle/>
          <a:p>
            <a:r>
              <a:rPr lang="en-GB" dirty="0"/>
              <a:t>Research and planning (2023)</a:t>
            </a:r>
          </a:p>
        </p:txBody>
      </p:sp>
      <p:pic>
        <p:nvPicPr>
          <p:cNvPr id="5" name="Picture 4" descr="Calculator, pen, compass, money and a paper with graphs printed on it">
            <a:extLst>
              <a:ext uri="{FF2B5EF4-FFF2-40B4-BE49-F238E27FC236}">
                <a16:creationId xmlns:a16="http://schemas.microsoft.com/office/drawing/2014/main" id="{FA966365-17F1-1434-F20C-A7CEB20D9873}"/>
              </a:ext>
            </a:extLst>
          </p:cNvPr>
          <p:cNvPicPr>
            <a:picLocks noChangeAspect="1"/>
          </p:cNvPicPr>
          <p:nvPr/>
        </p:nvPicPr>
        <p:blipFill>
          <a:blip r:embed="rId2"/>
          <a:srcRect l="35618" r="31395"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3448ADDC-C2B3-CB1C-4814-75DBD33E3065}"/>
              </a:ext>
            </a:extLst>
          </p:cNvPr>
          <p:cNvSpPr>
            <a:spLocks noGrp="1"/>
          </p:cNvSpPr>
          <p:nvPr>
            <p:ph idx="1"/>
          </p:nvPr>
        </p:nvSpPr>
        <p:spPr>
          <a:xfrm>
            <a:off x="4572001" y="2201958"/>
            <a:ext cx="6781800" cy="3900730"/>
          </a:xfrm>
        </p:spPr>
        <p:txBody>
          <a:bodyPr anchor="t">
            <a:normAutofit/>
          </a:bodyPr>
          <a:lstStyle/>
          <a:p>
            <a:r>
              <a:rPr lang="en-GB" sz="2000"/>
              <a:t>Financial projections</a:t>
            </a:r>
          </a:p>
          <a:p>
            <a:pPr lvl="1"/>
            <a:r>
              <a:rPr lang="en-GB" sz="2000"/>
              <a:t>Further forward than in the past to understand what might happen through the strategy – we run out of money in 2026- without change…</a:t>
            </a:r>
          </a:p>
          <a:p>
            <a:pPr lvl="1"/>
            <a:endParaRPr lang="en-GB" sz="2000"/>
          </a:p>
          <a:p>
            <a:pPr marL="263525" lvl="1" indent="-263525"/>
            <a:r>
              <a:rPr lang="en-GB" sz="2000"/>
              <a:t>Commercial strategy</a:t>
            </a:r>
          </a:p>
          <a:p>
            <a:pPr marL="720725" lvl="2" indent="-263525"/>
            <a:r>
              <a:rPr lang="en-GB" dirty="0"/>
              <a:t>Disconnection from our core work, need for clarity of purpose</a:t>
            </a:r>
          </a:p>
          <a:p>
            <a:pPr marL="720725" lvl="2" indent="-263525"/>
            <a:endParaRPr lang="en-GB" dirty="0"/>
          </a:p>
          <a:p>
            <a:pPr marL="263525" lvl="2" indent="-263525"/>
            <a:r>
              <a:rPr lang="en-GB" dirty="0"/>
              <a:t>Engagement &amp; Democracy</a:t>
            </a:r>
          </a:p>
          <a:p>
            <a:pPr marL="720725" lvl="3" indent="-263525"/>
            <a:r>
              <a:rPr lang="en-GB" sz="2000"/>
              <a:t>Commissioned a review with TPX impact</a:t>
            </a:r>
          </a:p>
        </p:txBody>
      </p:sp>
    </p:spTree>
    <p:extLst>
      <p:ext uri="{BB962C8B-B14F-4D97-AF65-F5344CB8AC3E}">
        <p14:creationId xmlns:p14="http://schemas.microsoft.com/office/powerpoint/2010/main" val="397973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158F6-C2E2-1069-A684-8575AFCE554B}"/>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Research project with TPX impact - background</a:t>
            </a:r>
          </a:p>
        </p:txBody>
      </p:sp>
      <p:graphicFrame>
        <p:nvGraphicFramePr>
          <p:cNvPr id="5" name="Content Placeholder 2">
            <a:extLst>
              <a:ext uri="{FF2B5EF4-FFF2-40B4-BE49-F238E27FC236}">
                <a16:creationId xmlns:a16="http://schemas.microsoft.com/office/drawing/2014/main" id="{131C0F96-56EA-B9A9-667B-6B2A2C0F6BDD}"/>
              </a:ext>
            </a:extLst>
          </p:cNvPr>
          <p:cNvGraphicFramePr>
            <a:graphicFrameLocks noGrp="1"/>
          </p:cNvGraphicFramePr>
          <p:nvPr>
            <p:ph idx="1"/>
            <p:extLst>
              <p:ext uri="{D42A27DB-BD31-4B8C-83A1-F6EECF244321}">
                <p14:modId xmlns:p14="http://schemas.microsoft.com/office/powerpoint/2010/main" val="63339557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62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D67D7-AFEC-BC8C-1D86-21A5AE75DEA9}"/>
              </a:ext>
            </a:extLst>
          </p:cNvPr>
          <p:cNvSpPr>
            <a:spLocks noGrp="1"/>
          </p:cNvSpPr>
          <p:nvPr>
            <p:ph type="title"/>
          </p:nvPr>
        </p:nvSpPr>
        <p:spPr>
          <a:xfrm>
            <a:off x="586478" y="1683756"/>
            <a:ext cx="3115265" cy="2396359"/>
          </a:xfrm>
        </p:spPr>
        <p:txBody>
          <a:bodyPr anchor="b">
            <a:normAutofit/>
          </a:bodyPr>
          <a:lstStyle/>
          <a:p>
            <a:pPr algn="r"/>
            <a:r>
              <a:rPr lang="en-GB" sz="2800">
                <a:solidFill>
                  <a:srgbClr val="FFFFFF"/>
                </a:solidFill>
              </a:rPr>
              <a:t>Research project with TPX impact – why use an external partner if we knew the problems?</a:t>
            </a:r>
          </a:p>
        </p:txBody>
      </p:sp>
      <p:graphicFrame>
        <p:nvGraphicFramePr>
          <p:cNvPr id="5" name="Content Placeholder 2">
            <a:extLst>
              <a:ext uri="{FF2B5EF4-FFF2-40B4-BE49-F238E27FC236}">
                <a16:creationId xmlns:a16="http://schemas.microsoft.com/office/drawing/2014/main" id="{109E3E65-37E1-3AC0-D613-9EC3292A7D2C}"/>
              </a:ext>
            </a:extLst>
          </p:cNvPr>
          <p:cNvGraphicFramePr>
            <a:graphicFrameLocks noGrp="1"/>
          </p:cNvGraphicFramePr>
          <p:nvPr>
            <p:ph idx="1"/>
            <p:extLst>
              <p:ext uri="{D42A27DB-BD31-4B8C-83A1-F6EECF244321}">
                <p14:modId xmlns:p14="http://schemas.microsoft.com/office/powerpoint/2010/main" val="144630378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E961A-3E5A-4CAD-85E6-8F5C8F9D818F}"/>
</file>

<file path=customXml/itemProps2.xml><?xml version="1.0" encoding="utf-8"?>
<ds:datastoreItem xmlns:ds="http://schemas.openxmlformats.org/officeDocument/2006/customXml" ds:itemID="{2055E477-4DF9-4CF5-AB49-E8BF5F7DDD19}"/>
</file>

<file path=docProps/app.xml><?xml version="1.0" encoding="utf-8"?>
<Properties xmlns="http://schemas.openxmlformats.org/officeDocument/2006/extended-properties" xmlns:vt="http://schemas.openxmlformats.org/officeDocument/2006/docPropsVTypes">
  <TotalTime>1367</TotalTime>
  <Words>1542</Words>
  <Application>Microsoft Office PowerPoint</Application>
  <PresentationFormat>Widescreen</PresentationFormat>
  <Paragraphs>111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Calibri</vt:lpstr>
      <vt:lpstr>Symbol</vt:lpstr>
      <vt:lpstr>Office Theme</vt:lpstr>
      <vt:lpstr>PowerPoint Presentation</vt:lpstr>
      <vt:lpstr>We’re on a mission!</vt:lpstr>
      <vt:lpstr>Our context </vt:lpstr>
      <vt:lpstr>Student Engagement</vt:lpstr>
      <vt:lpstr>Things are changing – we need a strategy… (2022)</vt:lpstr>
      <vt:lpstr>PowerPoint Presentation</vt:lpstr>
      <vt:lpstr>Research and planning (2023)</vt:lpstr>
      <vt:lpstr>Research project with TPX impact - background</vt:lpstr>
      <vt:lpstr>Research project with TPX impact – why use an external partner if we knew the problems?</vt:lpstr>
      <vt:lpstr>PowerPoint Presentation</vt:lpstr>
      <vt:lpstr>THEORY OF CHANGE</vt:lpstr>
      <vt:lpstr>Why community organising?</vt:lpstr>
      <vt:lpstr>What is a whole SU approach?</vt:lpstr>
      <vt:lpstr>Leadership, training &amp; development</vt:lpstr>
      <vt:lpstr>Academic Representation</vt:lpstr>
      <vt:lpstr>Clubs &amp; Societies</vt:lpstr>
      <vt:lpstr>Democracy</vt:lpstr>
      <vt:lpstr>Advice</vt:lpstr>
      <vt:lpstr>Officers</vt:lpstr>
      <vt:lpstr>Early success and encouraging signs </vt:lpstr>
      <vt:lpstr>Challenges and considerations </vt:lpstr>
      <vt:lpstr>Building our movement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Mackenzie, Neil</dc:creator>
  <cp:lastModifiedBy>Mackenzie, Neil</cp:lastModifiedBy>
  <cp:revision>1</cp:revision>
  <dcterms:created xsi:type="dcterms:W3CDTF">2024-08-12T09:44:45Z</dcterms:created>
  <dcterms:modified xsi:type="dcterms:W3CDTF">2024-08-13T11:37:10Z</dcterms:modified>
</cp:coreProperties>
</file>