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drawing2.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5"/>
  </p:notesMasterIdLst>
  <p:sldIdLst>
    <p:sldId id="256" r:id="rId4"/>
    <p:sldId id="257" r:id="rId5"/>
    <p:sldId id="258" r:id="rId6"/>
    <p:sldId id="281" r:id="rId7"/>
    <p:sldId id="284" r:id="rId8"/>
    <p:sldId id="286" r:id="rId9"/>
    <p:sldId id="260" r:id="rId10"/>
    <p:sldId id="268" r:id="rId11"/>
    <p:sldId id="285" r:id="rId12"/>
    <p:sldId id="287"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5D5D9-B040-7B67-6BC9-44DDFC29B53D}" v="632" dt="2024-08-12T11:44:44.798"/>
    <p1510:client id="{DDA8591D-A539-4E16-D43A-619EC2C30550}" v="128" dt="2024-08-12T14:29:09.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0.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0.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3ED09-4A59-45D7-92B6-16BA2CC2CCA4}"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C8C38CD5-ED69-4E9D-9219-1D1946329435}">
      <dgm:prSet/>
      <dgm:spPr/>
      <dgm:t>
        <a:bodyPr/>
        <a:lstStyle/>
        <a:p>
          <a:pPr>
            <a:lnSpc>
              <a:spcPct val="100000"/>
            </a:lnSpc>
          </a:pPr>
          <a:r>
            <a:rPr lang="en-US" dirty="0"/>
            <a:t>Hurdles of SU researchers</a:t>
          </a:r>
        </a:p>
      </dgm:t>
    </dgm:pt>
    <dgm:pt modelId="{5DB3F46B-1447-41EE-8954-196C9120C0B3}" type="parTrans" cxnId="{ED6C32CD-360E-4994-A7E8-ACBDD8646094}">
      <dgm:prSet/>
      <dgm:spPr/>
      <dgm:t>
        <a:bodyPr/>
        <a:lstStyle/>
        <a:p>
          <a:endParaRPr lang="en-US"/>
        </a:p>
      </dgm:t>
    </dgm:pt>
    <dgm:pt modelId="{E1B344A9-A651-4379-B733-5C8C45358C98}" type="sibTrans" cxnId="{ED6C32CD-360E-4994-A7E8-ACBDD8646094}">
      <dgm:prSet/>
      <dgm:spPr/>
      <dgm:t>
        <a:bodyPr/>
        <a:lstStyle/>
        <a:p>
          <a:endParaRPr lang="en-US"/>
        </a:p>
      </dgm:t>
    </dgm:pt>
    <dgm:pt modelId="{2FA3CD7B-433A-4219-8130-683B1244F2D3}">
      <dgm:prSet/>
      <dgm:spPr/>
      <dgm:t>
        <a:bodyPr/>
        <a:lstStyle/>
        <a:p>
          <a:pPr>
            <a:lnSpc>
              <a:spcPct val="100000"/>
            </a:lnSpc>
          </a:pPr>
          <a:r>
            <a:rPr lang="en-US" dirty="0"/>
            <a:t>Discuss Research Methods to combat survey fatigue</a:t>
          </a:r>
        </a:p>
      </dgm:t>
    </dgm:pt>
    <dgm:pt modelId="{3D61A7EF-1438-41D1-812B-7BC7A8DA7419}" type="parTrans" cxnId="{9861263A-D93A-44DD-9037-1E6CCEB9A220}">
      <dgm:prSet/>
      <dgm:spPr/>
      <dgm:t>
        <a:bodyPr/>
        <a:lstStyle/>
        <a:p>
          <a:endParaRPr lang="en-US"/>
        </a:p>
      </dgm:t>
    </dgm:pt>
    <dgm:pt modelId="{84700578-E238-45C2-8A43-B2FC22CEB4E6}" type="sibTrans" cxnId="{9861263A-D93A-44DD-9037-1E6CCEB9A220}">
      <dgm:prSet/>
      <dgm:spPr/>
      <dgm:t>
        <a:bodyPr/>
        <a:lstStyle/>
        <a:p>
          <a:endParaRPr lang="en-US"/>
        </a:p>
      </dgm:t>
    </dgm:pt>
    <dgm:pt modelId="{49491C23-D17D-4AE5-9EDF-2A54DD54EE71}">
      <dgm:prSet/>
      <dgm:spPr/>
      <dgm:t>
        <a:bodyPr/>
        <a:lstStyle/>
        <a:p>
          <a:pPr>
            <a:lnSpc>
              <a:spcPct val="100000"/>
            </a:lnSpc>
          </a:pPr>
          <a:r>
            <a:rPr lang="en-US" dirty="0"/>
            <a:t>Play a </a:t>
          </a:r>
          <a:r>
            <a:rPr lang="en-US" dirty="0" err="1"/>
            <a:t>Prioritisation</a:t>
          </a:r>
          <a:r>
            <a:rPr lang="en-US" dirty="0"/>
            <a:t> game to address competing priorities</a:t>
          </a:r>
        </a:p>
      </dgm:t>
    </dgm:pt>
    <dgm:pt modelId="{12FE921D-160A-42E9-B94A-E9B067CF962E}" type="parTrans" cxnId="{DB794FD1-693B-4134-8C6B-616E0D124D72}">
      <dgm:prSet/>
      <dgm:spPr/>
      <dgm:t>
        <a:bodyPr/>
        <a:lstStyle/>
        <a:p>
          <a:endParaRPr lang="en-US"/>
        </a:p>
      </dgm:t>
    </dgm:pt>
    <dgm:pt modelId="{202E0830-3DFB-475D-B5B6-15F40D70EC82}" type="sibTrans" cxnId="{DB794FD1-693B-4134-8C6B-616E0D124D72}">
      <dgm:prSet/>
      <dgm:spPr/>
      <dgm:t>
        <a:bodyPr/>
        <a:lstStyle/>
        <a:p>
          <a:endParaRPr lang="en-US"/>
        </a:p>
      </dgm:t>
    </dgm:pt>
    <dgm:pt modelId="{36818ECB-55D6-4DC8-A78A-97A9893BA1B9}">
      <dgm:prSet/>
      <dgm:spPr/>
      <dgm:t>
        <a:bodyPr/>
        <a:lstStyle/>
        <a:p>
          <a:pPr>
            <a:lnSpc>
              <a:spcPct val="100000"/>
            </a:lnSpc>
          </a:pPr>
          <a:r>
            <a:rPr lang="en-US" dirty="0"/>
            <a:t>New Quantitative methods: Predictive Modelling and </a:t>
          </a:r>
          <a:r>
            <a:rPr lang="en-US" dirty="0" err="1"/>
            <a:t>PowerBI</a:t>
          </a:r>
          <a:r>
            <a:rPr lang="en-US" dirty="0"/>
            <a:t> </a:t>
          </a:r>
          <a:r>
            <a:rPr lang="en-US" dirty="0" err="1"/>
            <a:t>Dashbaords</a:t>
          </a:r>
          <a:r>
            <a:rPr lang="en-US" dirty="0"/>
            <a:t>. </a:t>
          </a:r>
        </a:p>
      </dgm:t>
    </dgm:pt>
    <dgm:pt modelId="{3E92CCE6-F36D-430E-9F24-0D0D0A0715D9}" type="parTrans" cxnId="{CB925A40-BCD9-4CBA-8A07-1FC3B3A2126B}">
      <dgm:prSet/>
      <dgm:spPr/>
      <dgm:t>
        <a:bodyPr/>
        <a:lstStyle/>
        <a:p>
          <a:endParaRPr lang="en-US"/>
        </a:p>
      </dgm:t>
    </dgm:pt>
    <dgm:pt modelId="{32797FD2-6F9C-4E50-94D3-789EDF1F8F60}" type="sibTrans" cxnId="{CB925A40-BCD9-4CBA-8A07-1FC3B3A2126B}">
      <dgm:prSet/>
      <dgm:spPr/>
      <dgm:t>
        <a:bodyPr/>
        <a:lstStyle/>
        <a:p>
          <a:endParaRPr lang="en-US"/>
        </a:p>
      </dgm:t>
    </dgm:pt>
    <dgm:pt modelId="{96D00947-682E-4F3A-BEEF-F54B775F8BF4}">
      <dgm:prSet/>
      <dgm:spPr/>
      <dgm:t>
        <a:bodyPr/>
        <a:lstStyle/>
        <a:p>
          <a:pPr>
            <a:lnSpc>
              <a:spcPct val="100000"/>
            </a:lnSpc>
          </a:pPr>
          <a:r>
            <a:rPr lang="en-US" dirty="0"/>
            <a:t>Address Time, Workload and impactful work</a:t>
          </a:r>
        </a:p>
      </dgm:t>
    </dgm:pt>
    <dgm:pt modelId="{3E176CC5-9578-4EE1-90CA-5E7ACC5B8DD1}" type="parTrans" cxnId="{01AB849F-C82C-413A-92E0-FE0E41345884}">
      <dgm:prSet/>
      <dgm:spPr/>
      <dgm:t>
        <a:bodyPr/>
        <a:lstStyle/>
        <a:p>
          <a:endParaRPr lang="en-US"/>
        </a:p>
      </dgm:t>
    </dgm:pt>
    <dgm:pt modelId="{F4B288FD-7432-467F-BBCD-101B2D064AA5}" type="sibTrans" cxnId="{01AB849F-C82C-413A-92E0-FE0E41345884}">
      <dgm:prSet/>
      <dgm:spPr/>
      <dgm:t>
        <a:bodyPr/>
        <a:lstStyle/>
        <a:p>
          <a:endParaRPr lang="en-US"/>
        </a:p>
      </dgm:t>
    </dgm:pt>
    <dgm:pt modelId="{7C1325AD-DB50-417A-8B8F-7B146FC27966}">
      <dgm:prSet/>
      <dgm:spPr/>
      <dgm:t>
        <a:bodyPr/>
        <a:lstStyle/>
        <a:p>
          <a:pPr rtl="0">
            <a:lnSpc>
              <a:spcPct val="100000"/>
            </a:lnSpc>
          </a:pPr>
          <a:r>
            <a:rPr lang="en-US" dirty="0"/>
            <a:t>Qualitative methods: </a:t>
          </a:r>
          <a:r>
            <a:rPr lang="en-US" dirty="0">
              <a:latin typeface="Aptos Display" panose="020F0302020204030204"/>
            </a:rPr>
            <a:t>Listening Rooms and Student Diaries</a:t>
          </a:r>
          <a:endParaRPr lang="en-US" dirty="0"/>
        </a:p>
      </dgm:t>
    </dgm:pt>
    <dgm:pt modelId="{13AE0641-AD98-4558-B5DC-303B0AC830B5}" type="parTrans" cxnId="{44BDD92F-3AE7-4119-8625-CD4A75F5E4DF}">
      <dgm:prSet/>
      <dgm:spPr/>
      <dgm:t>
        <a:bodyPr/>
        <a:lstStyle/>
        <a:p>
          <a:endParaRPr lang="en-US"/>
        </a:p>
      </dgm:t>
    </dgm:pt>
    <dgm:pt modelId="{4DB0F05E-46CF-4D98-A73C-33B12D4EA064}" type="sibTrans" cxnId="{44BDD92F-3AE7-4119-8625-CD4A75F5E4DF}">
      <dgm:prSet/>
      <dgm:spPr/>
      <dgm:t>
        <a:bodyPr/>
        <a:lstStyle/>
        <a:p>
          <a:endParaRPr lang="en-US"/>
        </a:p>
      </dgm:t>
    </dgm:pt>
    <dgm:pt modelId="{D751CA1B-3F9E-468B-B24D-4C2CE7893350}">
      <dgm:prSet/>
      <dgm:spPr/>
      <dgm:t>
        <a:bodyPr/>
        <a:lstStyle/>
        <a:p>
          <a:pPr rtl="0">
            <a:lnSpc>
              <a:spcPct val="100000"/>
            </a:lnSpc>
          </a:pPr>
          <a:r>
            <a:rPr lang="en-US" dirty="0"/>
            <a:t>Address </a:t>
          </a:r>
          <a:r>
            <a:rPr lang="en-US" dirty="0">
              <a:latin typeface="Aptos Display" panose="020F0302020204030204"/>
            </a:rPr>
            <a:t>connecting with students and impactful</a:t>
          </a:r>
          <a:r>
            <a:rPr lang="en-US" dirty="0"/>
            <a:t> work</a:t>
          </a:r>
        </a:p>
      </dgm:t>
    </dgm:pt>
    <dgm:pt modelId="{B4F4D2AC-5EB1-4581-BE5D-26B34B91883B}" type="parTrans" cxnId="{1F1D7D22-D646-4B89-B7E6-586C01F35BCC}">
      <dgm:prSet/>
      <dgm:spPr/>
      <dgm:t>
        <a:bodyPr/>
        <a:lstStyle/>
        <a:p>
          <a:endParaRPr lang="en-US"/>
        </a:p>
      </dgm:t>
    </dgm:pt>
    <dgm:pt modelId="{2EEF803B-EAB8-454F-A21B-4AD7872F4A02}" type="sibTrans" cxnId="{1F1D7D22-D646-4B89-B7E6-586C01F35BCC}">
      <dgm:prSet/>
      <dgm:spPr/>
      <dgm:t>
        <a:bodyPr/>
        <a:lstStyle/>
        <a:p>
          <a:endParaRPr lang="en-US"/>
        </a:p>
      </dgm:t>
    </dgm:pt>
    <dgm:pt modelId="{CF89DD32-1384-40F2-B435-89A103725663}" type="pres">
      <dgm:prSet presAssocID="{7CD3ED09-4A59-45D7-92B6-16BA2CC2CCA4}" presName="root" presStyleCnt="0">
        <dgm:presLayoutVars>
          <dgm:dir/>
          <dgm:resizeHandles val="exact"/>
        </dgm:presLayoutVars>
      </dgm:prSet>
      <dgm:spPr/>
    </dgm:pt>
    <dgm:pt modelId="{88C57B23-5255-4ACA-ADCC-B3456B954C17}" type="pres">
      <dgm:prSet presAssocID="{C8C38CD5-ED69-4E9D-9219-1D1946329435}" presName="compNode" presStyleCnt="0"/>
      <dgm:spPr/>
    </dgm:pt>
    <dgm:pt modelId="{F8CA5236-E1E8-4495-9F3C-192931726F58}" type="pres">
      <dgm:prSet presAssocID="{C8C38CD5-ED69-4E9D-9219-1D1946329435}" presName="bgRect" presStyleLbl="bgShp" presStyleIdx="0" presStyleCnt="5"/>
      <dgm:spPr/>
    </dgm:pt>
    <dgm:pt modelId="{B9B8A414-B4DF-4009-A84F-70E4054EE818}" type="pres">
      <dgm:prSet presAssocID="{C8C38CD5-ED69-4E9D-9219-1D194632943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1C558A0-06BE-4A4B-ADC0-D1AF81CEDD38}" type="pres">
      <dgm:prSet presAssocID="{C8C38CD5-ED69-4E9D-9219-1D1946329435}" presName="spaceRect" presStyleCnt="0"/>
      <dgm:spPr/>
    </dgm:pt>
    <dgm:pt modelId="{2AE6D957-25B8-4035-8037-5FD0AB613DF1}" type="pres">
      <dgm:prSet presAssocID="{C8C38CD5-ED69-4E9D-9219-1D1946329435}" presName="parTx" presStyleLbl="revTx" presStyleIdx="0" presStyleCnt="7">
        <dgm:presLayoutVars>
          <dgm:chMax val="0"/>
          <dgm:chPref val="0"/>
        </dgm:presLayoutVars>
      </dgm:prSet>
      <dgm:spPr/>
    </dgm:pt>
    <dgm:pt modelId="{5BB51F1C-2F61-4562-8A78-A3B071C1DA7D}" type="pres">
      <dgm:prSet presAssocID="{E1B344A9-A651-4379-B733-5C8C45358C98}" presName="sibTrans" presStyleCnt="0"/>
      <dgm:spPr/>
    </dgm:pt>
    <dgm:pt modelId="{AE9A0FF2-70BE-401D-9914-1B34CF57EA57}" type="pres">
      <dgm:prSet presAssocID="{2FA3CD7B-433A-4219-8130-683B1244F2D3}" presName="compNode" presStyleCnt="0"/>
      <dgm:spPr/>
    </dgm:pt>
    <dgm:pt modelId="{BCD38AE6-2E83-423E-920E-849BAD428529}" type="pres">
      <dgm:prSet presAssocID="{2FA3CD7B-433A-4219-8130-683B1244F2D3}" presName="bgRect" presStyleLbl="bgShp" presStyleIdx="1" presStyleCnt="5"/>
      <dgm:spPr/>
    </dgm:pt>
    <dgm:pt modelId="{3E44210C-EC09-475F-9452-42F32193FE37}" type="pres">
      <dgm:prSet presAssocID="{2FA3CD7B-433A-4219-8130-683B1244F2D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4015411-E1B5-4F02-9771-285913EE4129}" type="pres">
      <dgm:prSet presAssocID="{2FA3CD7B-433A-4219-8130-683B1244F2D3}" presName="spaceRect" presStyleCnt="0"/>
      <dgm:spPr/>
    </dgm:pt>
    <dgm:pt modelId="{AB562EE1-B3BB-4C83-8BF6-E43B445B8455}" type="pres">
      <dgm:prSet presAssocID="{2FA3CD7B-433A-4219-8130-683B1244F2D3}" presName="parTx" presStyleLbl="revTx" presStyleIdx="1" presStyleCnt="7">
        <dgm:presLayoutVars>
          <dgm:chMax val="0"/>
          <dgm:chPref val="0"/>
        </dgm:presLayoutVars>
      </dgm:prSet>
      <dgm:spPr/>
    </dgm:pt>
    <dgm:pt modelId="{6FABE79F-1064-4C24-B643-604345800AE0}" type="pres">
      <dgm:prSet presAssocID="{84700578-E238-45C2-8A43-B2FC22CEB4E6}" presName="sibTrans" presStyleCnt="0"/>
      <dgm:spPr/>
    </dgm:pt>
    <dgm:pt modelId="{E4149E3A-2596-40B5-8598-FCCC2495D269}" type="pres">
      <dgm:prSet presAssocID="{49491C23-D17D-4AE5-9EDF-2A54DD54EE71}" presName="compNode" presStyleCnt="0"/>
      <dgm:spPr/>
    </dgm:pt>
    <dgm:pt modelId="{57879D69-E929-4453-94EB-380521B25BDF}" type="pres">
      <dgm:prSet presAssocID="{49491C23-D17D-4AE5-9EDF-2A54DD54EE71}" presName="bgRect" presStyleLbl="bgShp" presStyleIdx="2" presStyleCnt="5"/>
      <dgm:spPr/>
    </dgm:pt>
    <dgm:pt modelId="{BFF950E7-E05E-4193-9C55-E5F54A2849CC}" type="pres">
      <dgm:prSet presAssocID="{49491C23-D17D-4AE5-9EDF-2A54DD54EE7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1FA66C3C-B7EE-4CF5-BE31-3A65ABDE3417}" type="pres">
      <dgm:prSet presAssocID="{49491C23-D17D-4AE5-9EDF-2A54DD54EE71}" presName="spaceRect" presStyleCnt="0"/>
      <dgm:spPr/>
    </dgm:pt>
    <dgm:pt modelId="{08043F92-F084-4CB0-BEAF-292614BD9193}" type="pres">
      <dgm:prSet presAssocID="{49491C23-D17D-4AE5-9EDF-2A54DD54EE71}" presName="parTx" presStyleLbl="revTx" presStyleIdx="2" presStyleCnt="7">
        <dgm:presLayoutVars>
          <dgm:chMax val="0"/>
          <dgm:chPref val="0"/>
        </dgm:presLayoutVars>
      </dgm:prSet>
      <dgm:spPr/>
    </dgm:pt>
    <dgm:pt modelId="{B9506AEA-A1AE-46E2-9F6F-5CC7BDB1B62B}" type="pres">
      <dgm:prSet presAssocID="{202E0830-3DFB-475D-B5B6-15F40D70EC82}" presName="sibTrans" presStyleCnt="0"/>
      <dgm:spPr/>
    </dgm:pt>
    <dgm:pt modelId="{372C76E0-E352-4376-A579-C627B3A308BE}" type="pres">
      <dgm:prSet presAssocID="{36818ECB-55D6-4DC8-A78A-97A9893BA1B9}" presName="compNode" presStyleCnt="0"/>
      <dgm:spPr/>
    </dgm:pt>
    <dgm:pt modelId="{124DCD96-E166-42C8-A545-73F2CF7671D0}" type="pres">
      <dgm:prSet presAssocID="{36818ECB-55D6-4DC8-A78A-97A9893BA1B9}" presName="bgRect" presStyleLbl="bgShp" presStyleIdx="3" presStyleCnt="5"/>
      <dgm:spPr/>
    </dgm:pt>
    <dgm:pt modelId="{6E018DC3-1BE5-4BCF-A3FB-4D5BC96163E4}" type="pres">
      <dgm:prSet presAssocID="{36818ECB-55D6-4DC8-A78A-97A9893BA1B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F01FBA14-9FB9-40C9-9ACD-CA7EB6EE4D74}" type="pres">
      <dgm:prSet presAssocID="{36818ECB-55D6-4DC8-A78A-97A9893BA1B9}" presName="spaceRect" presStyleCnt="0"/>
      <dgm:spPr/>
    </dgm:pt>
    <dgm:pt modelId="{26D952ED-88E4-42AF-9956-D305830C7BD2}" type="pres">
      <dgm:prSet presAssocID="{36818ECB-55D6-4DC8-A78A-97A9893BA1B9}" presName="parTx" presStyleLbl="revTx" presStyleIdx="3" presStyleCnt="7">
        <dgm:presLayoutVars>
          <dgm:chMax val="0"/>
          <dgm:chPref val="0"/>
        </dgm:presLayoutVars>
      </dgm:prSet>
      <dgm:spPr/>
    </dgm:pt>
    <dgm:pt modelId="{95FBCA91-A909-4FB8-8CBB-44D17E24613E}" type="pres">
      <dgm:prSet presAssocID="{36818ECB-55D6-4DC8-A78A-97A9893BA1B9}" presName="desTx" presStyleLbl="revTx" presStyleIdx="4" presStyleCnt="7">
        <dgm:presLayoutVars/>
      </dgm:prSet>
      <dgm:spPr/>
    </dgm:pt>
    <dgm:pt modelId="{2501EAED-B605-4244-A96D-0A93CAF127F5}" type="pres">
      <dgm:prSet presAssocID="{32797FD2-6F9C-4E50-94D3-789EDF1F8F60}" presName="sibTrans" presStyleCnt="0"/>
      <dgm:spPr/>
    </dgm:pt>
    <dgm:pt modelId="{4F772BFC-35C1-4973-868E-A2DA726121BD}" type="pres">
      <dgm:prSet presAssocID="{7C1325AD-DB50-417A-8B8F-7B146FC27966}" presName="compNode" presStyleCnt="0"/>
      <dgm:spPr/>
    </dgm:pt>
    <dgm:pt modelId="{D1C4B3A3-EF72-4D90-A76E-93BD4247B80A}" type="pres">
      <dgm:prSet presAssocID="{7C1325AD-DB50-417A-8B8F-7B146FC27966}" presName="bgRect" presStyleLbl="bgShp" presStyleIdx="4" presStyleCnt="5"/>
      <dgm:spPr/>
    </dgm:pt>
    <dgm:pt modelId="{3C49DAA6-4F83-4894-9DA3-68ACFA724118}" type="pres">
      <dgm:prSet presAssocID="{7C1325AD-DB50-417A-8B8F-7B146FC2796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E7793A1F-0012-48BF-AD80-0D50251A3936}" type="pres">
      <dgm:prSet presAssocID="{7C1325AD-DB50-417A-8B8F-7B146FC27966}" presName="spaceRect" presStyleCnt="0"/>
      <dgm:spPr/>
    </dgm:pt>
    <dgm:pt modelId="{EC1E33BA-DE14-45C9-A4D5-3A84567660ED}" type="pres">
      <dgm:prSet presAssocID="{7C1325AD-DB50-417A-8B8F-7B146FC27966}" presName="parTx" presStyleLbl="revTx" presStyleIdx="5" presStyleCnt="7">
        <dgm:presLayoutVars>
          <dgm:chMax val="0"/>
          <dgm:chPref val="0"/>
        </dgm:presLayoutVars>
      </dgm:prSet>
      <dgm:spPr/>
    </dgm:pt>
    <dgm:pt modelId="{3EAE12CE-D62A-43C5-BFDD-C6C3ED8C8F50}" type="pres">
      <dgm:prSet presAssocID="{7C1325AD-DB50-417A-8B8F-7B146FC27966}" presName="desTx" presStyleLbl="revTx" presStyleIdx="6" presStyleCnt="7">
        <dgm:presLayoutVars/>
      </dgm:prSet>
      <dgm:spPr/>
    </dgm:pt>
  </dgm:ptLst>
  <dgm:cxnLst>
    <dgm:cxn modelId="{A057141B-1A45-4653-81FA-A12F19F1DFC7}" type="presOf" srcId="{7CD3ED09-4A59-45D7-92B6-16BA2CC2CCA4}" destId="{CF89DD32-1384-40F2-B435-89A103725663}" srcOrd="0" destOrd="0" presId="urn:microsoft.com/office/officeart/2018/2/layout/IconVerticalSolidList"/>
    <dgm:cxn modelId="{1F1D7D22-D646-4B89-B7E6-586C01F35BCC}" srcId="{7C1325AD-DB50-417A-8B8F-7B146FC27966}" destId="{D751CA1B-3F9E-468B-B24D-4C2CE7893350}" srcOrd="0" destOrd="0" parTransId="{B4F4D2AC-5EB1-4581-BE5D-26B34B91883B}" sibTransId="{2EEF803B-EAB8-454F-A21B-4AD7872F4A02}"/>
    <dgm:cxn modelId="{FCA8FE2D-4B5B-4274-9F8A-D3CAEDB3B9C3}" type="presOf" srcId="{2FA3CD7B-433A-4219-8130-683B1244F2D3}" destId="{AB562EE1-B3BB-4C83-8BF6-E43B445B8455}" srcOrd="0" destOrd="0" presId="urn:microsoft.com/office/officeart/2018/2/layout/IconVerticalSolidList"/>
    <dgm:cxn modelId="{44BDD92F-3AE7-4119-8625-CD4A75F5E4DF}" srcId="{7CD3ED09-4A59-45D7-92B6-16BA2CC2CCA4}" destId="{7C1325AD-DB50-417A-8B8F-7B146FC27966}" srcOrd="4" destOrd="0" parTransId="{13AE0641-AD98-4558-B5DC-303B0AC830B5}" sibTransId="{4DB0F05E-46CF-4D98-A73C-33B12D4EA064}"/>
    <dgm:cxn modelId="{9861263A-D93A-44DD-9037-1E6CCEB9A220}" srcId="{7CD3ED09-4A59-45D7-92B6-16BA2CC2CCA4}" destId="{2FA3CD7B-433A-4219-8130-683B1244F2D3}" srcOrd="1" destOrd="0" parTransId="{3D61A7EF-1438-41D1-812B-7BC7A8DA7419}" sibTransId="{84700578-E238-45C2-8A43-B2FC22CEB4E6}"/>
    <dgm:cxn modelId="{49EBC43E-4E7B-4518-B0C5-41D2B074CE67}" type="presOf" srcId="{96D00947-682E-4F3A-BEEF-F54B775F8BF4}" destId="{95FBCA91-A909-4FB8-8CBB-44D17E24613E}" srcOrd="0" destOrd="0" presId="urn:microsoft.com/office/officeart/2018/2/layout/IconVerticalSolidList"/>
    <dgm:cxn modelId="{CB925A40-BCD9-4CBA-8A07-1FC3B3A2126B}" srcId="{7CD3ED09-4A59-45D7-92B6-16BA2CC2CCA4}" destId="{36818ECB-55D6-4DC8-A78A-97A9893BA1B9}" srcOrd="3" destOrd="0" parTransId="{3E92CCE6-F36D-430E-9F24-0D0D0A0715D9}" sibTransId="{32797FD2-6F9C-4E50-94D3-789EDF1F8F60}"/>
    <dgm:cxn modelId="{B582DE8D-6D38-4494-BA98-9E2B994A38AE}" type="presOf" srcId="{7C1325AD-DB50-417A-8B8F-7B146FC27966}" destId="{EC1E33BA-DE14-45C9-A4D5-3A84567660ED}" srcOrd="0" destOrd="0" presId="urn:microsoft.com/office/officeart/2018/2/layout/IconVerticalSolidList"/>
    <dgm:cxn modelId="{01AB849F-C82C-413A-92E0-FE0E41345884}" srcId="{36818ECB-55D6-4DC8-A78A-97A9893BA1B9}" destId="{96D00947-682E-4F3A-BEEF-F54B775F8BF4}" srcOrd="0" destOrd="0" parTransId="{3E176CC5-9578-4EE1-90CA-5E7ACC5B8DD1}" sibTransId="{F4B288FD-7432-467F-BBCD-101B2D064AA5}"/>
    <dgm:cxn modelId="{74443FAB-1BAF-4A80-A7DE-41299C9CFA49}" type="presOf" srcId="{49491C23-D17D-4AE5-9EDF-2A54DD54EE71}" destId="{08043F92-F084-4CB0-BEAF-292614BD9193}" srcOrd="0" destOrd="0" presId="urn:microsoft.com/office/officeart/2018/2/layout/IconVerticalSolidList"/>
    <dgm:cxn modelId="{463157B4-31B3-45F8-BA47-24869C83027B}" type="presOf" srcId="{C8C38CD5-ED69-4E9D-9219-1D1946329435}" destId="{2AE6D957-25B8-4035-8037-5FD0AB613DF1}" srcOrd="0" destOrd="0" presId="urn:microsoft.com/office/officeart/2018/2/layout/IconVerticalSolidList"/>
    <dgm:cxn modelId="{E5A450CC-F0F3-461A-8275-DB31EEB41769}" type="presOf" srcId="{36818ECB-55D6-4DC8-A78A-97A9893BA1B9}" destId="{26D952ED-88E4-42AF-9956-D305830C7BD2}" srcOrd="0" destOrd="0" presId="urn:microsoft.com/office/officeart/2018/2/layout/IconVerticalSolidList"/>
    <dgm:cxn modelId="{ED6C32CD-360E-4994-A7E8-ACBDD8646094}" srcId="{7CD3ED09-4A59-45D7-92B6-16BA2CC2CCA4}" destId="{C8C38CD5-ED69-4E9D-9219-1D1946329435}" srcOrd="0" destOrd="0" parTransId="{5DB3F46B-1447-41EE-8954-196C9120C0B3}" sibTransId="{E1B344A9-A651-4379-B733-5C8C45358C98}"/>
    <dgm:cxn modelId="{DB794FD1-693B-4134-8C6B-616E0D124D72}" srcId="{7CD3ED09-4A59-45D7-92B6-16BA2CC2CCA4}" destId="{49491C23-D17D-4AE5-9EDF-2A54DD54EE71}" srcOrd="2" destOrd="0" parTransId="{12FE921D-160A-42E9-B94A-E9B067CF962E}" sibTransId="{202E0830-3DFB-475D-B5B6-15F40D70EC82}"/>
    <dgm:cxn modelId="{2922F3DE-FB6B-4F5B-B286-A597E00A09BF}" type="presOf" srcId="{D751CA1B-3F9E-468B-B24D-4C2CE7893350}" destId="{3EAE12CE-D62A-43C5-BFDD-C6C3ED8C8F50}" srcOrd="0" destOrd="0" presId="urn:microsoft.com/office/officeart/2018/2/layout/IconVerticalSolidList"/>
    <dgm:cxn modelId="{95E83085-4AF0-4BF9-ABB2-FBB80688F531}" type="presParOf" srcId="{CF89DD32-1384-40F2-B435-89A103725663}" destId="{88C57B23-5255-4ACA-ADCC-B3456B954C17}" srcOrd="0" destOrd="0" presId="urn:microsoft.com/office/officeart/2018/2/layout/IconVerticalSolidList"/>
    <dgm:cxn modelId="{5CE1E905-E24B-4BAE-BA1F-56122972F950}" type="presParOf" srcId="{88C57B23-5255-4ACA-ADCC-B3456B954C17}" destId="{F8CA5236-E1E8-4495-9F3C-192931726F58}" srcOrd="0" destOrd="0" presId="urn:microsoft.com/office/officeart/2018/2/layout/IconVerticalSolidList"/>
    <dgm:cxn modelId="{68305DDC-EB25-4232-A8EA-8012259B4367}" type="presParOf" srcId="{88C57B23-5255-4ACA-ADCC-B3456B954C17}" destId="{B9B8A414-B4DF-4009-A84F-70E4054EE818}" srcOrd="1" destOrd="0" presId="urn:microsoft.com/office/officeart/2018/2/layout/IconVerticalSolidList"/>
    <dgm:cxn modelId="{D08411AD-8C88-47E4-B3EF-904353A8A8FA}" type="presParOf" srcId="{88C57B23-5255-4ACA-ADCC-B3456B954C17}" destId="{31C558A0-06BE-4A4B-ADC0-D1AF81CEDD38}" srcOrd="2" destOrd="0" presId="urn:microsoft.com/office/officeart/2018/2/layout/IconVerticalSolidList"/>
    <dgm:cxn modelId="{55AB69FC-4257-45B3-930F-CB3B49B7CE76}" type="presParOf" srcId="{88C57B23-5255-4ACA-ADCC-B3456B954C17}" destId="{2AE6D957-25B8-4035-8037-5FD0AB613DF1}" srcOrd="3" destOrd="0" presId="urn:microsoft.com/office/officeart/2018/2/layout/IconVerticalSolidList"/>
    <dgm:cxn modelId="{1F95AD12-2B65-43E6-BEA9-9E07F6E90B46}" type="presParOf" srcId="{CF89DD32-1384-40F2-B435-89A103725663}" destId="{5BB51F1C-2F61-4562-8A78-A3B071C1DA7D}" srcOrd="1" destOrd="0" presId="urn:microsoft.com/office/officeart/2018/2/layout/IconVerticalSolidList"/>
    <dgm:cxn modelId="{97AD91DB-E90C-4905-AAF3-A48F33D2A643}" type="presParOf" srcId="{CF89DD32-1384-40F2-B435-89A103725663}" destId="{AE9A0FF2-70BE-401D-9914-1B34CF57EA57}" srcOrd="2" destOrd="0" presId="urn:microsoft.com/office/officeart/2018/2/layout/IconVerticalSolidList"/>
    <dgm:cxn modelId="{1ABC6C78-417A-4337-A900-3BAE56D6C356}" type="presParOf" srcId="{AE9A0FF2-70BE-401D-9914-1B34CF57EA57}" destId="{BCD38AE6-2E83-423E-920E-849BAD428529}" srcOrd="0" destOrd="0" presId="urn:microsoft.com/office/officeart/2018/2/layout/IconVerticalSolidList"/>
    <dgm:cxn modelId="{B6BED0AE-9010-48E4-80ED-3CA288C923D6}" type="presParOf" srcId="{AE9A0FF2-70BE-401D-9914-1B34CF57EA57}" destId="{3E44210C-EC09-475F-9452-42F32193FE37}" srcOrd="1" destOrd="0" presId="urn:microsoft.com/office/officeart/2018/2/layout/IconVerticalSolidList"/>
    <dgm:cxn modelId="{E35AE481-B106-4CCA-B18C-70C6081D2BE0}" type="presParOf" srcId="{AE9A0FF2-70BE-401D-9914-1B34CF57EA57}" destId="{84015411-E1B5-4F02-9771-285913EE4129}" srcOrd="2" destOrd="0" presId="urn:microsoft.com/office/officeart/2018/2/layout/IconVerticalSolidList"/>
    <dgm:cxn modelId="{70EC4D38-BAB6-4847-A237-322AA66A2574}" type="presParOf" srcId="{AE9A0FF2-70BE-401D-9914-1B34CF57EA57}" destId="{AB562EE1-B3BB-4C83-8BF6-E43B445B8455}" srcOrd="3" destOrd="0" presId="urn:microsoft.com/office/officeart/2018/2/layout/IconVerticalSolidList"/>
    <dgm:cxn modelId="{127B29C8-5C4C-41E1-A887-5BB3EF5FE583}" type="presParOf" srcId="{CF89DD32-1384-40F2-B435-89A103725663}" destId="{6FABE79F-1064-4C24-B643-604345800AE0}" srcOrd="3" destOrd="0" presId="urn:microsoft.com/office/officeart/2018/2/layout/IconVerticalSolidList"/>
    <dgm:cxn modelId="{B1F29253-2774-4027-BD82-B74BA03D982B}" type="presParOf" srcId="{CF89DD32-1384-40F2-B435-89A103725663}" destId="{E4149E3A-2596-40B5-8598-FCCC2495D269}" srcOrd="4" destOrd="0" presId="urn:microsoft.com/office/officeart/2018/2/layout/IconVerticalSolidList"/>
    <dgm:cxn modelId="{B643DD7B-E835-4963-921A-7E2E0A98211B}" type="presParOf" srcId="{E4149E3A-2596-40B5-8598-FCCC2495D269}" destId="{57879D69-E929-4453-94EB-380521B25BDF}" srcOrd="0" destOrd="0" presId="urn:microsoft.com/office/officeart/2018/2/layout/IconVerticalSolidList"/>
    <dgm:cxn modelId="{8D69D865-D89A-4609-B91D-83E6EDE901AE}" type="presParOf" srcId="{E4149E3A-2596-40B5-8598-FCCC2495D269}" destId="{BFF950E7-E05E-4193-9C55-E5F54A2849CC}" srcOrd="1" destOrd="0" presId="urn:microsoft.com/office/officeart/2018/2/layout/IconVerticalSolidList"/>
    <dgm:cxn modelId="{C3EE4C8B-C07C-4817-9AFD-69B14813A58F}" type="presParOf" srcId="{E4149E3A-2596-40B5-8598-FCCC2495D269}" destId="{1FA66C3C-B7EE-4CF5-BE31-3A65ABDE3417}" srcOrd="2" destOrd="0" presId="urn:microsoft.com/office/officeart/2018/2/layout/IconVerticalSolidList"/>
    <dgm:cxn modelId="{A0508F02-B0D5-4C53-B945-8CCD2ECFAD15}" type="presParOf" srcId="{E4149E3A-2596-40B5-8598-FCCC2495D269}" destId="{08043F92-F084-4CB0-BEAF-292614BD9193}" srcOrd="3" destOrd="0" presId="urn:microsoft.com/office/officeart/2018/2/layout/IconVerticalSolidList"/>
    <dgm:cxn modelId="{0B0535F9-35C4-426F-A9DB-E8B1419AB285}" type="presParOf" srcId="{CF89DD32-1384-40F2-B435-89A103725663}" destId="{B9506AEA-A1AE-46E2-9F6F-5CC7BDB1B62B}" srcOrd="5" destOrd="0" presId="urn:microsoft.com/office/officeart/2018/2/layout/IconVerticalSolidList"/>
    <dgm:cxn modelId="{A5E98452-A0D4-4A82-A155-352E149C71EC}" type="presParOf" srcId="{CF89DD32-1384-40F2-B435-89A103725663}" destId="{372C76E0-E352-4376-A579-C627B3A308BE}" srcOrd="6" destOrd="0" presId="urn:microsoft.com/office/officeart/2018/2/layout/IconVerticalSolidList"/>
    <dgm:cxn modelId="{4680E79A-37FF-445E-8421-6A99A325E68B}" type="presParOf" srcId="{372C76E0-E352-4376-A579-C627B3A308BE}" destId="{124DCD96-E166-42C8-A545-73F2CF7671D0}" srcOrd="0" destOrd="0" presId="urn:microsoft.com/office/officeart/2018/2/layout/IconVerticalSolidList"/>
    <dgm:cxn modelId="{E2587AFF-9B21-43C8-9145-3A84C81936AD}" type="presParOf" srcId="{372C76E0-E352-4376-A579-C627B3A308BE}" destId="{6E018DC3-1BE5-4BCF-A3FB-4D5BC96163E4}" srcOrd="1" destOrd="0" presId="urn:microsoft.com/office/officeart/2018/2/layout/IconVerticalSolidList"/>
    <dgm:cxn modelId="{B3B4EC9A-00AE-48E3-A396-9FA76676DF58}" type="presParOf" srcId="{372C76E0-E352-4376-A579-C627B3A308BE}" destId="{F01FBA14-9FB9-40C9-9ACD-CA7EB6EE4D74}" srcOrd="2" destOrd="0" presId="urn:microsoft.com/office/officeart/2018/2/layout/IconVerticalSolidList"/>
    <dgm:cxn modelId="{5E137E8B-2088-4F9E-80E3-96BF83171E1E}" type="presParOf" srcId="{372C76E0-E352-4376-A579-C627B3A308BE}" destId="{26D952ED-88E4-42AF-9956-D305830C7BD2}" srcOrd="3" destOrd="0" presId="urn:microsoft.com/office/officeart/2018/2/layout/IconVerticalSolidList"/>
    <dgm:cxn modelId="{9AA2C35E-C108-4DB1-87AC-71D30470354B}" type="presParOf" srcId="{372C76E0-E352-4376-A579-C627B3A308BE}" destId="{95FBCA91-A909-4FB8-8CBB-44D17E24613E}" srcOrd="4" destOrd="0" presId="urn:microsoft.com/office/officeart/2018/2/layout/IconVerticalSolidList"/>
    <dgm:cxn modelId="{BB9ED85D-621C-48D4-9D47-42064FBFF0CE}" type="presParOf" srcId="{CF89DD32-1384-40F2-B435-89A103725663}" destId="{2501EAED-B605-4244-A96D-0A93CAF127F5}" srcOrd="7" destOrd="0" presId="urn:microsoft.com/office/officeart/2018/2/layout/IconVerticalSolidList"/>
    <dgm:cxn modelId="{775B319F-AC85-4EFB-8F8B-476B301FCC7D}" type="presParOf" srcId="{CF89DD32-1384-40F2-B435-89A103725663}" destId="{4F772BFC-35C1-4973-868E-A2DA726121BD}" srcOrd="8" destOrd="0" presId="urn:microsoft.com/office/officeart/2018/2/layout/IconVerticalSolidList"/>
    <dgm:cxn modelId="{535EF289-B721-483B-A940-4B485F8F5A03}" type="presParOf" srcId="{4F772BFC-35C1-4973-868E-A2DA726121BD}" destId="{D1C4B3A3-EF72-4D90-A76E-93BD4247B80A}" srcOrd="0" destOrd="0" presId="urn:microsoft.com/office/officeart/2018/2/layout/IconVerticalSolidList"/>
    <dgm:cxn modelId="{0152757C-1AEC-426E-A816-BF927BCABBA8}" type="presParOf" srcId="{4F772BFC-35C1-4973-868E-A2DA726121BD}" destId="{3C49DAA6-4F83-4894-9DA3-68ACFA724118}" srcOrd="1" destOrd="0" presId="urn:microsoft.com/office/officeart/2018/2/layout/IconVerticalSolidList"/>
    <dgm:cxn modelId="{E75BAC72-F615-43C8-BC4F-19A719E58434}" type="presParOf" srcId="{4F772BFC-35C1-4973-868E-A2DA726121BD}" destId="{E7793A1F-0012-48BF-AD80-0D50251A3936}" srcOrd="2" destOrd="0" presId="urn:microsoft.com/office/officeart/2018/2/layout/IconVerticalSolidList"/>
    <dgm:cxn modelId="{70BC9D8F-B09F-40F8-A27F-37CEC8DA7C23}" type="presParOf" srcId="{4F772BFC-35C1-4973-868E-A2DA726121BD}" destId="{EC1E33BA-DE14-45C9-A4D5-3A84567660ED}" srcOrd="3" destOrd="0" presId="urn:microsoft.com/office/officeart/2018/2/layout/IconVerticalSolidList"/>
    <dgm:cxn modelId="{02562F2D-28EE-4249-B203-4736A9D0F4DE}" type="presParOf" srcId="{4F772BFC-35C1-4973-868E-A2DA726121BD}" destId="{3EAE12CE-D62A-43C5-BFDD-C6C3ED8C8F5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2CAA6-E791-4309-98CF-227C5FBE5EC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1486480-820D-43BC-9E04-65DDEBB350F6}">
      <dgm:prSet/>
      <dgm:spPr/>
      <dgm:t>
        <a:bodyPr/>
        <a:lstStyle/>
        <a:p>
          <a:r>
            <a:rPr lang="en-GB"/>
            <a:t>Prioritise the 'insight' and 'recommendations' </a:t>
          </a:r>
          <a:endParaRPr lang="en-US"/>
        </a:p>
      </dgm:t>
    </dgm:pt>
    <dgm:pt modelId="{1DF9BBA8-DFFA-4B54-B3EF-74094FD59CE9}" type="parTrans" cxnId="{E23EC1D0-D90D-4FA5-9393-95A135AC6BF6}">
      <dgm:prSet/>
      <dgm:spPr/>
      <dgm:t>
        <a:bodyPr/>
        <a:lstStyle/>
        <a:p>
          <a:endParaRPr lang="en-US"/>
        </a:p>
      </dgm:t>
    </dgm:pt>
    <dgm:pt modelId="{5EF229C5-BFE1-4D9F-AA09-7404E8A8BA25}" type="sibTrans" cxnId="{E23EC1D0-D90D-4FA5-9393-95A135AC6BF6}">
      <dgm:prSet/>
      <dgm:spPr/>
      <dgm:t>
        <a:bodyPr/>
        <a:lstStyle/>
        <a:p>
          <a:endParaRPr lang="en-US"/>
        </a:p>
      </dgm:t>
    </dgm:pt>
    <dgm:pt modelId="{398A9AB0-9FD6-4BEE-B342-72A8BCB047C4}">
      <dgm:prSet phldr="0"/>
      <dgm:spPr/>
      <dgm:t>
        <a:bodyPr/>
        <a:lstStyle/>
        <a:p>
          <a:pPr rtl="0"/>
          <a:r>
            <a:rPr lang="en-GB">
              <a:latin typeface="Aptos Display" panose="02110004020202020204"/>
            </a:rPr>
            <a:t>Student and University Motivations</a:t>
          </a:r>
        </a:p>
      </dgm:t>
    </dgm:pt>
    <dgm:pt modelId="{1C6CA515-23C3-43A0-8DC9-097B7B4FA30E}" type="parTrans" cxnId="{58A894B6-1BC0-432A-8DE5-0EC6C9F64529}">
      <dgm:prSet/>
      <dgm:spPr/>
      <dgm:t>
        <a:bodyPr/>
        <a:lstStyle/>
        <a:p>
          <a:endParaRPr lang="en-GB"/>
        </a:p>
      </dgm:t>
    </dgm:pt>
    <dgm:pt modelId="{D6C7E1D5-11E1-4BCA-AA9B-DE31968E7CB5}" type="sibTrans" cxnId="{58A894B6-1BC0-432A-8DE5-0EC6C9F64529}">
      <dgm:prSet/>
      <dgm:spPr/>
      <dgm:t>
        <a:bodyPr/>
        <a:lstStyle/>
        <a:p>
          <a:endParaRPr lang="en-GB"/>
        </a:p>
      </dgm:t>
    </dgm:pt>
    <dgm:pt modelId="{756947E5-7247-477C-996D-41F2A32CED3A}">
      <dgm:prSet phldr="0"/>
      <dgm:spPr/>
      <dgm:t>
        <a:bodyPr/>
        <a:lstStyle/>
        <a:p>
          <a:pPr rtl="0"/>
          <a:r>
            <a:rPr lang="en-GB">
              <a:latin typeface="Aptos Display" panose="02110004020202020204"/>
            </a:rPr>
            <a:t>Data transparency</a:t>
          </a:r>
        </a:p>
      </dgm:t>
    </dgm:pt>
    <dgm:pt modelId="{06DEF5C5-4418-4499-90F0-4373D53E1D56}" type="parTrans" cxnId="{281784C4-85FF-48D0-A3F3-C6D0096057F4}">
      <dgm:prSet/>
      <dgm:spPr/>
      <dgm:t>
        <a:bodyPr/>
        <a:lstStyle/>
        <a:p>
          <a:endParaRPr lang="en-GB"/>
        </a:p>
      </dgm:t>
    </dgm:pt>
    <dgm:pt modelId="{74111DA3-DAE4-4EF9-868E-19E4B8730A13}" type="sibTrans" cxnId="{281784C4-85FF-48D0-A3F3-C6D0096057F4}">
      <dgm:prSet/>
      <dgm:spPr/>
      <dgm:t>
        <a:bodyPr/>
        <a:lstStyle/>
        <a:p>
          <a:endParaRPr lang="en-GB"/>
        </a:p>
      </dgm:t>
    </dgm:pt>
    <dgm:pt modelId="{37F68050-47AD-42C3-AD49-BE92CE246B8D}" type="pres">
      <dgm:prSet presAssocID="{7F42CAA6-E791-4309-98CF-227C5FBE5ECD}" presName="hierChild1" presStyleCnt="0">
        <dgm:presLayoutVars>
          <dgm:chPref val="1"/>
          <dgm:dir/>
          <dgm:animOne val="branch"/>
          <dgm:animLvl val="lvl"/>
          <dgm:resizeHandles/>
        </dgm:presLayoutVars>
      </dgm:prSet>
      <dgm:spPr/>
    </dgm:pt>
    <dgm:pt modelId="{04B4832D-D53D-4D3F-8B8E-8C7F641AD536}" type="pres">
      <dgm:prSet presAssocID="{398A9AB0-9FD6-4BEE-B342-72A8BCB047C4}" presName="hierRoot1" presStyleCnt="0"/>
      <dgm:spPr/>
    </dgm:pt>
    <dgm:pt modelId="{E52442DF-F9D0-4FB4-893F-602673EE3AEB}" type="pres">
      <dgm:prSet presAssocID="{398A9AB0-9FD6-4BEE-B342-72A8BCB047C4}" presName="composite" presStyleCnt="0"/>
      <dgm:spPr/>
    </dgm:pt>
    <dgm:pt modelId="{A71E1E9D-D147-4322-A56F-B01A8C17BB49}" type="pres">
      <dgm:prSet presAssocID="{398A9AB0-9FD6-4BEE-B342-72A8BCB047C4}" presName="background" presStyleLbl="node0" presStyleIdx="0" presStyleCnt="3"/>
      <dgm:spPr/>
    </dgm:pt>
    <dgm:pt modelId="{A215080E-9033-4F89-B20A-EC8E2EC2263D}" type="pres">
      <dgm:prSet presAssocID="{398A9AB0-9FD6-4BEE-B342-72A8BCB047C4}" presName="text" presStyleLbl="fgAcc0" presStyleIdx="0" presStyleCnt="3">
        <dgm:presLayoutVars>
          <dgm:chPref val="3"/>
        </dgm:presLayoutVars>
      </dgm:prSet>
      <dgm:spPr/>
    </dgm:pt>
    <dgm:pt modelId="{B132CE9E-EABB-4208-8668-88E44211BEA6}" type="pres">
      <dgm:prSet presAssocID="{398A9AB0-9FD6-4BEE-B342-72A8BCB047C4}" presName="hierChild2" presStyleCnt="0"/>
      <dgm:spPr/>
    </dgm:pt>
    <dgm:pt modelId="{3CBFAF16-FD7E-474D-A6D0-70B26E2CC552}" type="pres">
      <dgm:prSet presAssocID="{756947E5-7247-477C-996D-41F2A32CED3A}" presName="hierRoot1" presStyleCnt="0"/>
      <dgm:spPr/>
    </dgm:pt>
    <dgm:pt modelId="{421536E5-AFE7-47F2-9E96-E3D9A9969A63}" type="pres">
      <dgm:prSet presAssocID="{756947E5-7247-477C-996D-41F2A32CED3A}" presName="composite" presStyleCnt="0"/>
      <dgm:spPr/>
    </dgm:pt>
    <dgm:pt modelId="{D4B1F07E-F99B-4478-A7EF-4CF64EEED6D1}" type="pres">
      <dgm:prSet presAssocID="{756947E5-7247-477C-996D-41F2A32CED3A}" presName="background" presStyleLbl="node0" presStyleIdx="1" presStyleCnt="3"/>
      <dgm:spPr/>
    </dgm:pt>
    <dgm:pt modelId="{47042F2A-418C-42B3-87EA-0F1DE49F45D3}" type="pres">
      <dgm:prSet presAssocID="{756947E5-7247-477C-996D-41F2A32CED3A}" presName="text" presStyleLbl="fgAcc0" presStyleIdx="1" presStyleCnt="3">
        <dgm:presLayoutVars>
          <dgm:chPref val="3"/>
        </dgm:presLayoutVars>
      </dgm:prSet>
      <dgm:spPr/>
    </dgm:pt>
    <dgm:pt modelId="{223FAAF9-1976-4D46-B7F3-F7EC765B9162}" type="pres">
      <dgm:prSet presAssocID="{756947E5-7247-477C-996D-41F2A32CED3A}" presName="hierChild2" presStyleCnt="0"/>
      <dgm:spPr/>
    </dgm:pt>
    <dgm:pt modelId="{B9EF4ABA-77D2-4C94-84B0-78C9CB761D6D}" type="pres">
      <dgm:prSet presAssocID="{71486480-820D-43BC-9E04-65DDEBB350F6}" presName="hierRoot1" presStyleCnt="0"/>
      <dgm:spPr/>
    </dgm:pt>
    <dgm:pt modelId="{3D731589-C305-4537-9C14-89B379379B3D}" type="pres">
      <dgm:prSet presAssocID="{71486480-820D-43BC-9E04-65DDEBB350F6}" presName="composite" presStyleCnt="0"/>
      <dgm:spPr/>
    </dgm:pt>
    <dgm:pt modelId="{61779234-6BD9-458F-BFC2-1806B03ADAF5}" type="pres">
      <dgm:prSet presAssocID="{71486480-820D-43BC-9E04-65DDEBB350F6}" presName="background" presStyleLbl="node0" presStyleIdx="2" presStyleCnt="3"/>
      <dgm:spPr/>
    </dgm:pt>
    <dgm:pt modelId="{D80CB9F8-FDB8-415B-B2D0-648524FB8E4D}" type="pres">
      <dgm:prSet presAssocID="{71486480-820D-43BC-9E04-65DDEBB350F6}" presName="text" presStyleLbl="fgAcc0" presStyleIdx="2" presStyleCnt="3">
        <dgm:presLayoutVars>
          <dgm:chPref val="3"/>
        </dgm:presLayoutVars>
      </dgm:prSet>
      <dgm:spPr/>
    </dgm:pt>
    <dgm:pt modelId="{33B60CC9-54F6-44C7-BDA2-5C9A455B5B7A}" type="pres">
      <dgm:prSet presAssocID="{71486480-820D-43BC-9E04-65DDEBB350F6}" presName="hierChild2" presStyleCnt="0"/>
      <dgm:spPr/>
    </dgm:pt>
  </dgm:ptLst>
  <dgm:cxnLst>
    <dgm:cxn modelId="{A7875076-3A55-48EE-B2AB-72E4C162363A}" type="presOf" srcId="{71486480-820D-43BC-9E04-65DDEBB350F6}" destId="{D80CB9F8-FDB8-415B-B2D0-648524FB8E4D}" srcOrd="0" destOrd="0" presId="urn:microsoft.com/office/officeart/2005/8/layout/hierarchy1"/>
    <dgm:cxn modelId="{3B62D69F-596F-4962-B94A-5C5384D337FE}" type="presOf" srcId="{756947E5-7247-477C-996D-41F2A32CED3A}" destId="{47042F2A-418C-42B3-87EA-0F1DE49F45D3}" srcOrd="0" destOrd="0" presId="urn:microsoft.com/office/officeart/2005/8/layout/hierarchy1"/>
    <dgm:cxn modelId="{84146AA7-D412-4EFA-8DD4-33179CABBB2C}" type="presOf" srcId="{398A9AB0-9FD6-4BEE-B342-72A8BCB047C4}" destId="{A215080E-9033-4F89-B20A-EC8E2EC2263D}" srcOrd="0" destOrd="0" presId="urn:microsoft.com/office/officeart/2005/8/layout/hierarchy1"/>
    <dgm:cxn modelId="{58A894B6-1BC0-432A-8DE5-0EC6C9F64529}" srcId="{7F42CAA6-E791-4309-98CF-227C5FBE5ECD}" destId="{398A9AB0-9FD6-4BEE-B342-72A8BCB047C4}" srcOrd="0" destOrd="0" parTransId="{1C6CA515-23C3-43A0-8DC9-097B7B4FA30E}" sibTransId="{D6C7E1D5-11E1-4BCA-AA9B-DE31968E7CB5}"/>
    <dgm:cxn modelId="{604F66C0-8B32-455C-A2A9-92E9B63F3DB3}" type="presOf" srcId="{7F42CAA6-E791-4309-98CF-227C5FBE5ECD}" destId="{37F68050-47AD-42C3-AD49-BE92CE246B8D}" srcOrd="0" destOrd="0" presId="urn:microsoft.com/office/officeart/2005/8/layout/hierarchy1"/>
    <dgm:cxn modelId="{281784C4-85FF-48D0-A3F3-C6D0096057F4}" srcId="{7F42CAA6-E791-4309-98CF-227C5FBE5ECD}" destId="{756947E5-7247-477C-996D-41F2A32CED3A}" srcOrd="1" destOrd="0" parTransId="{06DEF5C5-4418-4499-90F0-4373D53E1D56}" sibTransId="{74111DA3-DAE4-4EF9-868E-19E4B8730A13}"/>
    <dgm:cxn modelId="{E23EC1D0-D90D-4FA5-9393-95A135AC6BF6}" srcId="{7F42CAA6-E791-4309-98CF-227C5FBE5ECD}" destId="{71486480-820D-43BC-9E04-65DDEBB350F6}" srcOrd="2" destOrd="0" parTransId="{1DF9BBA8-DFFA-4B54-B3EF-74094FD59CE9}" sibTransId="{5EF229C5-BFE1-4D9F-AA09-7404E8A8BA25}"/>
    <dgm:cxn modelId="{4341E44A-B1A2-4C1D-BBA9-F0E913982E0E}" type="presParOf" srcId="{37F68050-47AD-42C3-AD49-BE92CE246B8D}" destId="{04B4832D-D53D-4D3F-8B8E-8C7F641AD536}" srcOrd="0" destOrd="0" presId="urn:microsoft.com/office/officeart/2005/8/layout/hierarchy1"/>
    <dgm:cxn modelId="{47A1304E-727D-4AE0-8951-9E43CD801373}" type="presParOf" srcId="{04B4832D-D53D-4D3F-8B8E-8C7F641AD536}" destId="{E52442DF-F9D0-4FB4-893F-602673EE3AEB}" srcOrd="0" destOrd="0" presId="urn:microsoft.com/office/officeart/2005/8/layout/hierarchy1"/>
    <dgm:cxn modelId="{C93A6AB7-8DE4-43D3-A806-6D24B821904A}" type="presParOf" srcId="{E52442DF-F9D0-4FB4-893F-602673EE3AEB}" destId="{A71E1E9D-D147-4322-A56F-B01A8C17BB49}" srcOrd="0" destOrd="0" presId="urn:microsoft.com/office/officeart/2005/8/layout/hierarchy1"/>
    <dgm:cxn modelId="{2A43C8EF-1018-454C-B8CA-E88F2C84C61C}" type="presParOf" srcId="{E52442DF-F9D0-4FB4-893F-602673EE3AEB}" destId="{A215080E-9033-4F89-B20A-EC8E2EC2263D}" srcOrd="1" destOrd="0" presId="urn:microsoft.com/office/officeart/2005/8/layout/hierarchy1"/>
    <dgm:cxn modelId="{7DC46704-7DBA-45AB-A013-9657AD5F15D9}" type="presParOf" srcId="{04B4832D-D53D-4D3F-8B8E-8C7F641AD536}" destId="{B132CE9E-EABB-4208-8668-88E44211BEA6}" srcOrd="1" destOrd="0" presId="urn:microsoft.com/office/officeart/2005/8/layout/hierarchy1"/>
    <dgm:cxn modelId="{221F2A6B-B566-441F-816C-96E01EFA126C}" type="presParOf" srcId="{37F68050-47AD-42C3-AD49-BE92CE246B8D}" destId="{3CBFAF16-FD7E-474D-A6D0-70B26E2CC552}" srcOrd="1" destOrd="0" presId="urn:microsoft.com/office/officeart/2005/8/layout/hierarchy1"/>
    <dgm:cxn modelId="{7D82BC89-6F47-4597-ADC2-25BADDC33D74}" type="presParOf" srcId="{3CBFAF16-FD7E-474D-A6D0-70B26E2CC552}" destId="{421536E5-AFE7-47F2-9E96-E3D9A9969A63}" srcOrd="0" destOrd="0" presId="urn:microsoft.com/office/officeart/2005/8/layout/hierarchy1"/>
    <dgm:cxn modelId="{C99E6C0C-E7CC-47CC-A739-C9AB6770C04F}" type="presParOf" srcId="{421536E5-AFE7-47F2-9E96-E3D9A9969A63}" destId="{D4B1F07E-F99B-4478-A7EF-4CF64EEED6D1}" srcOrd="0" destOrd="0" presId="urn:microsoft.com/office/officeart/2005/8/layout/hierarchy1"/>
    <dgm:cxn modelId="{AB12E6C9-DC14-4F83-93D4-043619585256}" type="presParOf" srcId="{421536E5-AFE7-47F2-9E96-E3D9A9969A63}" destId="{47042F2A-418C-42B3-87EA-0F1DE49F45D3}" srcOrd="1" destOrd="0" presId="urn:microsoft.com/office/officeart/2005/8/layout/hierarchy1"/>
    <dgm:cxn modelId="{B79B3DD6-97CF-4FBA-93FB-82CFB35EC8B2}" type="presParOf" srcId="{3CBFAF16-FD7E-474D-A6D0-70B26E2CC552}" destId="{223FAAF9-1976-4D46-B7F3-F7EC765B9162}" srcOrd="1" destOrd="0" presId="urn:microsoft.com/office/officeart/2005/8/layout/hierarchy1"/>
    <dgm:cxn modelId="{E3DCA0A0-6BF7-4B65-A3E9-9A9B4A64F073}" type="presParOf" srcId="{37F68050-47AD-42C3-AD49-BE92CE246B8D}" destId="{B9EF4ABA-77D2-4C94-84B0-78C9CB761D6D}" srcOrd="2" destOrd="0" presId="urn:microsoft.com/office/officeart/2005/8/layout/hierarchy1"/>
    <dgm:cxn modelId="{A17F8AF6-7C21-4476-BCB6-2895E57CEC19}" type="presParOf" srcId="{B9EF4ABA-77D2-4C94-84B0-78C9CB761D6D}" destId="{3D731589-C305-4537-9C14-89B379379B3D}" srcOrd="0" destOrd="0" presId="urn:microsoft.com/office/officeart/2005/8/layout/hierarchy1"/>
    <dgm:cxn modelId="{D019F62F-0156-431E-9406-500D9F1E0AC6}" type="presParOf" srcId="{3D731589-C305-4537-9C14-89B379379B3D}" destId="{61779234-6BD9-458F-BFC2-1806B03ADAF5}" srcOrd="0" destOrd="0" presId="urn:microsoft.com/office/officeart/2005/8/layout/hierarchy1"/>
    <dgm:cxn modelId="{D2CABD30-0866-422D-93F3-13A7CD33828B}" type="presParOf" srcId="{3D731589-C305-4537-9C14-89B379379B3D}" destId="{D80CB9F8-FDB8-415B-B2D0-648524FB8E4D}" srcOrd="1" destOrd="0" presId="urn:microsoft.com/office/officeart/2005/8/layout/hierarchy1"/>
    <dgm:cxn modelId="{88839231-1C0B-4434-865A-87983DD1D348}" type="presParOf" srcId="{B9EF4ABA-77D2-4C94-84B0-78C9CB761D6D}" destId="{33B60CC9-54F6-44C7-BDA2-5C9A455B5B7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42CAA6-E791-4309-98CF-227C5FBE5EC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1486480-820D-43BC-9E04-65DDEBB350F6}">
      <dgm:prSet/>
      <dgm:spPr/>
      <dgm:t>
        <a:bodyPr/>
        <a:lstStyle/>
        <a:p>
          <a:r>
            <a:rPr lang="en-GB"/>
            <a:t>Direct engagement with students</a:t>
          </a:r>
          <a:endParaRPr lang="en-US"/>
        </a:p>
      </dgm:t>
    </dgm:pt>
    <dgm:pt modelId="{1DF9BBA8-DFFA-4B54-B3EF-74094FD59CE9}" type="parTrans" cxnId="{E23EC1D0-D90D-4FA5-9393-95A135AC6BF6}">
      <dgm:prSet/>
      <dgm:spPr/>
      <dgm:t>
        <a:bodyPr/>
        <a:lstStyle/>
        <a:p>
          <a:endParaRPr lang="en-US"/>
        </a:p>
      </dgm:t>
    </dgm:pt>
    <dgm:pt modelId="{5EF229C5-BFE1-4D9F-AA09-7404E8A8BA25}" type="sibTrans" cxnId="{E23EC1D0-D90D-4FA5-9393-95A135AC6BF6}">
      <dgm:prSet/>
      <dgm:spPr/>
      <dgm:t>
        <a:bodyPr/>
        <a:lstStyle/>
        <a:p>
          <a:endParaRPr lang="en-US"/>
        </a:p>
      </dgm:t>
    </dgm:pt>
    <dgm:pt modelId="{398A9AB0-9FD6-4BEE-B342-72A8BCB047C4}">
      <dgm:prSet phldr="0"/>
      <dgm:spPr/>
      <dgm:t>
        <a:bodyPr/>
        <a:lstStyle/>
        <a:p>
          <a:pPr rtl="0"/>
          <a:r>
            <a:rPr lang="en-GB">
              <a:latin typeface="Aptos Display" panose="02110004020202020204"/>
            </a:rPr>
            <a:t>Rich, detailed data</a:t>
          </a:r>
        </a:p>
      </dgm:t>
    </dgm:pt>
    <dgm:pt modelId="{1C6CA515-23C3-43A0-8DC9-097B7B4FA30E}" type="parTrans" cxnId="{58A894B6-1BC0-432A-8DE5-0EC6C9F64529}">
      <dgm:prSet/>
      <dgm:spPr/>
      <dgm:t>
        <a:bodyPr/>
        <a:lstStyle/>
        <a:p>
          <a:endParaRPr lang="en-GB"/>
        </a:p>
      </dgm:t>
    </dgm:pt>
    <dgm:pt modelId="{D6C7E1D5-11E1-4BCA-AA9B-DE31968E7CB5}" type="sibTrans" cxnId="{58A894B6-1BC0-432A-8DE5-0EC6C9F64529}">
      <dgm:prSet/>
      <dgm:spPr/>
      <dgm:t>
        <a:bodyPr/>
        <a:lstStyle/>
        <a:p>
          <a:endParaRPr lang="en-GB"/>
        </a:p>
      </dgm:t>
    </dgm:pt>
    <dgm:pt modelId="{756947E5-7247-477C-996D-41F2A32CED3A}">
      <dgm:prSet phldr="0"/>
      <dgm:spPr/>
      <dgm:t>
        <a:bodyPr/>
        <a:lstStyle/>
        <a:p>
          <a:pPr rtl="0"/>
          <a:r>
            <a:rPr lang="en-GB">
              <a:latin typeface="Aptos Display" panose="02110004020202020204"/>
            </a:rPr>
            <a:t>Fill in the gaps</a:t>
          </a:r>
        </a:p>
      </dgm:t>
    </dgm:pt>
    <dgm:pt modelId="{06DEF5C5-4418-4499-90F0-4373D53E1D56}" type="parTrans" cxnId="{281784C4-85FF-48D0-A3F3-C6D0096057F4}">
      <dgm:prSet/>
      <dgm:spPr/>
      <dgm:t>
        <a:bodyPr/>
        <a:lstStyle/>
        <a:p>
          <a:endParaRPr lang="en-GB"/>
        </a:p>
      </dgm:t>
    </dgm:pt>
    <dgm:pt modelId="{74111DA3-DAE4-4EF9-868E-19E4B8730A13}" type="sibTrans" cxnId="{281784C4-85FF-48D0-A3F3-C6D0096057F4}">
      <dgm:prSet/>
      <dgm:spPr/>
      <dgm:t>
        <a:bodyPr/>
        <a:lstStyle/>
        <a:p>
          <a:endParaRPr lang="en-GB"/>
        </a:p>
      </dgm:t>
    </dgm:pt>
    <dgm:pt modelId="{04417517-0656-4AC6-9294-D451CB00C39E}" type="pres">
      <dgm:prSet presAssocID="{7F42CAA6-E791-4309-98CF-227C5FBE5ECD}" presName="hierChild1" presStyleCnt="0">
        <dgm:presLayoutVars>
          <dgm:chPref val="1"/>
          <dgm:dir/>
          <dgm:animOne val="branch"/>
          <dgm:animLvl val="lvl"/>
          <dgm:resizeHandles/>
        </dgm:presLayoutVars>
      </dgm:prSet>
      <dgm:spPr/>
    </dgm:pt>
    <dgm:pt modelId="{02EE40E0-E58A-44ED-A536-E815FD76B8BA}" type="pres">
      <dgm:prSet presAssocID="{398A9AB0-9FD6-4BEE-B342-72A8BCB047C4}" presName="hierRoot1" presStyleCnt="0"/>
      <dgm:spPr/>
    </dgm:pt>
    <dgm:pt modelId="{FC2F79F8-925F-46F4-B58C-C1265EFC5DFC}" type="pres">
      <dgm:prSet presAssocID="{398A9AB0-9FD6-4BEE-B342-72A8BCB047C4}" presName="composite" presStyleCnt="0"/>
      <dgm:spPr/>
    </dgm:pt>
    <dgm:pt modelId="{F96101FF-573A-4BBA-8FC3-3D6699FB19D3}" type="pres">
      <dgm:prSet presAssocID="{398A9AB0-9FD6-4BEE-B342-72A8BCB047C4}" presName="background" presStyleLbl="node0" presStyleIdx="0" presStyleCnt="3"/>
      <dgm:spPr/>
    </dgm:pt>
    <dgm:pt modelId="{A3321363-BA8E-4AB1-9FFD-41494DF8E37C}" type="pres">
      <dgm:prSet presAssocID="{398A9AB0-9FD6-4BEE-B342-72A8BCB047C4}" presName="text" presStyleLbl="fgAcc0" presStyleIdx="0" presStyleCnt="3">
        <dgm:presLayoutVars>
          <dgm:chPref val="3"/>
        </dgm:presLayoutVars>
      </dgm:prSet>
      <dgm:spPr/>
    </dgm:pt>
    <dgm:pt modelId="{6A3F0491-C679-4BAF-B6BB-F7027A4A203A}" type="pres">
      <dgm:prSet presAssocID="{398A9AB0-9FD6-4BEE-B342-72A8BCB047C4}" presName="hierChild2" presStyleCnt="0"/>
      <dgm:spPr/>
    </dgm:pt>
    <dgm:pt modelId="{ACFAC14C-9FAD-4388-A7C4-F4462B5F8979}" type="pres">
      <dgm:prSet presAssocID="{756947E5-7247-477C-996D-41F2A32CED3A}" presName="hierRoot1" presStyleCnt="0"/>
      <dgm:spPr/>
    </dgm:pt>
    <dgm:pt modelId="{98897456-9031-488D-A4ED-8637DD30961D}" type="pres">
      <dgm:prSet presAssocID="{756947E5-7247-477C-996D-41F2A32CED3A}" presName="composite" presStyleCnt="0"/>
      <dgm:spPr/>
    </dgm:pt>
    <dgm:pt modelId="{CBB15E7C-82B9-419B-AC03-5BD056EA6F2D}" type="pres">
      <dgm:prSet presAssocID="{756947E5-7247-477C-996D-41F2A32CED3A}" presName="background" presStyleLbl="node0" presStyleIdx="1" presStyleCnt="3"/>
      <dgm:spPr/>
    </dgm:pt>
    <dgm:pt modelId="{ABABA9A2-2D00-411B-82BC-2A243CE1D4DD}" type="pres">
      <dgm:prSet presAssocID="{756947E5-7247-477C-996D-41F2A32CED3A}" presName="text" presStyleLbl="fgAcc0" presStyleIdx="1" presStyleCnt="3">
        <dgm:presLayoutVars>
          <dgm:chPref val="3"/>
        </dgm:presLayoutVars>
      </dgm:prSet>
      <dgm:spPr/>
    </dgm:pt>
    <dgm:pt modelId="{109A4BE1-D7DB-4FD1-B1C9-C40153290C4A}" type="pres">
      <dgm:prSet presAssocID="{756947E5-7247-477C-996D-41F2A32CED3A}" presName="hierChild2" presStyleCnt="0"/>
      <dgm:spPr/>
    </dgm:pt>
    <dgm:pt modelId="{6277B2E6-9EDF-4EE1-B4FD-D598F75B7712}" type="pres">
      <dgm:prSet presAssocID="{71486480-820D-43BC-9E04-65DDEBB350F6}" presName="hierRoot1" presStyleCnt="0"/>
      <dgm:spPr/>
    </dgm:pt>
    <dgm:pt modelId="{549C1AEC-8044-43D9-97B2-5A5D48F77918}" type="pres">
      <dgm:prSet presAssocID="{71486480-820D-43BC-9E04-65DDEBB350F6}" presName="composite" presStyleCnt="0"/>
      <dgm:spPr/>
    </dgm:pt>
    <dgm:pt modelId="{060C2E7C-4A88-4A7E-98E2-0C7C76BBB43E}" type="pres">
      <dgm:prSet presAssocID="{71486480-820D-43BC-9E04-65DDEBB350F6}" presName="background" presStyleLbl="node0" presStyleIdx="2" presStyleCnt="3"/>
      <dgm:spPr/>
    </dgm:pt>
    <dgm:pt modelId="{81F8A027-AB16-4F6C-969E-CE0A1B87E196}" type="pres">
      <dgm:prSet presAssocID="{71486480-820D-43BC-9E04-65DDEBB350F6}" presName="text" presStyleLbl="fgAcc0" presStyleIdx="2" presStyleCnt="3">
        <dgm:presLayoutVars>
          <dgm:chPref val="3"/>
        </dgm:presLayoutVars>
      </dgm:prSet>
      <dgm:spPr/>
    </dgm:pt>
    <dgm:pt modelId="{602F561A-C307-4563-B789-24B284D1D468}" type="pres">
      <dgm:prSet presAssocID="{71486480-820D-43BC-9E04-65DDEBB350F6}" presName="hierChild2" presStyleCnt="0"/>
      <dgm:spPr/>
    </dgm:pt>
  </dgm:ptLst>
  <dgm:cxnLst>
    <dgm:cxn modelId="{CE560966-1595-4244-845F-3480A26619BC}" type="presOf" srcId="{756947E5-7247-477C-996D-41F2A32CED3A}" destId="{ABABA9A2-2D00-411B-82BC-2A243CE1D4DD}" srcOrd="0" destOrd="0" presId="urn:microsoft.com/office/officeart/2005/8/layout/hierarchy1"/>
    <dgm:cxn modelId="{98D64B49-0BFF-4E20-AABB-0796446C40AA}" type="presOf" srcId="{71486480-820D-43BC-9E04-65DDEBB350F6}" destId="{81F8A027-AB16-4F6C-969E-CE0A1B87E196}" srcOrd="0" destOrd="0" presId="urn:microsoft.com/office/officeart/2005/8/layout/hierarchy1"/>
    <dgm:cxn modelId="{BEFF7D90-0490-449F-BBA9-2A47A966679F}" type="presOf" srcId="{7F42CAA6-E791-4309-98CF-227C5FBE5ECD}" destId="{04417517-0656-4AC6-9294-D451CB00C39E}" srcOrd="0" destOrd="0" presId="urn:microsoft.com/office/officeart/2005/8/layout/hierarchy1"/>
    <dgm:cxn modelId="{58A894B6-1BC0-432A-8DE5-0EC6C9F64529}" srcId="{7F42CAA6-E791-4309-98CF-227C5FBE5ECD}" destId="{398A9AB0-9FD6-4BEE-B342-72A8BCB047C4}" srcOrd="0" destOrd="0" parTransId="{1C6CA515-23C3-43A0-8DC9-097B7B4FA30E}" sibTransId="{D6C7E1D5-11E1-4BCA-AA9B-DE31968E7CB5}"/>
    <dgm:cxn modelId="{281784C4-85FF-48D0-A3F3-C6D0096057F4}" srcId="{7F42CAA6-E791-4309-98CF-227C5FBE5ECD}" destId="{756947E5-7247-477C-996D-41F2A32CED3A}" srcOrd="1" destOrd="0" parTransId="{06DEF5C5-4418-4499-90F0-4373D53E1D56}" sibTransId="{74111DA3-DAE4-4EF9-868E-19E4B8730A13}"/>
    <dgm:cxn modelId="{E23EC1D0-D90D-4FA5-9393-95A135AC6BF6}" srcId="{7F42CAA6-E791-4309-98CF-227C5FBE5ECD}" destId="{71486480-820D-43BC-9E04-65DDEBB350F6}" srcOrd="2" destOrd="0" parTransId="{1DF9BBA8-DFFA-4B54-B3EF-74094FD59CE9}" sibTransId="{5EF229C5-BFE1-4D9F-AA09-7404E8A8BA25}"/>
    <dgm:cxn modelId="{A1613EFF-2D81-4250-BF97-3C0DB9DCBCA2}" type="presOf" srcId="{398A9AB0-9FD6-4BEE-B342-72A8BCB047C4}" destId="{A3321363-BA8E-4AB1-9FFD-41494DF8E37C}" srcOrd="0" destOrd="0" presId="urn:microsoft.com/office/officeart/2005/8/layout/hierarchy1"/>
    <dgm:cxn modelId="{FBB72B6D-ED58-4287-8B35-4EE068FBC094}" type="presParOf" srcId="{04417517-0656-4AC6-9294-D451CB00C39E}" destId="{02EE40E0-E58A-44ED-A536-E815FD76B8BA}" srcOrd="0" destOrd="0" presId="urn:microsoft.com/office/officeart/2005/8/layout/hierarchy1"/>
    <dgm:cxn modelId="{B9BC94B9-353A-4699-BD85-E858A762A7BA}" type="presParOf" srcId="{02EE40E0-E58A-44ED-A536-E815FD76B8BA}" destId="{FC2F79F8-925F-46F4-B58C-C1265EFC5DFC}" srcOrd="0" destOrd="0" presId="urn:microsoft.com/office/officeart/2005/8/layout/hierarchy1"/>
    <dgm:cxn modelId="{FBD13CAD-B651-4C45-B635-6125B465A549}" type="presParOf" srcId="{FC2F79F8-925F-46F4-B58C-C1265EFC5DFC}" destId="{F96101FF-573A-4BBA-8FC3-3D6699FB19D3}" srcOrd="0" destOrd="0" presId="urn:microsoft.com/office/officeart/2005/8/layout/hierarchy1"/>
    <dgm:cxn modelId="{EB5A0EAF-C7F6-4BD7-9328-333379A388CC}" type="presParOf" srcId="{FC2F79F8-925F-46F4-B58C-C1265EFC5DFC}" destId="{A3321363-BA8E-4AB1-9FFD-41494DF8E37C}" srcOrd="1" destOrd="0" presId="urn:microsoft.com/office/officeart/2005/8/layout/hierarchy1"/>
    <dgm:cxn modelId="{62EA5E0D-04EB-4ED4-ABE3-7EA4718D9A02}" type="presParOf" srcId="{02EE40E0-E58A-44ED-A536-E815FD76B8BA}" destId="{6A3F0491-C679-4BAF-B6BB-F7027A4A203A}" srcOrd="1" destOrd="0" presId="urn:microsoft.com/office/officeart/2005/8/layout/hierarchy1"/>
    <dgm:cxn modelId="{62BA394F-2405-44DA-8315-52B55B4DDD47}" type="presParOf" srcId="{04417517-0656-4AC6-9294-D451CB00C39E}" destId="{ACFAC14C-9FAD-4388-A7C4-F4462B5F8979}" srcOrd="1" destOrd="0" presId="urn:microsoft.com/office/officeart/2005/8/layout/hierarchy1"/>
    <dgm:cxn modelId="{F783D56C-3B11-415A-B159-DE41DEF705FE}" type="presParOf" srcId="{ACFAC14C-9FAD-4388-A7C4-F4462B5F8979}" destId="{98897456-9031-488D-A4ED-8637DD30961D}" srcOrd="0" destOrd="0" presId="urn:microsoft.com/office/officeart/2005/8/layout/hierarchy1"/>
    <dgm:cxn modelId="{D31EADDC-D966-44DD-8A9B-E3436A7819D4}" type="presParOf" srcId="{98897456-9031-488D-A4ED-8637DD30961D}" destId="{CBB15E7C-82B9-419B-AC03-5BD056EA6F2D}" srcOrd="0" destOrd="0" presId="urn:microsoft.com/office/officeart/2005/8/layout/hierarchy1"/>
    <dgm:cxn modelId="{DAFCCFF0-77B1-45A3-A4A3-AB68EA06D680}" type="presParOf" srcId="{98897456-9031-488D-A4ED-8637DD30961D}" destId="{ABABA9A2-2D00-411B-82BC-2A243CE1D4DD}" srcOrd="1" destOrd="0" presId="urn:microsoft.com/office/officeart/2005/8/layout/hierarchy1"/>
    <dgm:cxn modelId="{C7400034-42BC-4924-818D-52FC1974EC2D}" type="presParOf" srcId="{ACFAC14C-9FAD-4388-A7C4-F4462B5F8979}" destId="{109A4BE1-D7DB-4FD1-B1C9-C40153290C4A}" srcOrd="1" destOrd="0" presId="urn:microsoft.com/office/officeart/2005/8/layout/hierarchy1"/>
    <dgm:cxn modelId="{C1204E4B-BEB1-440D-A32F-AAA2998C24D3}" type="presParOf" srcId="{04417517-0656-4AC6-9294-D451CB00C39E}" destId="{6277B2E6-9EDF-4EE1-B4FD-D598F75B7712}" srcOrd="2" destOrd="0" presId="urn:microsoft.com/office/officeart/2005/8/layout/hierarchy1"/>
    <dgm:cxn modelId="{ECF05C7E-7F6D-4F76-B2F7-2D2798F28351}" type="presParOf" srcId="{6277B2E6-9EDF-4EE1-B4FD-D598F75B7712}" destId="{549C1AEC-8044-43D9-97B2-5A5D48F77918}" srcOrd="0" destOrd="0" presId="urn:microsoft.com/office/officeart/2005/8/layout/hierarchy1"/>
    <dgm:cxn modelId="{A686FCE7-A3C2-4612-9445-65B147AD4BB5}" type="presParOf" srcId="{549C1AEC-8044-43D9-97B2-5A5D48F77918}" destId="{060C2E7C-4A88-4A7E-98E2-0C7C76BBB43E}" srcOrd="0" destOrd="0" presId="urn:microsoft.com/office/officeart/2005/8/layout/hierarchy1"/>
    <dgm:cxn modelId="{15DE7DF1-6660-4287-BC4D-E597D947A05A}" type="presParOf" srcId="{549C1AEC-8044-43D9-97B2-5A5D48F77918}" destId="{81F8A027-AB16-4F6C-969E-CE0A1B87E196}" srcOrd="1" destOrd="0" presId="urn:microsoft.com/office/officeart/2005/8/layout/hierarchy1"/>
    <dgm:cxn modelId="{62589847-599F-4001-9847-771DCE1C4232}" type="presParOf" srcId="{6277B2E6-9EDF-4EE1-B4FD-D598F75B7712}" destId="{602F561A-C307-4563-B789-24B284D1D468}"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0B2132-54FB-4568-A915-B94B2C744BE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0A178BE-6A7E-4B12-A777-8AB2825229F1}">
      <dgm:prSet/>
      <dgm:spPr/>
      <dgm:t>
        <a:bodyPr/>
        <a:lstStyle/>
        <a:p>
          <a:r>
            <a:rPr lang="en-US" dirty="0"/>
            <a:t>Research methods</a:t>
          </a:r>
        </a:p>
      </dgm:t>
    </dgm:pt>
    <dgm:pt modelId="{BD628A3B-94C1-42F7-972C-6A8DF8F5882B}" type="parTrans" cxnId="{80A4E1E1-CA9A-4923-92DC-EB46F1E077B6}">
      <dgm:prSet/>
      <dgm:spPr/>
      <dgm:t>
        <a:bodyPr/>
        <a:lstStyle/>
        <a:p>
          <a:endParaRPr lang="en-US"/>
        </a:p>
      </dgm:t>
    </dgm:pt>
    <dgm:pt modelId="{B2756B05-DC2C-43ED-A452-36EDCF5A973B}" type="sibTrans" cxnId="{80A4E1E1-CA9A-4923-92DC-EB46F1E077B6}">
      <dgm:prSet/>
      <dgm:spPr/>
      <dgm:t>
        <a:bodyPr/>
        <a:lstStyle/>
        <a:p>
          <a:endParaRPr lang="en-US"/>
        </a:p>
      </dgm:t>
    </dgm:pt>
    <dgm:pt modelId="{0B28E31C-5559-4438-8487-170AFF19985F}">
      <dgm:prSet/>
      <dgm:spPr/>
      <dgm:t>
        <a:bodyPr/>
        <a:lstStyle/>
        <a:p>
          <a:r>
            <a:rPr lang="en-US" dirty="0" err="1"/>
            <a:t>Prioritising</a:t>
          </a:r>
          <a:r>
            <a:rPr lang="en-US" dirty="0"/>
            <a:t> our work to deliver high impact</a:t>
          </a:r>
        </a:p>
      </dgm:t>
    </dgm:pt>
    <dgm:pt modelId="{F2873427-61D3-45C6-9256-AB3CFB09B577}" type="parTrans" cxnId="{F99EDC17-35A9-4D4D-8457-BE11D85EC6EB}">
      <dgm:prSet/>
      <dgm:spPr/>
      <dgm:t>
        <a:bodyPr/>
        <a:lstStyle/>
        <a:p>
          <a:endParaRPr lang="en-US"/>
        </a:p>
      </dgm:t>
    </dgm:pt>
    <dgm:pt modelId="{817EA9C6-2E40-41D0-9AC7-743E423B62C7}" type="sibTrans" cxnId="{F99EDC17-35A9-4D4D-8457-BE11D85EC6EB}">
      <dgm:prSet/>
      <dgm:spPr/>
      <dgm:t>
        <a:bodyPr/>
        <a:lstStyle/>
        <a:p>
          <a:endParaRPr lang="en-US"/>
        </a:p>
      </dgm:t>
    </dgm:pt>
    <dgm:pt modelId="{49008EC2-64C5-480C-BA03-F0C3129CA960}">
      <dgm:prSet/>
      <dgm:spPr/>
      <dgm:t>
        <a:bodyPr/>
        <a:lstStyle/>
        <a:p>
          <a:r>
            <a:rPr lang="en-US" dirty="0"/>
            <a:t>Using Dashboards for faster work</a:t>
          </a:r>
        </a:p>
      </dgm:t>
    </dgm:pt>
    <dgm:pt modelId="{363F9265-D76E-43F2-BC6C-9EAEE8D59525}" type="parTrans" cxnId="{7F770687-C342-45CD-896A-E2F15244BD2F}">
      <dgm:prSet/>
      <dgm:spPr/>
      <dgm:t>
        <a:bodyPr/>
        <a:lstStyle/>
        <a:p>
          <a:endParaRPr lang="en-US"/>
        </a:p>
      </dgm:t>
    </dgm:pt>
    <dgm:pt modelId="{154CE33C-368F-4938-8876-71B76E3A7165}" type="sibTrans" cxnId="{7F770687-C342-45CD-896A-E2F15244BD2F}">
      <dgm:prSet/>
      <dgm:spPr/>
      <dgm:t>
        <a:bodyPr/>
        <a:lstStyle/>
        <a:p>
          <a:endParaRPr lang="en-US"/>
        </a:p>
      </dgm:t>
    </dgm:pt>
    <dgm:pt modelId="{3EF22FD0-DE5E-4665-8838-2AEC2C9B8211}">
      <dgm:prSet/>
      <dgm:spPr/>
      <dgm:t>
        <a:bodyPr/>
        <a:lstStyle/>
        <a:p>
          <a:r>
            <a:rPr lang="en-US" dirty="0"/>
            <a:t>Using Predictive modelling for targeted approach</a:t>
          </a:r>
        </a:p>
      </dgm:t>
    </dgm:pt>
    <dgm:pt modelId="{E3830693-E6C8-4427-A88C-C0251FAA8B2E}" type="parTrans" cxnId="{710D742A-22BD-4E09-80B6-0195BB6FB523}">
      <dgm:prSet/>
      <dgm:spPr/>
      <dgm:t>
        <a:bodyPr/>
        <a:lstStyle/>
        <a:p>
          <a:endParaRPr lang="en-US"/>
        </a:p>
      </dgm:t>
    </dgm:pt>
    <dgm:pt modelId="{FC9744B9-2E77-4FCF-840F-C438D921FE4F}" type="sibTrans" cxnId="{710D742A-22BD-4E09-80B6-0195BB6FB523}">
      <dgm:prSet/>
      <dgm:spPr/>
      <dgm:t>
        <a:bodyPr/>
        <a:lstStyle/>
        <a:p>
          <a:endParaRPr lang="en-US"/>
        </a:p>
      </dgm:t>
    </dgm:pt>
    <dgm:pt modelId="{4EEA29CA-DB7A-47A4-8F9D-00AD7EFC073D}">
      <dgm:prSet/>
      <dgm:spPr/>
      <dgm:t>
        <a:bodyPr/>
        <a:lstStyle/>
        <a:p>
          <a:pPr rtl="0"/>
          <a:r>
            <a:rPr lang="en-US" dirty="0"/>
            <a:t>Using Student Diaries for </a:t>
          </a:r>
          <a:r>
            <a:rPr lang="en-US" dirty="0">
              <a:latin typeface="Aptos Display" panose="020F0302020204030204"/>
            </a:rPr>
            <a:t>ongoing insights</a:t>
          </a:r>
          <a:endParaRPr lang="en-US" dirty="0"/>
        </a:p>
      </dgm:t>
    </dgm:pt>
    <dgm:pt modelId="{1F933ED8-948C-4CDB-9AB7-AD020CAFB864}" type="parTrans" cxnId="{86F6602F-09A7-4FFE-BA16-82CFF6E17E1B}">
      <dgm:prSet/>
      <dgm:spPr/>
      <dgm:t>
        <a:bodyPr/>
        <a:lstStyle/>
        <a:p>
          <a:endParaRPr lang="en-US"/>
        </a:p>
      </dgm:t>
    </dgm:pt>
    <dgm:pt modelId="{03FD5868-8933-455C-A0D2-076B728EFE2F}" type="sibTrans" cxnId="{86F6602F-09A7-4FFE-BA16-82CFF6E17E1B}">
      <dgm:prSet/>
      <dgm:spPr/>
      <dgm:t>
        <a:bodyPr/>
        <a:lstStyle/>
        <a:p>
          <a:endParaRPr lang="en-US"/>
        </a:p>
      </dgm:t>
    </dgm:pt>
    <dgm:pt modelId="{F58C3289-A7D7-4D53-8196-BA2994A1E5DE}">
      <dgm:prSet/>
      <dgm:spPr/>
      <dgm:t>
        <a:bodyPr/>
        <a:lstStyle/>
        <a:p>
          <a:pPr rtl="0"/>
          <a:r>
            <a:rPr lang="en-US" dirty="0"/>
            <a:t>Using Listening Rooms </a:t>
          </a:r>
          <a:r>
            <a:rPr lang="en-US" dirty="0">
              <a:latin typeface="Aptos Display" panose="020F0302020204030204"/>
            </a:rPr>
            <a:t>for creating safe spaces</a:t>
          </a:r>
          <a:endParaRPr lang="en-US" dirty="0"/>
        </a:p>
      </dgm:t>
    </dgm:pt>
    <dgm:pt modelId="{2777BB90-E5E7-49BB-ACE3-7EF39BFDC47A}" type="parTrans" cxnId="{D8258387-5E8C-46C3-A2A9-A371000E02F9}">
      <dgm:prSet/>
      <dgm:spPr/>
      <dgm:t>
        <a:bodyPr/>
        <a:lstStyle/>
        <a:p>
          <a:endParaRPr lang="en-US"/>
        </a:p>
      </dgm:t>
    </dgm:pt>
    <dgm:pt modelId="{FE59AAC5-F60F-457E-A851-49CFFCBFDC61}" type="sibTrans" cxnId="{D8258387-5E8C-46C3-A2A9-A371000E02F9}">
      <dgm:prSet/>
      <dgm:spPr/>
      <dgm:t>
        <a:bodyPr/>
        <a:lstStyle/>
        <a:p>
          <a:endParaRPr lang="en-US"/>
        </a:p>
      </dgm:t>
    </dgm:pt>
    <dgm:pt modelId="{9717DB6C-19F4-47E0-9809-83E0925B95A5}" type="pres">
      <dgm:prSet presAssocID="{960B2132-54FB-4568-A915-B94B2C744BE3}" presName="root" presStyleCnt="0">
        <dgm:presLayoutVars>
          <dgm:dir/>
          <dgm:resizeHandles val="exact"/>
        </dgm:presLayoutVars>
      </dgm:prSet>
      <dgm:spPr/>
    </dgm:pt>
    <dgm:pt modelId="{5DF8182E-3300-4DB1-BB30-13B6D7965541}" type="pres">
      <dgm:prSet presAssocID="{960B2132-54FB-4568-A915-B94B2C744BE3}" presName="container" presStyleCnt="0">
        <dgm:presLayoutVars>
          <dgm:dir/>
          <dgm:resizeHandles val="exact"/>
        </dgm:presLayoutVars>
      </dgm:prSet>
      <dgm:spPr/>
    </dgm:pt>
    <dgm:pt modelId="{5C6197AC-E7F6-4F33-9B58-8951517E4ACC}" type="pres">
      <dgm:prSet presAssocID="{E0A178BE-6A7E-4B12-A777-8AB2825229F1}" presName="compNode" presStyleCnt="0"/>
      <dgm:spPr/>
    </dgm:pt>
    <dgm:pt modelId="{FBD8F802-CA08-4C5A-B23E-A287C526C0C7}" type="pres">
      <dgm:prSet presAssocID="{E0A178BE-6A7E-4B12-A777-8AB2825229F1}" presName="iconBgRect" presStyleLbl="bgShp" presStyleIdx="0" presStyleCnt="6"/>
      <dgm:spPr/>
    </dgm:pt>
    <dgm:pt modelId="{CA9ECE24-47A2-44CA-88EB-E24763C68FDA}" type="pres">
      <dgm:prSet presAssocID="{E0A178BE-6A7E-4B12-A777-8AB2825229F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1820D66-76F4-4C96-A0F8-34FF3DC0DB73}" type="pres">
      <dgm:prSet presAssocID="{E0A178BE-6A7E-4B12-A777-8AB2825229F1}" presName="spaceRect" presStyleCnt="0"/>
      <dgm:spPr/>
    </dgm:pt>
    <dgm:pt modelId="{8ED981A1-7219-4DF2-98F4-224D67FB8BEA}" type="pres">
      <dgm:prSet presAssocID="{E0A178BE-6A7E-4B12-A777-8AB2825229F1}" presName="textRect" presStyleLbl="revTx" presStyleIdx="0" presStyleCnt="6">
        <dgm:presLayoutVars>
          <dgm:chMax val="1"/>
          <dgm:chPref val="1"/>
        </dgm:presLayoutVars>
      </dgm:prSet>
      <dgm:spPr/>
    </dgm:pt>
    <dgm:pt modelId="{42EB3CE3-EFA9-4C83-91AC-C30F59BD66DA}" type="pres">
      <dgm:prSet presAssocID="{B2756B05-DC2C-43ED-A452-36EDCF5A973B}" presName="sibTrans" presStyleLbl="sibTrans2D1" presStyleIdx="0" presStyleCnt="0"/>
      <dgm:spPr/>
    </dgm:pt>
    <dgm:pt modelId="{4F21CDF0-1AC2-4DB6-9493-69B984E104A3}" type="pres">
      <dgm:prSet presAssocID="{0B28E31C-5559-4438-8487-170AFF19985F}" presName="compNode" presStyleCnt="0"/>
      <dgm:spPr/>
    </dgm:pt>
    <dgm:pt modelId="{1292B860-73DD-4BFE-B535-A0936449DD86}" type="pres">
      <dgm:prSet presAssocID="{0B28E31C-5559-4438-8487-170AFF19985F}" presName="iconBgRect" presStyleLbl="bgShp" presStyleIdx="1" presStyleCnt="6"/>
      <dgm:spPr/>
    </dgm:pt>
    <dgm:pt modelId="{6E66529D-12F7-48AA-BE2B-8C0C7222C7B0}" type="pres">
      <dgm:prSet presAssocID="{0B28E31C-5559-4438-8487-170AFF19985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BFFA25C5-6A1D-47AF-BA61-F183CA068B8E}" type="pres">
      <dgm:prSet presAssocID="{0B28E31C-5559-4438-8487-170AFF19985F}" presName="spaceRect" presStyleCnt="0"/>
      <dgm:spPr/>
    </dgm:pt>
    <dgm:pt modelId="{94099BC8-AA12-4748-AB20-7E9DB4EF9732}" type="pres">
      <dgm:prSet presAssocID="{0B28E31C-5559-4438-8487-170AFF19985F}" presName="textRect" presStyleLbl="revTx" presStyleIdx="1" presStyleCnt="6">
        <dgm:presLayoutVars>
          <dgm:chMax val="1"/>
          <dgm:chPref val="1"/>
        </dgm:presLayoutVars>
      </dgm:prSet>
      <dgm:spPr/>
    </dgm:pt>
    <dgm:pt modelId="{9579F911-320D-4102-9E98-67206740B115}" type="pres">
      <dgm:prSet presAssocID="{817EA9C6-2E40-41D0-9AC7-743E423B62C7}" presName="sibTrans" presStyleLbl="sibTrans2D1" presStyleIdx="0" presStyleCnt="0"/>
      <dgm:spPr/>
    </dgm:pt>
    <dgm:pt modelId="{013197E9-0DAB-43B4-AFFF-EBCBF0E6DB40}" type="pres">
      <dgm:prSet presAssocID="{49008EC2-64C5-480C-BA03-F0C3129CA960}" presName="compNode" presStyleCnt="0"/>
      <dgm:spPr/>
    </dgm:pt>
    <dgm:pt modelId="{602A53C1-B391-4448-B160-79423B0DA06C}" type="pres">
      <dgm:prSet presAssocID="{49008EC2-64C5-480C-BA03-F0C3129CA960}" presName="iconBgRect" presStyleLbl="bgShp" presStyleIdx="2" presStyleCnt="6"/>
      <dgm:spPr/>
    </dgm:pt>
    <dgm:pt modelId="{E72745FC-D559-415E-B9E5-9E928E6297C6}" type="pres">
      <dgm:prSet presAssocID="{49008EC2-64C5-480C-BA03-F0C3129CA96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B6091437-9608-4E12-904A-ADD4DD022489}" type="pres">
      <dgm:prSet presAssocID="{49008EC2-64C5-480C-BA03-F0C3129CA960}" presName="spaceRect" presStyleCnt="0"/>
      <dgm:spPr/>
    </dgm:pt>
    <dgm:pt modelId="{5BC9CA29-1444-42BE-8C7E-6CCFBA0CF105}" type="pres">
      <dgm:prSet presAssocID="{49008EC2-64C5-480C-BA03-F0C3129CA960}" presName="textRect" presStyleLbl="revTx" presStyleIdx="2" presStyleCnt="6">
        <dgm:presLayoutVars>
          <dgm:chMax val="1"/>
          <dgm:chPref val="1"/>
        </dgm:presLayoutVars>
      </dgm:prSet>
      <dgm:spPr/>
    </dgm:pt>
    <dgm:pt modelId="{263C9381-151D-4A36-B4AF-00FD3771C1A3}" type="pres">
      <dgm:prSet presAssocID="{154CE33C-368F-4938-8876-71B76E3A7165}" presName="sibTrans" presStyleLbl="sibTrans2D1" presStyleIdx="0" presStyleCnt="0"/>
      <dgm:spPr/>
    </dgm:pt>
    <dgm:pt modelId="{6AADAC77-0E2D-43AA-8784-C31EA53FA9E9}" type="pres">
      <dgm:prSet presAssocID="{3EF22FD0-DE5E-4665-8838-2AEC2C9B8211}" presName="compNode" presStyleCnt="0"/>
      <dgm:spPr/>
    </dgm:pt>
    <dgm:pt modelId="{B6781957-4D1A-40A4-91F8-6EDA7E81C803}" type="pres">
      <dgm:prSet presAssocID="{3EF22FD0-DE5E-4665-8838-2AEC2C9B8211}" presName="iconBgRect" presStyleLbl="bgShp" presStyleIdx="3" presStyleCnt="6"/>
      <dgm:spPr/>
    </dgm:pt>
    <dgm:pt modelId="{CD972AEB-A003-4310-95BE-F68A42630542}" type="pres">
      <dgm:prSet presAssocID="{3EF22FD0-DE5E-4665-8838-2AEC2C9B821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FEC27590-0715-4C60-9AEF-DFBB03B163C0}" type="pres">
      <dgm:prSet presAssocID="{3EF22FD0-DE5E-4665-8838-2AEC2C9B8211}" presName="spaceRect" presStyleCnt="0"/>
      <dgm:spPr/>
    </dgm:pt>
    <dgm:pt modelId="{3F360096-B17B-47E2-A86D-B343A18FAF4D}" type="pres">
      <dgm:prSet presAssocID="{3EF22FD0-DE5E-4665-8838-2AEC2C9B8211}" presName="textRect" presStyleLbl="revTx" presStyleIdx="3" presStyleCnt="6">
        <dgm:presLayoutVars>
          <dgm:chMax val="1"/>
          <dgm:chPref val="1"/>
        </dgm:presLayoutVars>
      </dgm:prSet>
      <dgm:spPr/>
    </dgm:pt>
    <dgm:pt modelId="{9145AFA8-C420-4D4A-A01B-622E0ED4BA30}" type="pres">
      <dgm:prSet presAssocID="{FC9744B9-2E77-4FCF-840F-C438D921FE4F}" presName="sibTrans" presStyleLbl="sibTrans2D1" presStyleIdx="0" presStyleCnt="0"/>
      <dgm:spPr/>
    </dgm:pt>
    <dgm:pt modelId="{CE3C8921-6AFF-4260-AE4E-A8793740D642}" type="pres">
      <dgm:prSet presAssocID="{4EEA29CA-DB7A-47A4-8F9D-00AD7EFC073D}" presName="compNode" presStyleCnt="0"/>
      <dgm:spPr/>
    </dgm:pt>
    <dgm:pt modelId="{46B7A2CB-EA0A-4094-B1B4-CA75E55D2FB2}" type="pres">
      <dgm:prSet presAssocID="{4EEA29CA-DB7A-47A4-8F9D-00AD7EFC073D}" presName="iconBgRect" presStyleLbl="bgShp" presStyleIdx="4" presStyleCnt="6"/>
      <dgm:spPr/>
    </dgm:pt>
    <dgm:pt modelId="{9CC3EEF0-F4B0-4CA3-8B82-AFE87A2F6EB7}" type="pres">
      <dgm:prSet presAssocID="{4EEA29CA-DB7A-47A4-8F9D-00AD7EFC073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740D042A-812F-4EF3-B9A7-656BEB1AEBD3}" type="pres">
      <dgm:prSet presAssocID="{4EEA29CA-DB7A-47A4-8F9D-00AD7EFC073D}" presName="spaceRect" presStyleCnt="0"/>
      <dgm:spPr/>
    </dgm:pt>
    <dgm:pt modelId="{2BC25BC9-43B6-4579-B1AB-3DA47BECC024}" type="pres">
      <dgm:prSet presAssocID="{4EEA29CA-DB7A-47A4-8F9D-00AD7EFC073D}" presName="textRect" presStyleLbl="revTx" presStyleIdx="4" presStyleCnt="6">
        <dgm:presLayoutVars>
          <dgm:chMax val="1"/>
          <dgm:chPref val="1"/>
        </dgm:presLayoutVars>
      </dgm:prSet>
      <dgm:spPr/>
    </dgm:pt>
    <dgm:pt modelId="{484643BF-7849-4A75-B6C5-F69A42582FFC}" type="pres">
      <dgm:prSet presAssocID="{03FD5868-8933-455C-A0D2-076B728EFE2F}" presName="sibTrans" presStyleLbl="sibTrans2D1" presStyleIdx="0" presStyleCnt="0"/>
      <dgm:spPr/>
    </dgm:pt>
    <dgm:pt modelId="{70B1E317-9CF3-4B63-9C28-B6EB7EB6FE00}" type="pres">
      <dgm:prSet presAssocID="{F58C3289-A7D7-4D53-8196-BA2994A1E5DE}" presName="compNode" presStyleCnt="0"/>
      <dgm:spPr/>
    </dgm:pt>
    <dgm:pt modelId="{55A9CE4B-B3F9-42F1-A07A-14800A492C09}" type="pres">
      <dgm:prSet presAssocID="{F58C3289-A7D7-4D53-8196-BA2994A1E5DE}" presName="iconBgRect" presStyleLbl="bgShp" presStyleIdx="5" presStyleCnt="6"/>
      <dgm:spPr/>
    </dgm:pt>
    <dgm:pt modelId="{2481D783-37AE-46C0-8DB3-9182715B7BD2}" type="pres">
      <dgm:prSet presAssocID="{F58C3289-A7D7-4D53-8196-BA2994A1E5D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phones"/>
        </a:ext>
      </dgm:extLst>
    </dgm:pt>
    <dgm:pt modelId="{C70585DC-A8D3-4F71-AA39-A1D8A183E5BD}" type="pres">
      <dgm:prSet presAssocID="{F58C3289-A7D7-4D53-8196-BA2994A1E5DE}" presName="spaceRect" presStyleCnt="0"/>
      <dgm:spPr/>
    </dgm:pt>
    <dgm:pt modelId="{9AA5FAFF-7302-4F9F-8CD2-7FDCFF525602}" type="pres">
      <dgm:prSet presAssocID="{F58C3289-A7D7-4D53-8196-BA2994A1E5DE}" presName="textRect" presStyleLbl="revTx" presStyleIdx="5" presStyleCnt="6">
        <dgm:presLayoutVars>
          <dgm:chMax val="1"/>
          <dgm:chPref val="1"/>
        </dgm:presLayoutVars>
      </dgm:prSet>
      <dgm:spPr/>
    </dgm:pt>
  </dgm:ptLst>
  <dgm:cxnLst>
    <dgm:cxn modelId="{F99EDC17-35A9-4D4D-8457-BE11D85EC6EB}" srcId="{960B2132-54FB-4568-A915-B94B2C744BE3}" destId="{0B28E31C-5559-4438-8487-170AFF19985F}" srcOrd="1" destOrd="0" parTransId="{F2873427-61D3-45C6-9256-AB3CFB09B577}" sibTransId="{817EA9C6-2E40-41D0-9AC7-743E423B62C7}"/>
    <dgm:cxn modelId="{1AEC511A-1195-4EEA-A2EE-F73375DFAB6F}" type="presOf" srcId="{817EA9C6-2E40-41D0-9AC7-743E423B62C7}" destId="{9579F911-320D-4102-9E98-67206740B115}" srcOrd="0" destOrd="0" presId="urn:microsoft.com/office/officeart/2018/2/layout/IconCircleList"/>
    <dgm:cxn modelId="{4066291C-B37C-4D28-82BD-ADB8192964F5}" type="presOf" srcId="{F58C3289-A7D7-4D53-8196-BA2994A1E5DE}" destId="{9AA5FAFF-7302-4F9F-8CD2-7FDCFF525602}" srcOrd="0" destOrd="0" presId="urn:microsoft.com/office/officeart/2018/2/layout/IconCircleList"/>
    <dgm:cxn modelId="{5347671C-EB67-4F63-83C0-B6FEE52E120E}" type="presOf" srcId="{E0A178BE-6A7E-4B12-A777-8AB2825229F1}" destId="{8ED981A1-7219-4DF2-98F4-224D67FB8BEA}" srcOrd="0" destOrd="0" presId="urn:microsoft.com/office/officeart/2018/2/layout/IconCircleList"/>
    <dgm:cxn modelId="{373D261D-4FE9-4C89-B3D0-867FBCA94940}" type="presOf" srcId="{49008EC2-64C5-480C-BA03-F0C3129CA960}" destId="{5BC9CA29-1444-42BE-8C7E-6CCFBA0CF105}" srcOrd="0" destOrd="0" presId="urn:microsoft.com/office/officeart/2018/2/layout/IconCircleList"/>
    <dgm:cxn modelId="{0B98DE27-FA7C-4E02-8ADC-B876DB0FFF87}" type="presOf" srcId="{4EEA29CA-DB7A-47A4-8F9D-00AD7EFC073D}" destId="{2BC25BC9-43B6-4579-B1AB-3DA47BECC024}" srcOrd="0" destOrd="0" presId="urn:microsoft.com/office/officeart/2018/2/layout/IconCircleList"/>
    <dgm:cxn modelId="{710D742A-22BD-4E09-80B6-0195BB6FB523}" srcId="{960B2132-54FB-4568-A915-B94B2C744BE3}" destId="{3EF22FD0-DE5E-4665-8838-2AEC2C9B8211}" srcOrd="3" destOrd="0" parTransId="{E3830693-E6C8-4427-A88C-C0251FAA8B2E}" sibTransId="{FC9744B9-2E77-4FCF-840F-C438D921FE4F}"/>
    <dgm:cxn modelId="{86F6602F-09A7-4FFE-BA16-82CFF6E17E1B}" srcId="{960B2132-54FB-4568-A915-B94B2C744BE3}" destId="{4EEA29CA-DB7A-47A4-8F9D-00AD7EFC073D}" srcOrd="4" destOrd="0" parTransId="{1F933ED8-948C-4CDB-9AB7-AD020CAFB864}" sibTransId="{03FD5868-8933-455C-A0D2-076B728EFE2F}"/>
    <dgm:cxn modelId="{DF33D850-F12A-4309-BD45-FAFF4592BDA3}" type="presOf" srcId="{960B2132-54FB-4568-A915-B94B2C744BE3}" destId="{9717DB6C-19F4-47E0-9809-83E0925B95A5}" srcOrd="0" destOrd="0" presId="urn:microsoft.com/office/officeart/2018/2/layout/IconCircleList"/>
    <dgm:cxn modelId="{9542EE76-E131-410F-9B55-1579E28FF352}" type="presOf" srcId="{3EF22FD0-DE5E-4665-8838-2AEC2C9B8211}" destId="{3F360096-B17B-47E2-A86D-B343A18FAF4D}" srcOrd="0" destOrd="0" presId="urn:microsoft.com/office/officeart/2018/2/layout/IconCircleList"/>
    <dgm:cxn modelId="{D5D9C37D-9F45-4894-9FEE-21D2FE158ADA}" type="presOf" srcId="{FC9744B9-2E77-4FCF-840F-C438D921FE4F}" destId="{9145AFA8-C420-4D4A-A01B-622E0ED4BA30}" srcOrd="0" destOrd="0" presId="urn:microsoft.com/office/officeart/2018/2/layout/IconCircleList"/>
    <dgm:cxn modelId="{7F770687-C342-45CD-896A-E2F15244BD2F}" srcId="{960B2132-54FB-4568-A915-B94B2C744BE3}" destId="{49008EC2-64C5-480C-BA03-F0C3129CA960}" srcOrd="2" destOrd="0" parTransId="{363F9265-D76E-43F2-BC6C-9EAEE8D59525}" sibTransId="{154CE33C-368F-4938-8876-71B76E3A7165}"/>
    <dgm:cxn modelId="{D8258387-5E8C-46C3-A2A9-A371000E02F9}" srcId="{960B2132-54FB-4568-A915-B94B2C744BE3}" destId="{F58C3289-A7D7-4D53-8196-BA2994A1E5DE}" srcOrd="5" destOrd="0" parTransId="{2777BB90-E5E7-49BB-ACE3-7EF39BFDC47A}" sibTransId="{FE59AAC5-F60F-457E-A851-49CFFCBFDC61}"/>
    <dgm:cxn modelId="{D1B510AE-04E2-4E11-9328-88907F6F1525}" type="presOf" srcId="{154CE33C-368F-4938-8876-71B76E3A7165}" destId="{263C9381-151D-4A36-B4AF-00FD3771C1A3}" srcOrd="0" destOrd="0" presId="urn:microsoft.com/office/officeart/2018/2/layout/IconCircleList"/>
    <dgm:cxn modelId="{46EF28B0-C281-4027-9F6D-7FADBB1CDB48}" type="presOf" srcId="{03FD5868-8933-455C-A0D2-076B728EFE2F}" destId="{484643BF-7849-4A75-B6C5-F69A42582FFC}" srcOrd="0" destOrd="0" presId="urn:microsoft.com/office/officeart/2018/2/layout/IconCircleList"/>
    <dgm:cxn modelId="{80A4E1E1-CA9A-4923-92DC-EB46F1E077B6}" srcId="{960B2132-54FB-4568-A915-B94B2C744BE3}" destId="{E0A178BE-6A7E-4B12-A777-8AB2825229F1}" srcOrd="0" destOrd="0" parTransId="{BD628A3B-94C1-42F7-972C-6A8DF8F5882B}" sibTransId="{B2756B05-DC2C-43ED-A452-36EDCF5A973B}"/>
    <dgm:cxn modelId="{FB2161E8-9119-477D-88D6-2051FC3ECF05}" type="presOf" srcId="{0B28E31C-5559-4438-8487-170AFF19985F}" destId="{94099BC8-AA12-4748-AB20-7E9DB4EF9732}" srcOrd="0" destOrd="0" presId="urn:microsoft.com/office/officeart/2018/2/layout/IconCircleList"/>
    <dgm:cxn modelId="{AFE7E3EB-03F2-452C-9AA6-6ED389BDF19F}" type="presOf" srcId="{B2756B05-DC2C-43ED-A452-36EDCF5A973B}" destId="{42EB3CE3-EFA9-4C83-91AC-C30F59BD66DA}" srcOrd="0" destOrd="0" presId="urn:microsoft.com/office/officeart/2018/2/layout/IconCircleList"/>
    <dgm:cxn modelId="{7B60307C-0307-4295-9E18-97F53EDA0C06}" type="presParOf" srcId="{9717DB6C-19F4-47E0-9809-83E0925B95A5}" destId="{5DF8182E-3300-4DB1-BB30-13B6D7965541}" srcOrd="0" destOrd="0" presId="urn:microsoft.com/office/officeart/2018/2/layout/IconCircleList"/>
    <dgm:cxn modelId="{7063BEA6-A799-4ADB-AB1C-BBBD1AFC2B6B}" type="presParOf" srcId="{5DF8182E-3300-4DB1-BB30-13B6D7965541}" destId="{5C6197AC-E7F6-4F33-9B58-8951517E4ACC}" srcOrd="0" destOrd="0" presId="urn:microsoft.com/office/officeart/2018/2/layout/IconCircleList"/>
    <dgm:cxn modelId="{C091E428-1F6A-4E97-8EF0-9CF6ED98FF14}" type="presParOf" srcId="{5C6197AC-E7F6-4F33-9B58-8951517E4ACC}" destId="{FBD8F802-CA08-4C5A-B23E-A287C526C0C7}" srcOrd="0" destOrd="0" presId="urn:microsoft.com/office/officeart/2018/2/layout/IconCircleList"/>
    <dgm:cxn modelId="{7241EF11-75C1-4FFE-A78D-D74D6A112EBE}" type="presParOf" srcId="{5C6197AC-E7F6-4F33-9B58-8951517E4ACC}" destId="{CA9ECE24-47A2-44CA-88EB-E24763C68FDA}" srcOrd="1" destOrd="0" presId="urn:microsoft.com/office/officeart/2018/2/layout/IconCircleList"/>
    <dgm:cxn modelId="{F37E26D0-4AD2-40DD-919B-ABDD76A51905}" type="presParOf" srcId="{5C6197AC-E7F6-4F33-9B58-8951517E4ACC}" destId="{81820D66-76F4-4C96-A0F8-34FF3DC0DB73}" srcOrd="2" destOrd="0" presId="urn:microsoft.com/office/officeart/2018/2/layout/IconCircleList"/>
    <dgm:cxn modelId="{E1D56810-3628-4F10-912A-DAA12704E3B0}" type="presParOf" srcId="{5C6197AC-E7F6-4F33-9B58-8951517E4ACC}" destId="{8ED981A1-7219-4DF2-98F4-224D67FB8BEA}" srcOrd="3" destOrd="0" presId="urn:microsoft.com/office/officeart/2018/2/layout/IconCircleList"/>
    <dgm:cxn modelId="{35DF2769-9019-4CFD-8821-75BAF7AF09D3}" type="presParOf" srcId="{5DF8182E-3300-4DB1-BB30-13B6D7965541}" destId="{42EB3CE3-EFA9-4C83-91AC-C30F59BD66DA}" srcOrd="1" destOrd="0" presId="urn:microsoft.com/office/officeart/2018/2/layout/IconCircleList"/>
    <dgm:cxn modelId="{A5FC93F6-BAFA-42C9-88E5-B3D658D05B21}" type="presParOf" srcId="{5DF8182E-3300-4DB1-BB30-13B6D7965541}" destId="{4F21CDF0-1AC2-4DB6-9493-69B984E104A3}" srcOrd="2" destOrd="0" presId="urn:microsoft.com/office/officeart/2018/2/layout/IconCircleList"/>
    <dgm:cxn modelId="{0A8A0E56-8CAE-4E15-B599-6CB5BB2B4B88}" type="presParOf" srcId="{4F21CDF0-1AC2-4DB6-9493-69B984E104A3}" destId="{1292B860-73DD-4BFE-B535-A0936449DD86}" srcOrd="0" destOrd="0" presId="urn:microsoft.com/office/officeart/2018/2/layout/IconCircleList"/>
    <dgm:cxn modelId="{B4959376-A40D-4FE9-A3F5-50CF71C13FF7}" type="presParOf" srcId="{4F21CDF0-1AC2-4DB6-9493-69B984E104A3}" destId="{6E66529D-12F7-48AA-BE2B-8C0C7222C7B0}" srcOrd="1" destOrd="0" presId="urn:microsoft.com/office/officeart/2018/2/layout/IconCircleList"/>
    <dgm:cxn modelId="{A92EDB98-83C3-445D-BFCA-998DF0F65BEC}" type="presParOf" srcId="{4F21CDF0-1AC2-4DB6-9493-69B984E104A3}" destId="{BFFA25C5-6A1D-47AF-BA61-F183CA068B8E}" srcOrd="2" destOrd="0" presId="urn:microsoft.com/office/officeart/2018/2/layout/IconCircleList"/>
    <dgm:cxn modelId="{09D1FEF2-4EC1-46A1-B504-7E5C4E926DC7}" type="presParOf" srcId="{4F21CDF0-1AC2-4DB6-9493-69B984E104A3}" destId="{94099BC8-AA12-4748-AB20-7E9DB4EF9732}" srcOrd="3" destOrd="0" presId="urn:microsoft.com/office/officeart/2018/2/layout/IconCircleList"/>
    <dgm:cxn modelId="{9EA19DAC-F7C0-404A-B68A-D9D1EF6526C3}" type="presParOf" srcId="{5DF8182E-3300-4DB1-BB30-13B6D7965541}" destId="{9579F911-320D-4102-9E98-67206740B115}" srcOrd="3" destOrd="0" presId="urn:microsoft.com/office/officeart/2018/2/layout/IconCircleList"/>
    <dgm:cxn modelId="{D5C7772B-5A98-4D38-A63B-2F82EE47BB3D}" type="presParOf" srcId="{5DF8182E-3300-4DB1-BB30-13B6D7965541}" destId="{013197E9-0DAB-43B4-AFFF-EBCBF0E6DB40}" srcOrd="4" destOrd="0" presId="urn:microsoft.com/office/officeart/2018/2/layout/IconCircleList"/>
    <dgm:cxn modelId="{DE347CC1-2601-499F-9E24-1E18ADC693A4}" type="presParOf" srcId="{013197E9-0DAB-43B4-AFFF-EBCBF0E6DB40}" destId="{602A53C1-B391-4448-B160-79423B0DA06C}" srcOrd="0" destOrd="0" presId="urn:microsoft.com/office/officeart/2018/2/layout/IconCircleList"/>
    <dgm:cxn modelId="{61BA3939-4F0A-4EDD-8B85-879209DA5668}" type="presParOf" srcId="{013197E9-0DAB-43B4-AFFF-EBCBF0E6DB40}" destId="{E72745FC-D559-415E-B9E5-9E928E6297C6}" srcOrd="1" destOrd="0" presId="urn:microsoft.com/office/officeart/2018/2/layout/IconCircleList"/>
    <dgm:cxn modelId="{401DD061-0D9C-4866-B9FE-D722AD3C1D17}" type="presParOf" srcId="{013197E9-0DAB-43B4-AFFF-EBCBF0E6DB40}" destId="{B6091437-9608-4E12-904A-ADD4DD022489}" srcOrd="2" destOrd="0" presId="urn:microsoft.com/office/officeart/2018/2/layout/IconCircleList"/>
    <dgm:cxn modelId="{6A10E5FD-8B18-4C37-B007-5E07A440B150}" type="presParOf" srcId="{013197E9-0DAB-43B4-AFFF-EBCBF0E6DB40}" destId="{5BC9CA29-1444-42BE-8C7E-6CCFBA0CF105}" srcOrd="3" destOrd="0" presId="urn:microsoft.com/office/officeart/2018/2/layout/IconCircleList"/>
    <dgm:cxn modelId="{52242195-8A5F-4B9C-B3F7-AF9417E8A7E6}" type="presParOf" srcId="{5DF8182E-3300-4DB1-BB30-13B6D7965541}" destId="{263C9381-151D-4A36-B4AF-00FD3771C1A3}" srcOrd="5" destOrd="0" presId="urn:microsoft.com/office/officeart/2018/2/layout/IconCircleList"/>
    <dgm:cxn modelId="{88E2B551-AAEE-4A47-B5A7-3E93E0178F1D}" type="presParOf" srcId="{5DF8182E-3300-4DB1-BB30-13B6D7965541}" destId="{6AADAC77-0E2D-43AA-8784-C31EA53FA9E9}" srcOrd="6" destOrd="0" presId="urn:microsoft.com/office/officeart/2018/2/layout/IconCircleList"/>
    <dgm:cxn modelId="{B93EB1F0-1701-487D-98D7-A9B929CB8E81}" type="presParOf" srcId="{6AADAC77-0E2D-43AA-8784-C31EA53FA9E9}" destId="{B6781957-4D1A-40A4-91F8-6EDA7E81C803}" srcOrd="0" destOrd="0" presId="urn:microsoft.com/office/officeart/2018/2/layout/IconCircleList"/>
    <dgm:cxn modelId="{C550B585-58CD-4FB0-8EF7-460864ECC138}" type="presParOf" srcId="{6AADAC77-0E2D-43AA-8784-C31EA53FA9E9}" destId="{CD972AEB-A003-4310-95BE-F68A42630542}" srcOrd="1" destOrd="0" presId="urn:microsoft.com/office/officeart/2018/2/layout/IconCircleList"/>
    <dgm:cxn modelId="{30845851-AFBD-4F83-9102-298E95B6969D}" type="presParOf" srcId="{6AADAC77-0E2D-43AA-8784-C31EA53FA9E9}" destId="{FEC27590-0715-4C60-9AEF-DFBB03B163C0}" srcOrd="2" destOrd="0" presId="urn:microsoft.com/office/officeart/2018/2/layout/IconCircleList"/>
    <dgm:cxn modelId="{C03A6793-19D7-4B69-850B-B85F7E7B50E0}" type="presParOf" srcId="{6AADAC77-0E2D-43AA-8784-C31EA53FA9E9}" destId="{3F360096-B17B-47E2-A86D-B343A18FAF4D}" srcOrd="3" destOrd="0" presId="urn:microsoft.com/office/officeart/2018/2/layout/IconCircleList"/>
    <dgm:cxn modelId="{A1F6A089-2754-492C-8909-5E6A7B9DBED1}" type="presParOf" srcId="{5DF8182E-3300-4DB1-BB30-13B6D7965541}" destId="{9145AFA8-C420-4D4A-A01B-622E0ED4BA30}" srcOrd="7" destOrd="0" presId="urn:microsoft.com/office/officeart/2018/2/layout/IconCircleList"/>
    <dgm:cxn modelId="{300A187C-AF3E-4703-9D5C-A9459BD77CE2}" type="presParOf" srcId="{5DF8182E-3300-4DB1-BB30-13B6D7965541}" destId="{CE3C8921-6AFF-4260-AE4E-A8793740D642}" srcOrd="8" destOrd="0" presId="urn:microsoft.com/office/officeart/2018/2/layout/IconCircleList"/>
    <dgm:cxn modelId="{CEE3C671-AE19-44DB-BA78-3CAB18871AFB}" type="presParOf" srcId="{CE3C8921-6AFF-4260-AE4E-A8793740D642}" destId="{46B7A2CB-EA0A-4094-B1B4-CA75E55D2FB2}" srcOrd="0" destOrd="0" presId="urn:microsoft.com/office/officeart/2018/2/layout/IconCircleList"/>
    <dgm:cxn modelId="{6D05995F-366E-4335-84D7-B5F50D85D8E5}" type="presParOf" srcId="{CE3C8921-6AFF-4260-AE4E-A8793740D642}" destId="{9CC3EEF0-F4B0-4CA3-8B82-AFE87A2F6EB7}" srcOrd="1" destOrd="0" presId="urn:microsoft.com/office/officeart/2018/2/layout/IconCircleList"/>
    <dgm:cxn modelId="{D3630EA5-3D67-4C7F-BB70-A2153AEE2613}" type="presParOf" srcId="{CE3C8921-6AFF-4260-AE4E-A8793740D642}" destId="{740D042A-812F-4EF3-B9A7-656BEB1AEBD3}" srcOrd="2" destOrd="0" presId="urn:microsoft.com/office/officeart/2018/2/layout/IconCircleList"/>
    <dgm:cxn modelId="{1CEE56DF-A453-4C70-8ED5-E7346079A6A0}" type="presParOf" srcId="{CE3C8921-6AFF-4260-AE4E-A8793740D642}" destId="{2BC25BC9-43B6-4579-B1AB-3DA47BECC024}" srcOrd="3" destOrd="0" presId="urn:microsoft.com/office/officeart/2018/2/layout/IconCircleList"/>
    <dgm:cxn modelId="{E1A3F723-2BC8-4EF2-91A7-78F4B92550BD}" type="presParOf" srcId="{5DF8182E-3300-4DB1-BB30-13B6D7965541}" destId="{484643BF-7849-4A75-B6C5-F69A42582FFC}" srcOrd="9" destOrd="0" presId="urn:microsoft.com/office/officeart/2018/2/layout/IconCircleList"/>
    <dgm:cxn modelId="{01457DC2-CB16-48BD-9ACA-530CB95E993F}" type="presParOf" srcId="{5DF8182E-3300-4DB1-BB30-13B6D7965541}" destId="{70B1E317-9CF3-4B63-9C28-B6EB7EB6FE00}" srcOrd="10" destOrd="0" presId="urn:microsoft.com/office/officeart/2018/2/layout/IconCircleList"/>
    <dgm:cxn modelId="{653DBC74-3EA1-43E6-BD0A-C7397BF939D6}" type="presParOf" srcId="{70B1E317-9CF3-4B63-9C28-B6EB7EB6FE00}" destId="{55A9CE4B-B3F9-42F1-A07A-14800A492C09}" srcOrd="0" destOrd="0" presId="urn:microsoft.com/office/officeart/2018/2/layout/IconCircleList"/>
    <dgm:cxn modelId="{6F26AEAC-F9AA-43DC-B272-6A2F0465A12B}" type="presParOf" srcId="{70B1E317-9CF3-4B63-9C28-B6EB7EB6FE00}" destId="{2481D783-37AE-46C0-8DB3-9182715B7BD2}" srcOrd="1" destOrd="0" presId="urn:microsoft.com/office/officeart/2018/2/layout/IconCircleList"/>
    <dgm:cxn modelId="{E4F3DD76-EDEF-42D0-9DAB-8332FE642EA0}" type="presParOf" srcId="{70B1E317-9CF3-4B63-9C28-B6EB7EB6FE00}" destId="{C70585DC-A8D3-4F71-AA39-A1D8A183E5BD}" srcOrd="2" destOrd="0" presId="urn:microsoft.com/office/officeart/2018/2/layout/IconCircleList"/>
    <dgm:cxn modelId="{89153732-7588-4D05-B201-0481C62F5EE0}" type="presParOf" srcId="{70B1E317-9CF3-4B63-9C28-B6EB7EB6FE00}" destId="{9AA5FAFF-7302-4F9F-8CD2-7FDCFF52560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A5236-E1E8-4495-9F3C-192931726F58}">
      <dsp:nvSpPr>
        <dsp:cNvPr id="0" name=""/>
        <dsp:cNvSpPr/>
      </dsp:nvSpPr>
      <dsp:spPr>
        <a:xfrm>
          <a:off x="0" y="3399"/>
          <a:ext cx="10515600"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B8A414-B4DF-4009-A84F-70E4054EE818}">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E6D957-25B8-4035-8037-5FD0AB613DF1}">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t>Hurdles of SU researchers</a:t>
          </a:r>
        </a:p>
      </dsp:txBody>
      <dsp:txXfrm>
        <a:off x="836323" y="3399"/>
        <a:ext cx="9679276" cy="724089"/>
      </dsp:txXfrm>
    </dsp:sp>
    <dsp:sp modelId="{BCD38AE6-2E83-423E-920E-849BAD428529}">
      <dsp:nvSpPr>
        <dsp:cNvPr id="0" name=""/>
        <dsp:cNvSpPr/>
      </dsp:nvSpPr>
      <dsp:spPr>
        <a:xfrm>
          <a:off x="0" y="908511"/>
          <a:ext cx="10515600" cy="724089"/>
        </a:xfrm>
        <a:prstGeom prst="roundRect">
          <a:avLst>
            <a:gd name="adj" fmla="val 10000"/>
          </a:avLst>
        </a:prstGeom>
        <a:solidFill>
          <a:schemeClr val="accent5">
            <a:hueOff val="-3038037"/>
            <a:satOff val="-207"/>
            <a:lumOff val="490"/>
            <a:alphaOff val="0"/>
          </a:schemeClr>
        </a:solidFill>
        <a:ln>
          <a:noFill/>
        </a:ln>
        <a:effectLst/>
      </dsp:spPr>
      <dsp:style>
        <a:lnRef idx="0">
          <a:scrgbClr r="0" g="0" b="0"/>
        </a:lnRef>
        <a:fillRef idx="1">
          <a:scrgbClr r="0" g="0" b="0"/>
        </a:fillRef>
        <a:effectRef idx="0">
          <a:scrgbClr r="0" g="0" b="0"/>
        </a:effectRef>
        <a:fontRef idx="minor"/>
      </dsp:style>
    </dsp:sp>
    <dsp:sp modelId="{3E44210C-EC09-475F-9452-42F32193FE37}">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562EE1-B3BB-4C83-8BF6-E43B445B8455}">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t>Discuss Research Methods to combat survey fatigue</a:t>
          </a:r>
        </a:p>
      </dsp:txBody>
      <dsp:txXfrm>
        <a:off x="836323" y="908511"/>
        <a:ext cx="9679276" cy="724089"/>
      </dsp:txXfrm>
    </dsp:sp>
    <dsp:sp modelId="{57879D69-E929-4453-94EB-380521B25BDF}">
      <dsp:nvSpPr>
        <dsp:cNvPr id="0" name=""/>
        <dsp:cNvSpPr/>
      </dsp:nvSpPr>
      <dsp:spPr>
        <a:xfrm>
          <a:off x="0" y="1813624"/>
          <a:ext cx="10515600" cy="724089"/>
        </a:xfrm>
        <a:prstGeom prst="roundRect">
          <a:avLst>
            <a:gd name="adj" fmla="val 10000"/>
          </a:avLst>
        </a:prstGeom>
        <a:solidFill>
          <a:schemeClr val="accent5">
            <a:hueOff val="-6076075"/>
            <a:satOff val="-413"/>
            <a:lumOff val="981"/>
            <a:alphaOff val="0"/>
          </a:schemeClr>
        </a:solidFill>
        <a:ln>
          <a:noFill/>
        </a:ln>
        <a:effectLst/>
      </dsp:spPr>
      <dsp:style>
        <a:lnRef idx="0">
          <a:scrgbClr r="0" g="0" b="0"/>
        </a:lnRef>
        <a:fillRef idx="1">
          <a:scrgbClr r="0" g="0" b="0"/>
        </a:fillRef>
        <a:effectRef idx="0">
          <a:scrgbClr r="0" g="0" b="0"/>
        </a:effectRef>
        <a:fontRef idx="minor"/>
      </dsp:style>
    </dsp:sp>
    <dsp:sp modelId="{BFF950E7-E05E-4193-9C55-E5F54A2849CC}">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043F92-F084-4CB0-BEAF-292614BD9193}">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t>Play a </a:t>
          </a:r>
          <a:r>
            <a:rPr lang="en-US" sz="1800" kern="1200" dirty="0" err="1"/>
            <a:t>Prioritisation</a:t>
          </a:r>
          <a:r>
            <a:rPr lang="en-US" sz="1800" kern="1200" dirty="0"/>
            <a:t> game to address competing priorities</a:t>
          </a:r>
        </a:p>
      </dsp:txBody>
      <dsp:txXfrm>
        <a:off x="836323" y="1813624"/>
        <a:ext cx="9679276" cy="724089"/>
      </dsp:txXfrm>
    </dsp:sp>
    <dsp:sp modelId="{124DCD96-E166-42C8-A545-73F2CF7671D0}">
      <dsp:nvSpPr>
        <dsp:cNvPr id="0" name=""/>
        <dsp:cNvSpPr/>
      </dsp:nvSpPr>
      <dsp:spPr>
        <a:xfrm>
          <a:off x="0" y="2718736"/>
          <a:ext cx="10515600" cy="724089"/>
        </a:xfrm>
        <a:prstGeom prst="roundRect">
          <a:avLst>
            <a:gd name="adj" fmla="val 10000"/>
          </a:avLst>
        </a:prstGeom>
        <a:solidFill>
          <a:schemeClr val="accent5">
            <a:hueOff val="-9114112"/>
            <a:satOff val="-620"/>
            <a:lumOff val="1471"/>
            <a:alphaOff val="0"/>
          </a:schemeClr>
        </a:solidFill>
        <a:ln>
          <a:noFill/>
        </a:ln>
        <a:effectLst/>
      </dsp:spPr>
      <dsp:style>
        <a:lnRef idx="0">
          <a:scrgbClr r="0" g="0" b="0"/>
        </a:lnRef>
        <a:fillRef idx="1">
          <a:scrgbClr r="0" g="0" b="0"/>
        </a:fillRef>
        <a:effectRef idx="0">
          <a:scrgbClr r="0" g="0" b="0"/>
        </a:effectRef>
        <a:fontRef idx="minor"/>
      </dsp:style>
    </dsp:sp>
    <dsp:sp modelId="{6E018DC3-1BE5-4BCF-A3FB-4D5BC96163E4}">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D952ED-88E4-42AF-9956-D305830C7BD2}">
      <dsp:nvSpPr>
        <dsp:cNvPr id="0" name=""/>
        <dsp:cNvSpPr/>
      </dsp:nvSpPr>
      <dsp:spPr>
        <a:xfrm>
          <a:off x="836323" y="2718736"/>
          <a:ext cx="4732020"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t>New Quantitative methods: Predictive Modelling and </a:t>
          </a:r>
          <a:r>
            <a:rPr lang="en-US" sz="1800" kern="1200" dirty="0" err="1"/>
            <a:t>PowerBI</a:t>
          </a:r>
          <a:r>
            <a:rPr lang="en-US" sz="1800" kern="1200" dirty="0"/>
            <a:t> </a:t>
          </a:r>
          <a:r>
            <a:rPr lang="en-US" sz="1800" kern="1200" dirty="0" err="1"/>
            <a:t>Dashbaords</a:t>
          </a:r>
          <a:r>
            <a:rPr lang="en-US" sz="1800" kern="1200" dirty="0"/>
            <a:t>. </a:t>
          </a:r>
        </a:p>
      </dsp:txBody>
      <dsp:txXfrm>
        <a:off x="836323" y="2718736"/>
        <a:ext cx="4732020" cy="724089"/>
      </dsp:txXfrm>
    </dsp:sp>
    <dsp:sp modelId="{95FBCA91-A909-4FB8-8CBB-44D17E24613E}">
      <dsp:nvSpPr>
        <dsp:cNvPr id="0" name=""/>
        <dsp:cNvSpPr/>
      </dsp:nvSpPr>
      <dsp:spPr>
        <a:xfrm>
          <a:off x="5568343" y="2718736"/>
          <a:ext cx="494725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100000"/>
            </a:lnSpc>
            <a:spcBef>
              <a:spcPct val="0"/>
            </a:spcBef>
            <a:spcAft>
              <a:spcPct val="35000"/>
            </a:spcAft>
            <a:buNone/>
          </a:pPr>
          <a:r>
            <a:rPr lang="en-US" sz="1400" kern="1200" dirty="0"/>
            <a:t>Address Time, Workload and impactful work</a:t>
          </a:r>
        </a:p>
      </dsp:txBody>
      <dsp:txXfrm>
        <a:off x="5568343" y="2718736"/>
        <a:ext cx="4947256" cy="724089"/>
      </dsp:txXfrm>
    </dsp:sp>
    <dsp:sp modelId="{D1C4B3A3-EF72-4D90-A76E-93BD4247B80A}">
      <dsp:nvSpPr>
        <dsp:cNvPr id="0" name=""/>
        <dsp:cNvSpPr/>
      </dsp:nvSpPr>
      <dsp:spPr>
        <a:xfrm>
          <a:off x="0" y="3623848"/>
          <a:ext cx="10515600" cy="724089"/>
        </a:xfrm>
        <a:prstGeom prst="roundRect">
          <a:avLst>
            <a:gd name="adj" fmla="val 1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dsp:style>
    </dsp:sp>
    <dsp:sp modelId="{3C49DAA6-4F83-4894-9DA3-68ACFA724118}">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1E33BA-DE14-45C9-A4D5-3A84567660ED}">
      <dsp:nvSpPr>
        <dsp:cNvPr id="0" name=""/>
        <dsp:cNvSpPr/>
      </dsp:nvSpPr>
      <dsp:spPr>
        <a:xfrm>
          <a:off x="836323" y="3623848"/>
          <a:ext cx="4732020"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rtl="0">
            <a:lnSpc>
              <a:spcPct val="100000"/>
            </a:lnSpc>
            <a:spcBef>
              <a:spcPct val="0"/>
            </a:spcBef>
            <a:spcAft>
              <a:spcPct val="35000"/>
            </a:spcAft>
            <a:buNone/>
          </a:pPr>
          <a:r>
            <a:rPr lang="en-US" sz="1800" kern="1200" dirty="0"/>
            <a:t>Qualitative methods: </a:t>
          </a:r>
          <a:r>
            <a:rPr lang="en-US" sz="1800" kern="1200" dirty="0">
              <a:latin typeface="Aptos Display" panose="020F0302020204030204"/>
            </a:rPr>
            <a:t>Listening Rooms and Student Diaries</a:t>
          </a:r>
          <a:endParaRPr lang="en-US" sz="1800" kern="1200" dirty="0"/>
        </a:p>
      </dsp:txBody>
      <dsp:txXfrm>
        <a:off x="836323" y="3623848"/>
        <a:ext cx="4732020" cy="724089"/>
      </dsp:txXfrm>
    </dsp:sp>
    <dsp:sp modelId="{3EAE12CE-D62A-43C5-BFDD-C6C3ED8C8F50}">
      <dsp:nvSpPr>
        <dsp:cNvPr id="0" name=""/>
        <dsp:cNvSpPr/>
      </dsp:nvSpPr>
      <dsp:spPr>
        <a:xfrm>
          <a:off x="5568343" y="3623848"/>
          <a:ext cx="494725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rtl="0">
            <a:lnSpc>
              <a:spcPct val="100000"/>
            </a:lnSpc>
            <a:spcBef>
              <a:spcPct val="0"/>
            </a:spcBef>
            <a:spcAft>
              <a:spcPct val="35000"/>
            </a:spcAft>
            <a:buNone/>
          </a:pPr>
          <a:r>
            <a:rPr lang="en-US" sz="1400" kern="1200" dirty="0"/>
            <a:t>Address </a:t>
          </a:r>
          <a:r>
            <a:rPr lang="en-US" sz="1400" kern="1200" dirty="0">
              <a:latin typeface="Aptos Display" panose="020F0302020204030204"/>
            </a:rPr>
            <a:t>connecting with students and impactful</a:t>
          </a:r>
          <a:r>
            <a:rPr lang="en-US" sz="1400" kern="1200" dirty="0"/>
            <a:t> work</a:t>
          </a:r>
        </a:p>
      </dsp:txBody>
      <dsp:txXfrm>
        <a:off x="5568343" y="3623848"/>
        <a:ext cx="494725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E1E9D-D147-4322-A56F-B01A8C17BB49}">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5080E-9033-4F89-B20A-EC8E2EC2263D}">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Aptos Display" panose="02110004020202020204"/>
            </a:rPr>
            <a:t>Student and University Motivations</a:t>
          </a:r>
        </a:p>
      </dsp:txBody>
      <dsp:txXfrm>
        <a:off x="378614" y="886531"/>
        <a:ext cx="2810360" cy="1744948"/>
      </dsp:txXfrm>
    </dsp:sp>
    <dsp:sp modelId="{D4B1F07E-F99B-4478-A7EF-4CF64EEED6D1}">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042F2A-418C-42B3-87EA-0F1DE49F45D3}">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Aptos Display" panose="02110004020202020204"/>
            </a:rPr>
            <a:t>Data transparency</a:t>
          </a:r>
        </a:p>
      </dsp:txBody>
      <dsp:txXfrm>
        <a:off x="3946203" y="886531"/>
        <a:ext cx="2810360" cy="1744948"/>
      </dsp:txXfrm>
    </dsp:sp>
    <dsp:sp modelId="{61779234-6BD9-458F-BFC2-1806B03ADAF5}">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CB9F8-FDB8-415B-B2D0-648524FB8E4D}">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Prioritise the 'insight' and 'recommendations' </a:t>
          </a:r>
          <a:endParaRPr lang="en-US" sz="2400" kern="1200"/>
        </a:p>
      </dsp:txBody>
      <dsp:txXfrm>
        <a:off x="7513791" y="886531"/>
        <a:ext cx="2810360" cy="1744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101FF-573A-4BBA-8FC3-3D6699FB19D3}">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21363-BA8E-4AB1-9FFD-41494DF8E37C}">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GB" sz="3600" kern="1200">
              <a:latin typeface="Aptos Display" panose="02110004020202020204"/>
            </a:rPr>
            <a:t>Rich, detailed data</a:t>
          </a:r>
        </a:p>
      </dsp:txBody>
      <dsp:txXfrm>
        <a:off x="398656" y="1088253"/>
        <a:ext cx="2959127" cy="1837317"/>
      </dsp:txXfrm>
    </dsp:sp>
    <dsp:sp modelId="{CBB15E7C-82B9-419B-AC03-5BD056EA6F2D}">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ABA9A2-2D00-411B-82BC-2A243CE1D4DD}">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GB" sz="3600" kern="1200">
              <a:latin typeface="Aptos Display" panose="02110004020202020204"/>
            </a:rPr>
            <a:t>Fill in the gaps</a:t>
          </a:r>
        </a:p>
      </dsp:txBody>
      <dsp:txXfrm>
        <a:off x="4155097" y="1088253"/>
        <a:ext cx="2959127" cy="1837317"/>
      </dsp:txXfrm>
    </dsp:sp>
    <dsp:sp modelId="{060C2E7C-4A88-4A7E-98E2-0C7C76BBB43E}">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F8A027-AB16-4F6C-969E-CE0A1B87E196}">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Direct engagement with students</a:t>
          </a:r>
          <a:endParaRPr lang="en-US" sz="3600" kern="1200"/>
        </a:p>
      </dsp:txBody>
      <dsp:txXfrm>
        <a:off x="7911539" y="1088253"/>
        <a:ext cx="2959127" cy="1837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8F802-CA08-4C5A-B23E-A287C526C0C7}">
      <dsp:nvSpPr>
        <dsp:cNvPr id="0" name=""/>
        <dsp:cNvSpPr/>
      </dsp:nvSpPr>
      <dsp:spPr>
        <a:xfrm>
          <a:off x="205509" y="619429"/>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9ECE24-47A2-44CA-88EB-E24763C68FDA}">
      <dsp:nvSpPr>
        <dsp:cNvPr id="0" name=""/>
        <dsp:cNvSpPr/>
      </dsp:nvSpPr>
      <dsp:spPr>
        <a:xfrm>
          <a:off x="396960" y="810880"/>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D981A1-7219-4DF2-98F4-224D67FB8BEA}">
      <dsp:nvSpPr>
        <dsp:cNvPr id="0" name=""/>
        <dsp:cNvSpPr/>
      </dsp:nvSpPr>
      <dsp:spPr>
        <a:xfrm>
          <a:off x="1312541" y="619429"/>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Research methods</a:t>
          </a:r>
        </a:p>
      </dsp:txBody>
      <dsp:txXfrm>
        <a:off x="1312541" y="619429"/>
        <a:ext cx="2148945" cy="911674"/>
      </dsp:txXfrm>
    </dsp:sp>
    <dsp:sp modelId="{1292B860-73DD-4BFE-B535-A0936449DD86}">
      <dsp:nvSpPr>
        <dsp:cNvPr id="0" name=""/>
        <dsp:cNvSpPr/>
      </dsp:nvSpPr>
      <dsp:spPr>
        <a:xfrm>
          <a:off x="3835925" y="619429"/>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6529D-12F7-48AA-BE2B-8C0C7222C7B0}">
      <dsp:nvSpPr>
        <dsp:cNvPr id="0" name=""/>
        <dsp:cNvSpPr/>
      </dsp:nvSpPr>
      <dsp:spPr>
        <a:xfrm>
          <a:off x="4027376" y="810880"/>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099BC8-AA12-4748-AB20-7E9DB4EF9732}">
      <dsp:nvSpPr>
        <dsp:cNvPr id="0" name=""/>
        <dsp:cNvSpPr/>
      </dsp:nvSpPr>
      <dsp:spPr>
        <a:xfrm>
          <a:off x="4942957" y="619429"/>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err="1"/>
            <a:t>Prioritising</a:t>
          </a:r>
          <a:r>
            <a:rPr lang="en-US" sz="2100" kern="1200" dirty="0"/>
            <a:t> our work to deliver high impact</a:t>
          </a:r>
        </a:p>
      </dsp:txBody>
      <dsp:txXfrm>
        <a:off x="4942957" y="619429"/>
        <a:ext cx="2148945" cy="911674"/>
      </dsp:txXfrm>
    </dsp:sp>
    <dsp:sp modelId="{602A53C1-B391-4448-B160-79423B0DA06C}">
      <dsp:nvSpPr>
        <dsp:cNvPr id="0" name=""/>
        <dsp:cNvSpPr/>
      </dsp:nvSpPr>
      <dsp:spPr>
        <a:xfrm>
          <a:off x="7466341" y="619429"/>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2745FC-D559-415E-B9E5-9E928E6297C6}">
      <dsp:nvSpPr>
        <dsp:cNvPr id="0" name=""/>
        <dsp:cNvSpPr/>
      </dsp:nvSpPr>
      <dsp:spPr>
        <a:xfrm>
          <a:off x="7657792" y="810880"/>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C9CA29-1444-42BE-8C7E-6CCFBA0CF105}">
      <dsp:nvSpPr>
        <dsp:cNvPr id="0" name=""/>
        <dsp:cNvSpPr/>
      </dsp:nvSpPr>
      <dsp:spPr>
        <a:xfrm>
          <a:off x="8573374" y="619429"/>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Using Dashboards for faster work</a:t>
          </a:r>
        </a:p>
      </dsp:txBody>
      <dsp:txXfrm>
        <a:off x="8573374" y="619429"/>
        <a:ext cx="2148945" cy="911674"/>
      </dsp:txXfrm>
    </dsp:sp>
    <dsp:sp modelId="{B6781957-4D1A-40A4-91F8-6EDA7E81C803}">
      <dsp:nvSpPr>
        <dsp:cNvPr id="0" name=""/>
        <dsp:cNvSpPr/>
      </dsp:nvSpPr>
      <dsp:spPr>
        <a:xfrm>
          <a:off x="205509" y="2158301"/>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72AEB-A003-4310-95BE-F68A42630542}">
      <dsp:nvSpPr>
        <dsp:cNvPr id="0" name=""/>
        <dsp:cNvSpPr/>
      </dsp:nvSpPr>
      <dsp:spPr>
        <a:xfrm>
          <a:off x="396960" y="2349753"/>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360096-B17B-47E2-A86D-B343A18FAF4D}">
      <dsp:nvSpPr>
        <dsp:cNvPr id="0" name=""/>
        <dsp:cNvSpPr/>
      </dsp:nvSpPr>
      <dsp:spPr>
        <a:xfrm>
          <a:off x="1312541" y="2158301"/>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Using Predictive modelling for targeted approach</a:t>
          </a:r>
        </a:p>
      </dsp:txBody>
      <dsp:txXfrm>
        <a:off x="1312541" y="2158301"/>
        <a:ext cx="2148945" cy="911674"/>
      </dsp:txXfrm>
    </dsp:sp>
    <dsp:sp modelId="{46B7A2CB-EA0A-4094-B1B4-CA75E55D2FB2}">
      <dsp:nvSpPr>
        <dsp:cNvPr id="0" name=""/>
        <dsp:cNvSpPr/>
      </dsp:nvSpPr>
      <dsp:spPr>
        <a:xfrm>
          <a:off x="3835925" y="2158301"/>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C3EEF0-F4B0-4CA3-8B82-AFE87A2F6EB7}">
      <dsp:nvSpPr>
        <dsp:cNvPr id="0" name=""/>
        <dsp:cNvSpPr/>
      </dsp:nvSpPr>
      <dsp:spPr>
        <a:xfrm>
          <a:off x="4027376" y="2349753"/>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C25BC9-43B6-4579-B1AB-3DA47BECC024}">
      <dsp:nvSpPr>
        <dsp:cNvPr id="0" name=""/>
        <dsp:cNvSpPr/>
      </dsp:nvSpPr>
      <dsp:spPr>
        <a:xfrm>
          <a:off x="4942957" y="2158301"/>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rtl="0">
            <a:lnSpc>
              <a:spcPct val="90000"/>
            </a:lnSpc>
            <a:spcBef>
              <a:spcPct val="0"/>
            </a:spcBef>
            <a:spcAft>
              <a:spcPct val="35000"/>
            </a:spcAft>
            <a:buNone/>
          </a:pPr>
          <a:r>
            <a:rPr lang="en-US" sz="2100" kern="1200" dirty="0"/>
            <a:t>Using Student Diaries for </a:t>
          </a:r>
          <a:r>
            <a:rPr lang="en-US" sz="2100" kern="1200" dirty="0">
              <a:latin typeface="Aptos Display" panose="020F0302020204030204"/>
            </a:rPr>
            <a:t>ongoing insights</a:t>
          </a:r>
          <a:endParaRPr lang="en-US" sz="2100" kern="1200" dirty="0"/>
        </a:p>
      </dsp:txBody>
      <dsp:txXfrm>
        <a:off x="4942957" y="2158301"/>
        <a:ext cx="2148945" cy="911674"/>
      </dsp:txXfrm>
    </dsp:sp>
    <dsp:sp modelId="{55A9CE4B-B3F9-42F1-A07A-14800A492C09}">
      <dsp:nvSpPr>
        <dsp:cNvPr id="0" name=""/>
        <dsp:cNvSpPr/>
      </dsp:nvSpPr>
      <dsp:spPr>
        <a:xfrm>
          <a:off x="7466341" y="2158301"/>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1D783-37AE-46C0-8DB3-9182715B7BD2}">
      <dsp:nvSpPr>
        <dsp:cNvPr id="0" name=""/>
        <dsp:cNvSpPr/>
      </dsp:nvSpPr>
      <dsp:spPr>
        <a:xfrm>
          <a:off x="7657792" y="2349753"/>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A5FAFF-7302-4F9F-8CD2-7FDCFF525602}">
      <dsp:nvSpPr>
        <dsp:cNvPr id="0" name=""/>
        <dsp:cNvSpPr/>
      </dsp:nvSpPr>
      <dsp:spPr>
        <a:xfrm>
          <a:off x="8573374" y="2158301"/>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rtl="0">
            <a:lnSpc>
              <a:spcPct val="90000"/>
            </a:lnSpc>
            <a:spcBef>
              <a:spcPct val="0"/>
            </a:spcBef>
            <a:spcAft>
              <a:spcPct val="35000"/>
            </a:spcAft>
            <a:buNone/>
          </a:pPr>
          <a:r>
            <a:rPr lang="en-US" sz="2100" kern="1200" dirty="0"/>
            <a:t>Using Listening Rooms </a:t>
          </a:r>
          <a:r>
            <a:rPr lang="en-US" sz="2100" kern="1200" dirty="0">
              <a:latin typeface="Aptos Display" panose="020F0302020204030204"/>
            </a:rPr>
            <a:t>for creating safe spaces</a:t>
          </a:r>
          <a:endParaRPr lang="en-US" sz="2100" kern="1200" dirty="0"/>
        </a:p>
      </dsp:txBody>
      <dsp:txXfrm>
        <a:off x="8573374" y="2158301"/>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558E9-2CBF-4C03-964C-B3ECCC6A413B}" type="datetimeFigureOut">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BC4C0-87E6-4B76-92A4-C0AA09586E4F}" type="slidenum">
              <a:t>‹#›</a:t>
            </a:fld>
            <a:endParaRPr lang="en-US"/>
          </a:p>
        </p:txBody>
      </p:sp>
    </p:spTree>
    <p:extLst>
      <p:ext uri="{BB962C8B-B14F-4D97-AF65-F5344CB8AC3E}">
        <p14:creationId xmlns:p14="http://schemas.microsoft.com/office/powerpoint/2010/main" val="322130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play a little game, where the person who spits out the most number of problems gets a little gift from me. A drink on me to console you for the number of problems you have. </a:t>
            </a:r>
          </a:p>
          <a:p>
            <a:endParaRPr lang="en-US">
              <a:ea typeface="Calibri"/>
              <a:cs typeface="Calibri"/>
            </a:endParaRPr>
          </a:p>
          <a:p>
            <a:endParaRPr lang="en-US">
              <a:ea typeface="Calibri"/>
              <a:cs typeface="Calibri"/>
            </a:endParaRPr>
          </a:p>
          <a:p>
            <a:r>
              <a:rPr lang="en-GB"/>
              <a:t>What are the hurdles your Union faces that stops them from making the best data driven decisions.</a:t>
            </a:r>
            <a:endParaRPr lang="en-US"/>
          </a:p>
        </p:txBody>
      </p:sp>
      <p:sp>
        <p:nvSpPr>
          <p:cNvPr id="4" name="Slide Number Placeholder 3"/>
          <p:cNvSpPr>
            <a:spLocks noGrp="1"/>
          </p:cNvSpPr>
          <p:nvPr>
            <p:ph type="sldNum" sz="quarter" idx="5"/>
          </p:nvPr>
        </p:nvSpPr>
        <p:spPr/>
        <p:txBody>
          <a:bodyPr/>
          <a:lstStyle/>
          <a:p>
            <a:fld id="{ECC445D7-1EA5-41AA-93B1-41E19B865713}" type="slidenum">
              <a:rPr lang="en-US"/>
              <a:t>3</a:t>
            </a:fld>
            <a:endParaRPr lang="en-US"/>
          </a:p>
        </p:txBody>
      </p:sp>
    </p:spTree>
    <p:extLst>
      <p:ext uri="{BB962C8B-B14F-4D97-AF65-F5344CB8AC3E}">
        <p14:creationId xmlns:p14="http://schemas.microsoft.com/office/powerpoint/2010/main" val="418349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5 min</a:t>
            </a:r>
          </a:p>
        </p:txBody>
      </p:sp>
      <p:sp>
        <p:nvSpPr>
          <p:cNvPr id="4" name="Slide Number Placeholder 3"/>
          <p:cNvSpPr>
            <a:spLocks noGrp="1"/>
          </p:cNvSpPr>
          <p:nvPr>
            <p:ph type="sldNum" sz="quarter" idx="5"/>
          </p:nvPr>
        </p:nvSpPr>
        <p:spPr/>
        <p:txBody>
          <a:bodyPr/>
          <a:lstStyle/>
          <a:p>
            <a:fld id="{E8BBC4C0-87E6-4B76-92A4-C0AA09586E4F}" type="slidenum">
              <a:rPr lang="en-US"/>
              <a:t>5</a:t>
            </a:fld>
            <a:endParaRPr lang="en-US"/>
          </a:p>
        </p:txBody>
      </p:sp>
    </p:spTree>
    <p:extLst>
      <p:ext uri="{BB962C8B-B14F-4D97-AF65-F5344CB8AC3E}">
        <p14:creationId xmlns:p14="http://schemas.microsoft.com/office/powerpoint/2010/main" val="185886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Firstly, its important to learn about the motivations of the people we need to influence. With Students, we need to focus on what is motivating a student to have an amazing life at University. Why are they here and what can we do to get them to succeed? And with regards to the University, I think Unions are quite good in understanding what we as a Union stands for, and what our values are. But how often have we listened to what the University is saying without first pushing for change they would never consider? We don't have to agree with everything they say, but how often do we seek to find common ground and gaps in their work? We are lucky that Universities are quite </a:t>
            </a:r>
            <a:r>
              <a:rPr lang="en-US" err="1">
                <a:ea typeface="Calibri"/>
                <a:cs typeface="Calibri"/>
              </a:rPr>
              <a:t>beauracratic</a:t>
            </a:r>
            <a:r>
              <a:rPr lang="en-US">
                <a:ea typeface="Calibri"/>
                <a:cs typeface="Calibri"/>
              </a:rPr>
              <a:t>, that gives us </a:t>
            </a:r>
            <a:r>
              <a:rPr lang="en-US" err="1">
                <a:ea typeface="Calibri"/>
                <a:cs typeface="Calibri"/>
              </a:rPr>
              <a:t>leway</a:t>
            </a:r>
            <a:r>
              <a:rPr lang="en-US">
                <a:ea typeface="Calibri"/>
                <a:cs typeface="Calibri"/>
              </a:rPr>
              <a:t> to work in those areas more efficiently.</a:t>
            </a:r>
          </a:p>
          <a:p>
            <a:endParaRPr lang="en-US">
              <a:ea typeface="Calibri"/>
              <a:cs typeface="Calibri"/>
            </a:endParaRPr>
          </a:p>
          <a:p>
            <a:r>
              <a:rPr lang="en-US">
                <a:ea typeface="Calibri"/>
                <a:cs typeface="Calibri"/>
              </a:rPr>
              <a:t>Second, since we know that everyone wants data and wants to collect the data, what can we do to make sure the information we process is transparent. To help improve our workload, is there a way we can give information to people which does not mean creating hefty reports and doing analysis that takes long time?</a:t>
            </a:r>
          </a:p>
          <a:p>
            <a:endParaRPr lang="en-US">
              <a:ea typeface="Calibri"/>
              <a:cs typeface="Calibri"/>
            </a:endParaRPr>
          </a:p>
          <a:p>
            <a:r>
              <a:rPr lang="en-US">
                <a:ea typeface="Calibri"/>
                <a:cs typeface="Calibri"/>
              </a:rPr>
              <a:t>And finally, if we have managed to give information into the hands of people which frees up our time and resources, how can we use that effectively create well-</a:t>
            </a:r>
            <a:r>
              <a:rPr lang="en-US" err="1">
                <a:ea typeface="Calibri"/>
                <a:cs typeface="Calibri"/>
              </a:rPr>
              <a:t>thoughout</a:t>
            </a:r>
            <a:r>
              <a:rPr lang="en-US">
                <a:ea typeface="Calibri"/>
                <a:cs typeface="Calibri"/>
              </a:rPr>
              <a:t> insights and recommendations that our staff can meaningful work with, rather than getting consumed and burnout in the analysis part of things? How do we better influence staff.</a:t>
            </a:r>
          </a:p>
        </p:txBody>
      </p:sp>
      <p:sp>
        <p:nvSpPr>
          <p:cNvPr id="4" name="Slide Number Placeholder 3"/>
          <p:cNvSpPr>
            <a:spLocks noGrp="1"/>
          </p:cNvSpPr>
          <p:nvPr>
            <p:ph type="sldNum" sz="quarter" idx="5"/>
          </p:nvPr>
        </p:nvSpPr>
        <p:spPr/>
        <p:txBody>
          <a:bodyPr/>
          <a:lstStyle/>
          <a:p>
            <a:fld id="{ECC445D7-1EA5-41AA-93B1-41E19B865713}" type="slidenum">
              <a:rPr lang="en-US"/>
              <a:t>7</a:t>
            </a:fld>
            <a:endParaRPr lang="en-US"/>
          </a:p>
        </p:txBody>
      </p:sp>
    </p:spTree>
    <p:extLst>
      <p:ext uri="{BB962C8B-B14F-4D97-AF65-F5344CB8AC3E}">
        <p14:creationId xmlns:p14="http://schemas.microsoft.com/office/powerpoint/2010/main" val="118060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5 min</a:t>
            </a:r>
          </a:p>
        </p:txBody>
      </p:sp>
      <p:sp>
        <p:nvSpPr>
          <p:cNvPr id="4" name="Slide Number Placeholder 3"/>
          <p:cNvSpPr>
            <a:spLocks noGrp="1"/>
          </p:cNvSpPr>
          <p:nvPr>
            <p:ph type="sldNum" sz="quarter" idx="5"/>
          </p:nvPr>
        </p:nvSpPr>
        <p:spPr/>
        <p:txBody>
          <a:bodyPr/>
          <a:lstStyle/>
          <a:p>
            <a:fld id="{E8BBC4C0-87E6-4B76-92A4-C0AA09586E4F}" type="slidenum">
              <a:rPr lang="en-US"/>
              <a:t>9</a:t>
            </a:fld>
            <a:endParaRPr lang="en-US"/>
          </a:p>
        </p:txBody>
      </p:sp>
    </p:spTree>
    <p:extLst>
      <p:ext uri="{BB962C8B-B14F-4D97-AF65-F5344CB8AC3E}">
        <p14:creationId xmlns:p14="http://schemas.microsoft.com/office/powerpoint/2010/main" val="152269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hyperlink" Target="mailto:m.haskins@ucl.ac.uk" TargetMode="External"/><Relationship Id="rId2" Type="http://schemas.openxmlformats.org/officeDocument/2006/relationships/hyperlink" Target="mailto:ruth.fernandes@manchester.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reaching for a paper on a table full of paper and sticky notes">
            <a:extLst>
              <a:ext uri="{FF2B5EF4-FFF2-40B4-BE49-F238E27FC236}">
                <a16:creationId xmlns:a16="http://schemas.microsoft.com/office/drawing/2014/main" id="{9ED65C73-1420-FC49-1534-FEBB6A6C7E30}"/>
              </a:ext>
            </a:extLst>
          </p:cNvPr>
          <p:cNvPicPr>
            <a:picLocks noChangeAspect="1"/>
          </p:cNvPicPr>
          <p:nvPr/>
        </p:nvPicPr>
        <p:blipFill>
          <a:blip r:embed="rId2">
            <a:alphaModFix amt="50000"/>
          </a:blip>
          <a:srcRect t="10835" r="-2" b="4891"/>
          <a:stretch/>
        </p:blipFill>
        <p:spPr>
          <a:xfrm>
            <a:off x="20" y="1"/>
            <a:ext cx="12191980" cy="6857999"/>
          </a:xfrm>
          <a:prstGeom prst="rect">
            <a:avLst/>
          </a:prstGeom>
        </p:spPr>
      </p:pic>
      <p:sp>
        <p:nvSpPr>
          <p:cNvPr id="2" name="Title 1"/>
          <p:cNvSpPr>
            <a:spLocks noGrp="1"/>
          </p:cNvSpPr>
          <p:nvPr>
            <p:ph type="ctrTitle"/>
          </p:nvPr>
        </p:nvSpPr>
        <p:spPr>
          <a:xfrm>
            <a:off x="838200" y="1122362"/>
            <a:ext cx="10515600" cy="2900518"/>
          </a:xfrm>
        </p:spPr>
        <p:txBody>
          <a:bodyPr>
            <a:normAutofit/>
          </a:bodyPr>
          <a:lstStyle/>
          <a:p>
            <a:r>
              <a:rPr lang="en-US" sz="4400">
                <a:solidFill>
                  <a:srgbClr val="FFFFFF"/>
                </a:solidFill>
                <a:latin typeface="Aptos Display"/>
                <a:cs typeface="Arial"/>
              </a:rPr>
              <a:t>Making Data-Driven decisions and Enhancing research work</a:t>
            </a:r>
            <a:endParaRPr lang="en-US" sz="4400">
              <a:solidFill>
                <a:srgbClr val="FFFFFF"/>
              </a:solidFill>
              <a:cs typeface="Arial"/>
            </a:endParaRPr>
          </a:p>
        </p:txBody>
      </p:sp>
      <p:sp>
        <p:nvSpPr>
          <p:cNvPr id="3" name="Subtitle 2"/>
          <p:cNvSpPr>
            <a:spLocks noGrp="1"/>
          </p:cNvSpPr>
          <p:nvPr>
            <p:ph type="subTitle" idx="1"/>
          </p:nvPr>
        </p:nvSpPr>
        <p:spPr>
          <a:xfrm>
            <a:off x="838200" y="4159404"/>
            <a:ext cx="10515600" cy="1098395"/>
          </a:xfrm>
        </p:spPr>
        <p:txBody>
          <a:bodyPr vert="horz" lIns="91440" tIns="45720" rIns="91440" bIns="45720" rtlCol="0">
            <a:normAutofit/>
          </a:bodyPr>
          <a:lstStyle/>
          <a:p>
            <a:r>
              <a:rPr lang="en-US" sz="2000">
                <a:solidFill>
                  <a:srgbClr val="FFFFFF"/>
                </a:solidFill>
              </a:rPr>
              <a:t>Membership Services August 2024</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5B0BD-869C-155A-0C74-3C8D4CF53D64}"/>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Summary</a:t>
            </a:r>
          </a:p>
        </p:txBody>
      </p:sp>
      <p:graphicFrame>
        <p:nvGraphicFramePr>
          <p:cNvPr id="5" name="Content Placeholder 2">
            <a:extLst>
              <a:ext uri="{FF2B5EF4-FFF2-40B4-BE49-F238E27FC236}">
                <a16:creationId xmlns:a16="http://schemas.microsoft.com/office/drawing/2014/main" id="{7400FEEE-FFFE-3B2F-D7DC-A6B0E446294C}"/>
              </a:ext>
            </a:extLst>
          </p:cNvPr>
          <p:cNvGraphicFramePr>
            <a:graphicFrameLocks noGrp="1"/>
          </p:cNvGraphicFramePr>
          <p:nvPr>
            <p:ph idx="1"/>
            <p:extLst>
              <p:ext uri="{D42A27DB-BD31-4B8C-83A1-F6EECF244321}">
                <p14:modId xmlns:p14="http://schemas.microsoft.com/office/powerpoint/2010/main" val="30796062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56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5B0BD-869C-155A-0C74-3C8D4CF53D64}"/>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Thanks for listening</a:t>
            </a:r>
          </a:p>
        </p:txBody>
      </p:sp>
      <p:sp>
        <p:nvSpPr>
          <p:cNvPr id="28" name="Content Placeholder 27">
            <a:extLst>
              <a:ext uri="{FF2B5EF4-FFF2-40B4-BE49-F238E27FC236}">
                <a16:creationId xmlns:a16="http://schemas.microsoft.com/office/drawing/2014/main" id="{8A281216-4072-23A5-21C7-BE4CD9E91E6C}"/>
              </a:ext>
            </a:extLst>
          </p:cNvPr>
          <p:cNvSpPr>
            <a:spLocks noGrp="1"/>
          </p:cNvSpPr>
          <p:nvPr>
            <p:ph idx="1"/>
          </p:nvPr>
        </p:nvSpPr>
        <p:spPr>
          <a:xfrm>
            <a:off x="838200" y="2431317"/>
            <a:ext cx="10515600" cy="3745646"/>
          </a:xfrm>
        </p:spPr>
        <p:txBody>
          <a:bodyPr vert="horz" lIns="91440" tIns="45720" rIns="91440" bIns="45720" rtlCol="0" anchor="t">
            <a:normAutofit/>
          </a:bodyPr>
          <a:lstStyle/>
          <a:p>
            <a:pPr marL="0" indent="0">
              <a:buNone/>
            </a:pPr>
            <a:r>
              <a:rPr lang="en-US" b="1" dirty="0"/>
              <a:t>Heard something that sounds interesting and want to chat more? Get in touch!</a:t>
            </a:r>
          </a:p>
          <a:p>
            <a:pPr marL="0" indent="0">
              <a:buNone/>
            </a:pPr>
            <a:endParaRPr lang="en-US" dirty="0"/>
          </a:p>
          <a:p>
            <a:pPr marL="0" indent="0">
              <a:buNone/>
            </a:pPr>
            <a:r>
              <a:rPr lang="en-US" dirty="0"/>
              <a:t>Ruch Fernandes, </a:t>
            </a:r>
            <a:r>
              <a:rPr lang="en-US" dirty="0">
                <a:ea typeface="+mn-lt"/>
                <a:cs typeface="+mn-lt"/>
              </a:rPr>
              <a:t>Head of Research and Insight at University of </a:t>
            </a:r>
            <a:r>
              <a:rPr lang="en-US">
                <a:ea typeface="+mn-lt"/>
                <a:cs typeface="+mn-lt"/>
              </a:rPr>
              <a:t>Manchester Students' Union, </a:t>
            </a:r>
            <a:r>
              <a:rPr lang="en-US" dirty="0">
                <a:ea typeface="+mn-lt"/>
                <a:cs typeface="+mn-lt"/>
                <a:hlinkClick r:id="rId2"/>
              </a:rPr>
              <a:t>ruth.fernandes@manchester.ac.uk</a:t>
            </a:r>
            <a:endParaRPr lang="en-US" dirty="0">
              <a:ea typeface="+mn-lt"/>
              <a:cs typeface="+mn-lt"/>
            </a:endParaRPr>
          </a:p>
          <a:p>
            <a:pPr marL="0" indent="0">
              <a:buNone/>
            </a:pPr>
            <a:endParaRPr lang="en-US" dirty="0"/>
          </a:p>
          <a:p>
            <a:pPr marL="0" indent="0">
              <a:buNone/>
            </a:pPr>
            <a:r>
              <a:rPr lang="en-US" dirty="0"/>
              <a:t>Meg Haskins, Policy and Research Manager at Students' Union UCL, </a:t>
            </a:r>
            <a:r>
              <a:rPr lang="en-US" dirty="0">
                <a:hlinkClick r:id="rId3"/>
              </a:rPr>
              <a:t>m.haskins@ucl.ac.uk</a:t>
            </a:r>
            <a:r>
              <a:rPr lang="en-US" dirty="0"/>
              <a:t> </a:t>
            </a:r>
          </a:p>
        </p:txBody>
      </p:sp>
    </p:spTree>
    <p:extLst>
      <p:ext uri="{BB962C8B-B14F-4D97-AF65-F5344CB8AC3E}">
        <p14:creationId xmlns:p14="http://schemas.microsoft.com/office/powerpoint/2010/main" val="46554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CF1D67-2440-6381-F205-6F6F83445FB3}"/>
              </a:ext>
            </a:extLst>
          </p:cNvPr>
          <p:cNvSpPr>
            <a:spLocks noGrp="1"/>
          </p:cNvSpPr>
          <p:nvPr>
            <p:ph type="title"/>
          </p:nvPr>
        </p:nvSpPr>
        <p:spPr>
          <a:xfrm>
            <a:off x="838200" y="556995"/>
            <a:ext cx="10515600" cy="1133693"/>
          </a:xfrm>
        </p:spPr>
        <p:txBody>
          <a:bodyPr>
            <a:normAutofit/>
          </a:bodyPr>
          <a:lstStyle/>
          <a:p>
            <a:r>
              <a:rPr lang="en-US" sz="5200"/>
              <a:t>Aim</a:t>
            </a:r>
          </a:p>
        </p:txBody>
      </p:sp>
      <p:graphicFrame>
        <p:nvGraphicFramePr>
          <p:cNvPr id="5" name="Content Placeholder 2">
            <a:extLst>
              <a:ext uri="{FF2B5EF4-FFF2-40B4-BE49-F238E27FC236}">
                <a16:creationId xmlns:a16="http://schemas.microsoft.com/office/drawing/2014/main" id="{6FD8CB6C-3A2B-3FC9-95A0-3542B5459DA0}"/>
              </a:ext>
            </a:extLst>
          </p:cNvPr>
          <p:cNvGraphicFramePr>
            <a:graphicFrameLocks noGrp="1"/>
          </p:cNvGraphicFramePr>
          <p:nvPr>
            <p:ph idx="1"/>
            <p:extLst>
              <p:ext uri="{D42A27DB-BD31-4B8C-83A1-F6EECF244321}">
                <p14:modId xmlns:p14="http://schemas.microsoft.com/office/powerpoint/2010/main" val="40352243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86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363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B600-2AE5-A7EF-938B-0F58A19FD517}"/>
              </a:ext>
            </a:extLst>
          </p:cNvPr>
          <p:cNvSpPr>
            <a:spLocks noGrp="1"/>
          </p:cNvSpPr>
          <p:nvPr>
            <p:ph type="title"/>
          </p:nvPr>
        </p:nvSpPr>
        <p:spPr>
          <a:xfrm>
            <a:off x="640080" y="325369"/>
            <a:ext cx="4368602" cy="1956841"/>
          </a:xfrm>
        </p:spPr>
        <p:txBody>
          <a:bodyPr anchor="b">
            <a:normAutofit/>
          </a:bodyPr>
          <a:lstStyle/>
          <a:p>
            <a:r>
              <a:rPr lang="en-GB" sz="5400">
                <a:solidFill>
                  <a:srgbClr val="FA8484"/>
                </a:solidFill>
                <a:ea typeface="Calibri Light"/>
                <a:cs typeface="Calibri Light"/>
              </a:rPr>
              <a:t>The Hurdles (5 min)</a:t>
            </a:r>
            <a:endParaRPr lang="en-US"/>
          </a:p>
        </p:txBody>
      </p:sp>
      <p:sp>
        <p:nvSpPr>
          <p:cNvPr id="3" name="Content Placeholder 2">
            <a:extLst>
              <a:ext uri="{FF2B5EF4-FFF2-40B4-BE49-F238E27FC236}">
                <a16:creationId xmlns:a16="http://schemas.microsoft.com/office/drawing/2014/main" id="{6BE40C45-B5DC-0FD4-7ADD-D851239878F3}"/>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GB" sz="2200">
                <a:solidFill>
                  <a:srgbClr val="FFFFFF"/>
                </a:solidFill>
                <a:ea typeface="Calibri"/>
                <a:cs typeface="Calibri"/>
              </a:rPr>
              <a:t>What are some hurdles that researchers face currently?</a:t>
            </a:r>
          </a:p>
          <a:p>
            <a:pPr marL="0" indent="0">
              <a:buNone/>
            </a:pPr>
            <a:endParaRPr lang="en-GB" sz="2200">
              <a:solidFill>
                <a:srgbClr val="FFFFFF"/>
              </a:solidFill>
              <a:ea typeface="Calibri"/>
              <a:cs typeface="Calibri"/>
            </a:endParaRPr>
          </a:p>
        </p:txBody>
      </p:sp>
      <p:pic>
        <p:nvPicPr>
          <p:cNvPr id="4" name="Picture 3" descr="Person hurdling on track">
            <a:extLst>
              <a:ext uri="{FF2B5EF4-FFF2-40B4-BE49-F238E27FC236}">
                <a16:creationId xmlns:a16="http://schemas.microsoft.com/office/drawing/2014/main" id="{9889D20B-EB5E-E7D6-750A-B1245DDAB7BB}"/>
              </a:ext>
            </a:extLst>
          </p:cNvPr>
          <p:cNvPicPr>
            <a:picLocks noChangeAspect="1"/>
          </p:cNvPicPr>
          <p:nvPr/>
        </p:nvPicPr>
        <p:blipFill rotWithShape="1">
          <a:blip r:embed="rId3"/>
          <a:srcRect l="13558" r="1948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4681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alogue wall clock">
            <a:extLst>
              <a:ext uri="{FF2B5EF4-FFF2-40B4-BE49-F238E27FC236}">
                <a16:creationId xmlns:a16="http://schemas.microsoft.com/office/drawing/2014/main" id="{A9577348-86DE-86A9-5AD4-536B864CB04A}"/>
              </a:ext>
            </a:extLst>
          </p:cNvPr>
          <p:cNvPicPr>
            <a:picLocks noChangeAspect="1"/>
          </p:cNvPicPr>
          <p:nvPr/>
        </p:nvPicPr>
        <p:blipFill rotWithShape="1">
          <a:blip r:embed="rId2">
            <a:alphaModFix amt="35000"/>
          </a:blip>
          <a:srcRect t="6708" r="-2" b="8771"/>
          <a:stretch/>
        </p:blipFill>
        <p:spPr>
          <a:xfrm>
            <a:off x="20" y="10"/>
            <a:ext cx="12191980" cy="6857990"/>
          </a:xfrm>
          <a:prstGeom prst="rect">
            <a:avLst/>
          </a:prstGeom>
        </p:spPr>
      </p:pic>
      <p:sp>
        <p:nvSpPr>
          <p:cNvPr id="2" name="Title 1">
            <a:extLst>
              <a:ext uri="{FF2B5EF4-FFF2-40B4-BE49-F238E27FC236}">
                <a16:creationId xmlns:a16="http://schemas.microsoft.com/office/drawing/2014/main" id="{8A39BB8B-3587-30DB-931F-A31BD71811D9}"/>
              </a:ext>
            </a:extLst>
          </p:cNvPr>
          <p:cNvSpPr>
            <a:spLocks noGrp="1"/>
          </p:cNvSpPr>
          <p:nvPr>
            <p:ph type="title"/>
          </p:nvPr>
        </p:nvSpPr>
        <p:spPr>
          <a:xfrm>
            <a:off x="838200" y="365125"/>
            <a:ext cx="10515600" cy="1325563"/>
          </a:xfrm>
        </p:spPr>
        <p:txBody>
          <a:bodyPr>
            <a:normAutofit/>
          </a:bodyPr>
          <a:lstStyle/>
          <a:p>
            <a:r>
              <a:rPr lang="en-US">
                <a:solidFill>
                  <a:srgbClr val="FFFFFF"/>
                </a:solidFill>
              </a:rPr>
              <a:t>Our Hurdles</a:t>
            </a:r>
          </a:p>
        </p:txBody>
      </p:sp>
      <p:sp>
        <p:nvSpPr>
          <p:cNvPr id="3" name="Content Placeholder 2">
            <a:extLst>
              <a:ext uri="{FF2B5EF4-FFF2-40B4-BE49-F238E27FC236}">
                <a16:creationId xmlns:a16="http://schemas.microsoft.com/office/drawing/2014/main" id="{840770AE-1ABF-2D06-F2D1-BAC0289D1521}"/>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solidFill>
                  <a:srgbClr val="FFFFFF"/>
                </a:solidFill>
              </a:rPr>
              <a:t>Workload </a:t>
            </a:r>
            <a:endParaRPr lang="en-US"/>
          </a:p>
          <a:p>
            <a:r>
              <a:rPr lang="en-US">
                <a:solidFill>
                  <a:srgbClr val="FFFFFF"/>
                </a:solidFill>
              </a:rPr>
              <a:t>Survey fatigue</a:t>
            </a:r>
          </a:p>
          <a:p>
            <a:r>
              <a:rPr lang="en-US">
                <a:solidFill>
                  <a:srgbClr val="FFFFFF"/>
                </a:solidFill>
              </a:rPr>
              <a:t>Lack of time</a:t>
            </a:r>
          </a:p>
          <a:p>
            <a:r>
              <a:rPr lang="en-US">
                <a:solidFill>
                  <a:srgbClr val="FFFFFF"/>
                </a:solidFill>
              </a:rPr>
              <a:t>Burnout</a:t>
            </a:r>
            <a:endParaRPr lang="en-US"/>
          </a:p>
          <a:p>
            <a:r>
              <a:rPr lang="en-US">
                <a:solidFill>
                  <a:srgbClr val="FFFFFF"/>
                </a:solidFill>
              </a:rPr>
              <a:t>Competing priorities</a:t>
            </a:r>
          </a:p>
          <a:p>
            <a:r>
              <a:rPr lang="en-US">
                <a:solidFill>
                  <a:srgbClr val="FFFFFF"/>
                </a:solidFill>
              </a:rPr>
              <a:t>Fast paced changes</a:t>
            </a:r>
          </a:p>
          <a:p>
            <a:r>
              <a:rPr lang="en-US">
                <a:solidFill>
                  <a:srgbClr val="FFFFFF"/>
                </a:solidFill>
                <a:ea typeface="+mn-lt"/>
                <a:cs typeface="+mn-lt"/>
              </a:rPr>
              <a:t>The UNIVERSITY</a:t>
            </a:r>
            <a:endParaRPr lang="en-US">
              <a:solidFill>
                <a:srgbClr val="FFFFFF"/>
              </a:solidFill>
            </a:endParaRPr>
          </a:p>
          <a:p>
            <a:r>
              <a:rPr lang="en-US">
                <a:solidFill>
                  <a:srgbClr val="FFFFFF"/>
                </a:solidFill>
              </a:rPr>
              <a:t>Engaging external stakeholders</a:t>
            </a:r>
          </a:p>
          <a:p>
            <a:endParaRPr lang="en-US">
              <a:solidFill>
                <a:srgbClr val="FFFFFF"/>
              </a:solidFill>
            </a:endParaRPr>
          </a:p>
        </p:txBody>
      </p:sp>
    </p:spTree>
    <p:extLst>
      <p:ext uri="{BB962C8B-B14F-4D97-AF65-F5344CB8AC3E}">
        <p14:creationId xmlns:p14="http://schemas.microsoft.com/office/powerpoint/2010/main" val="362924172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BAA09A53-CC75-060C-5B5C-F53C3F5FD886}"/>
              </a:ext>
            </a:extLst>
          </p:cNvPr>
          <p:cNvPicPr>
            <a:picLocks noChangeAspect="1"/>
          </p:cNvPicPr>
          <p:nvPr/>
        </p:nvPicPr>
        <p:blipFill>
          <a:blip r:embed="rId3">
            <a:alphaModFix amt="50000"/>
          </a:blip>
          <a:srcRect t="2760" r="-1" b="12948"/>
          <a:stretch/>
        </p:blipFill>
        <p:spPr>
          <a:xfrm>
            <a:off x="20" y="10"/>
            <a:ext cx="12188930" cy="6857990"/>
          </a:xfrm>
          <a:prstGeom prst="rect">
            <a:avLst/>
          </a:prstGeom>
        </p:spPr>
      </p:pic>
      <p:sp>
        <p:nvSpPr>
          <p:cNvPr id="2" name="Title 1">
            <a:extLst>
              <a:ext uri="{FF2B5EF4-FFF2-40B4-BE49-F238E27FC236}">
                <a16:creationId xmlns:a16="http://schemas.microsoft.com/office/drawing/2014/main" id="{00A1CB94-2AA0-96E1-412A-39C8F5BC4AFD}"/>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5100">
                <a:solidFill>
                  <a:schemeClr val="bg1"/>
                </a:solidFill>
              </a:rPr>
              <a:t>To combat Survey Fatigue, what Research methods could we use?</a:t>
            </a:r>
            <a:br>
              <a:rPr lang="en-US" sz="5100">
                <a:solidFill>
                  <a:schemeClr val="bg1"/>
                </a:solidFill>
              </a:rPr>
            </a:br>
            <a:br>
              <a:rPr lang="en-US" sz="5100">
                <a:solidFill>
                  <a:schemeClr val="bg1"/>
                </a:solidFill>
              </a:rPr>
            </a:br>
            <a:r>
              <a:rPr lang="en-US" sz="5100">
                <a:solidFill>
                  <a:schemeClr val="bg1"/>
                </a:solidFill>
              </a:rPr>
              <a:t>Let's Discuss</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219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04BB7-20F3-DF9F-8788-F11B83228B07}"/>
              </a:ext>
            </a:extLst>
          </p:cNvPr>
          <p:cNvSpPr>
            <a:spLocks noGrp="1"/>
          </p:cNvSpPr>
          <p:nvPr>
            <p:ph type="title"/>
          </p:nvPr>
        </p:nvSpPr>
        <p:spPr>
          <a:xfrm>
            <a:off x="838200" y="557188"/>
            <a:ext cx="10515600" cy="1133499"/>
          </a:xfrm>
        </p:spPr>
        <p:txBody>
          <a:bodyPr>
            <a:normAutofit/>
          </a:bodyPr>
          <a:lstStyle/>
          <a:p>
            <a:pPr algn="ctr"/>
            <a:r>
              <a:rPr lang="en-US" sz="5200"/>
              <a:t>Prioritisation</a:t>
            </a:r>
          </a:p>
        </p:txBody>
      </p:sp>
      <p:grpSp>
        <p:nvGrpSpPr>
          <p:cNvPr id="17" name="Group 16">
            <a:extLst>
              <a:ext uri="{FF2B5EF4-FFF2-40B4-BE49-F238E27FC236}">
                <a16:creationId xmlns:a16="http://schemas.microsoft.com/office/drawing/2014/main" id="{8326CDCD-7B2E-7AB5-D695-AD7837DA286E}"/>
              </a:ext>
            </a:extLst>
          </p:cNvPr>
          <p:cNvGrpSpPr/>
          <p:nvPr/>
        </p:nvGrpSpPr>
        <p:grpSpPr>
          <a:xfrm>
            <a:off x="2215931" y="1828799"/>
            <a:ext cx="7761740" cy="4352544"/>
            <a:chOff x="1750560" y="943134"/>
            <a:chExt cx="7761740" cy="5862727"/>
          </a:xfrm>
        </p:grpSpPr>
        <p:cxnSp>
          <p:nvCxnSpPr>
            <p:cNvPr id="5" name="Straight Arrow Connector 4">
              <a:extLst>
                <a:ext uri="{FF2B5EF4-FFF2-40B4-BE49-F238E27FC236}">
                  <a16:creationId xmlns:a16="http://schemas.microsoft.com/office/drawing/2014/main" id="{69B4F801-BA07-0872-675B-639F3D86905A}"/>
                </a:ext>
              </a:extLst>
            </p:cNvPr>
            <p:cNvCxnSpPr>
              <a:cxnSpLocks/>
            </p:cNvCxnSpPr>
            <p:nvPr/>
          </p:nvCxnSpPr>
          <p:spPr>
            <a:xfrm flipV="1">
              <a:off x="5641340" y="1397000"/>
              <a:ext cx="0" cy="4903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87648D9-4C70-8051-FC34-1CAFE7E092CC}"/>
                </a:ext>
              </a:extLst>
            </p:cNvPr>
            <p:cNvSpPr txBox="1"/>
            <p:nvPr/>
          </p:nvSpPr>
          <p:spPr>
            <a:xfrm>
              <a:off x="4135986" y="943134"/>
              <a:ext cx="3005627" cy="341311"/>
            </a:xfrm>
            <a:prstGeom prst="rect">
              <a:avLst/>
            </a:prstGeom>
            <a:solidFill>
              <a:schemeClr val="bg1"/>
            </a:solidFill>
          </p:spPr>
          <p:txBody>
            <a:bodyPr wrap="square" rtlCol="0">
              <a:spAutoFit/>
            </a:bodyPr>
            <a:lstStyle/>
            <a:p>
              <a:pPr algn="ctr" defTabSz="620512">
                <a:spcAft>
                  <a:spcPts val="468"/>
                </a:spcAft>
              </a:pPr>
              <a:r>
                <a:rPr lang="en-GB" sz="1221" b="1" kern="1200">
                  <a:solidFill>
                    <a:schemeClr val="tx2">
                      <a:lumMod val="90000"/>
                      <a:lumOff val="10000"/>
                    </a:schemeClr>
                  </a:solidFill>
                  <a:latin typeface="+mn-lt"/>
                  <a:ea typeface="+mn-ea"/>
                  <a:cs typeface="+mn-cs"/>
                </a:rPr>
                <a:t>High Impact on Students</a:t>
              </a:r>
              <a:endParaRPr lang="en-GB" b="1">
                <a:solidFill>
                  <a:schemeClr val="tx2">
                    <a:lumMod val="90000"/>
                    <a:lumOff val="10000"/>
                  </a:schemeClr>
                </a:solidFill>
              </a:endParaRPr>
            </a:p>
          </p:txBody>
        </p:sp>
        <p:cxnSp>
          <p:nvCxnSpPr>
            <p:cNvPr id="7" name="Straight Arrow Connector 6">
              <a:extLst>
                <a:ext uri="{FF2B5EF4-FFF2-40B4-BE49-F238E27FC236}">
                  <a16:creationId xmlns:a16="http://schemas.microsoft.com/office/drawing/2014/main" id="{A29E2E2A-4E24-8349-5F9B-14CA5201D521}"/>
                </a:ext>
              </a:extLst>
            </p:cNvPr>
            <p:cNvCxnSpPr>
              <a:cxnSpLocks/>
            </p:cNvCxnSpPr>
            <p:nvPr/>
          </p:nvCxnSpPr>
          <p:spPr>
            <a:xfrm>
              <a:off x="3136900" y="3848705"/>
              <a:ext cx="5003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6310353-9DCA-D243-D712-4703BBFB0D14}"/>
                </a:ext>
              </a:extLst>
            </p:cNvPr>
            <p:cNvSpPr txBox="1"/>
            <p:nvPr/>
          </p:nvSpPr>
          <p:spPr>
            <a:xfrm>
              <a:off x="8178800" y="3663607"/>
              <a:ext cx="1333500" cy="341311"/>
            </a:xfrm>
            <a:prstGeom prst="rect">
              <a:avLst/>
            </a:prstGeom>
            <a:solidFill>
              <a:schemeClr val="bg1"/>
            </a:solidFill>
          </p:spPr>
          <p:txBody>
            <a:bodyPr wrap="square" rtlCol="0">
              <a:spAutoFit/>
            </a:bodyPr>
            <a:lstStyle/>
            <a:p>
              <a:pPr algn="ctr" defTabSz="620512">
                <a:spcAft>
                  <a:spcPts val="468"/>
                </a:spcAft>
              </a:pPr>
              <a:r>
                <a:rPr lang="en-GB" sz="1221" b="1" kern="1200">
                  <a:solidFill>
                    <a:schemeClr val="tx2">
                      <a:lumMod val="90000"/>
                      <a:lumOff val="10000"/>
                    </a:schemeClr>
                  </a:solidFill>
                  <a:latin typeface="+mn-lt"/>
                  <a:ea typeface="+mn-ea"/>
                  <a:cs typeface="+mn-cs"/>
                </a:rPr>
                <a:t>High Effort</a:t>
              </a:r>
              <a:endParaRPr lang="en-GB" b="1">
                <a:solidFill>
                  <a:schemeClr val="tx2">
                    <a:lumMod val="90000"/>
                    <a:lumOff val="10000"/>
                  </a:schemeClr>
                </a:solidFill>
              </a:endParaRPr>
            </a:p>
          </p:txBody>
        </p:sp>
        <p:sp>
          <p:nvSpPr>
            <p:cNvPr id="9" name="Rectangle 8">
              <a:extLst>
                <a:ext uri="{FF2B5EF4-FFF2-40B4-BE49-F238E27FC236}">
                  <a16:creationId xmlns:a16="http://schemas.microsoft.com/office/drawing/2014/main" id="{E97DC8FB-239F-78E8-9F90-27394FEA1BA1}"/>
                </a:ext>
              </a:extLst>
            </p:cNvPr>
            <p:cNvSpPr/>
            <p:nvPr/>
          </p:nvSpPr>
          <p:spPr>
            <a:xfrm>
              <a:off x="3354340" y="1578563"/>
              <a:ext cx="2160000" cy="2160000"/>
            </a:xfrm>
            <a:prstGeom prst="rect">
              <a:avLst/>
            </a:prstGeom>
            <a:solidFill>
              <a:schemeClr val="bg1"/>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90000"/>
                    <a:lumOff val="10000"/>
                  </a:schemeClr>
                </a:solidFill>
              </a:endParaRPr>
            </a:p>
          </p:txBody>
        </p:sp>
        <p:sp>
          <p:nvSpPr>
            <p:cNvPr id="10" name="Rectangle 9">
              <a:extLst>
                <a:ext uri="{FF2B5EF4-FFF2-40B4-BE49-F238E27FC236}">
                  <a16:creationId xmlns:a16="http://schemas.microsoft.com/office/drawing/2014/main" id="{0A09652B-DBAD-DF10-A54C-32A7067975A0}"/>
                </a:ext>
              </a:extLst>
            </p:cNvPr>
            <p:cNvSpPr/>
            <p:nvPr/>
          </p:nvSpPr>
          <p:spPr>
            <a:xfrm>
              <a:off x="5758719" y="1578563"/>
              <a:ext cx="2160000" cy="2160000"/>
            </a:xfrm>
            <a:prstGeom prst="rect">
              <a:avLst/>
            </a:prstGeom>
            <a:solidFill>
              <a:schemeClr val="bg1"/>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90000"/>
                    <a:lumOff val="10000"/>
                  </a:schemeClr>
                </a:solidFill>
              </a:endParaRPr>
            </a:p>
          </p:txBody>
        </p:sp>
        <p:sp>
          <p:nvSpPr>
            <p:cNvPr id="11" name="Rectangle 10">
              <a:extLst>
                <a:ext uri="{FF2B5EF4-FFF2-40B4-BE49-F238E27FC236}">
                  <a16:creationId xmlns:a16="http://schemas.microsoft.com/office/drawing/2014/main" id="{652A9645-3088-48BE-EB1B-0C9D35F3B868}"/>
                </a:ext>
              </a:extLst>
            </p:cNvPr>
            <p:cNvSpPr/>
            <p:nvPr/>
          </p:nvSpPr>
          <p:spPr>
            <a:xfrm>
              <a:off x="3353609" y="3932429"/>
              <a:ext cx="2160000" cy="2160000"/>
            </a:xfrm>
            <a:prstGeom prst="rect">
              <a:avLst/>
            </a:prstGeom>
            <a:solidFill>
              <a:schemeClr val="bg1"/>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90000"/>
                    <a:lumOff val="10000"/>
                  </a:schemeClr>
                </a:solidFill>
              </a:endParaRPr>
            </a:p>
          </p:txBody>
        </p:sp>
        <p:sp>
          <p:nvSpPr>
            <p:cNvPr id="12" name="Rectangle 11">
              <a:extLst>
                <a:ext uri="{FF2B5EF4-FFF2-40B4-BE49-F238E27FC236}">
                  <a16:creationId xmlns:a16="http://schemas.microsoft.com/office/drawing/2014/main" id="{DE103F7C-60B4-D3B4-49E6-45B84F07C8BF}"/>
                </a:ext>
              </a:extLst>
            </p:cNvPr>
            <p:cNvSpPr/>
            <p:nvPr/>
          </p:nvSpPr>
          <p:spPr>
            <a:xfrm>
              <a:off x="5756179" y="3932429"/>
              <a:ext cx="2160000" cy="2160000"/>
            </a:xfrm>
            <a:prstGeom prst="rect">
              <a:avLst/>
            </a:prstGeom>
            <a:solidFill>
              <a:schemeClr val="bg1"/>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90000"/>
                    <a:lumOff val="10000"/>
                  </a:schemeClr>
                </a:solidFill>
              </a:endParaRPr>
            </a:p>
          </p:txBody>
        </p:sp>
        <p:cxnSp>
          <p:nvCxnSpPr>
            <p:cNvPr id="13" name="Straight Arrow Connector 12">
              <a:extLst>
                <a:ext uri="{FF2B5EF4-FFF2-40B4-BE49-F238E27FC236}">
                  <a16:creationId xmlns:a16="http://schemas.microsoft.com/office/drawing/2014/main" id="{B47BD0D5-1981-03BB-A474-D8A122DFE649}"/>
                </a:ext>
              </a:extLst>
            </p:cNvPr>
            <p:cNvCxnSpPr>
              <a:cxnSpLocks/>
            </p:cNvCxnSpPr>
            <p:nvPr/>
          </p:nvCxnSpPr>
          <p:spPr>
            <a:xfrm>
              <a:off x="5641340" y="1626781"/>
              <a:ext cx="0" cy="4756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EEB987D6-CC92-C93C-1B77-29C3AAE7BBFE}"/>
                </a:ext>
              </a:extLst>
            </p:cNvPr>
            <p:cNvCxnSpPr>
              <a:cxnSpLocks/>
            </p:cNvCxnSpPr>
            <p:nvPr/>
          </p:nvCxnSpPr>
          <p:spPr>
            <a:xfrm flipH="1">
              <a:off x="3112809" y="3847895"/>
              <a:ext cx="4938991" cy="189"/>
            </a:xfrm>
            <a:prstGeom prst="straightConnector1">
              <a:avLst/>
            </a:prstGeom>
            <a:ln>
              <a:solidFill>
                <a:schemeClr val="accent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9BC050D-96DC-B7A0-EF04-31CE6EA83A1A}"/>
                </a:ext>
              </a:extLst>
            </p:cNvPr>
            <p:cNvSpPr txBox="1"/>
            <p:nvPr/>
          </p:nvSpPr>
          <p:spPr>
            <a:xfrm>
              <a:off x="4135986" y="6464550"/>
              <a:ext cx="3005627" cy="341311"/>
            </a:xfrm>
            <a:prstGeom prst="rect">
              <a:avLst/>
            </a:prstGeom>
            <a:solidFill>
              <a:schemeClr val="bg1"/>
            </a:solidFill>
          </p:spPr>
          <p:txBody>
            <a:bodyPr wrap="square" rtlCol="0">
              <a:spAutoFit/>
            </a:bodyPr>
            <a:lstStyle/>
            <a:p>
              <a:pPr algn="ctr" defTabSz="620512">
                <a:spcAft>
                  <a:spcPts val="468"/>
                </a:spcAft>
              </a:pPr>
              <a:r>
                <a:rPr lang="en-GB" sz="1221" b="1" kern="1200">
                  <a:solidFill>
                    <a:schemeClr val="tx2">
                      <a:lumMod val="90000"/>
                      <a:lumOff val="10000"/>
                    </a:schemeClr>
                  </a:solidFill>
                  <a:latin typeface="+mn-lt"/>
                  <a:ea typeface="+mn-ea"/>
                  <a:cs typeface="+mn-cs"/>
                </a:rPr>
                <a:t>Low Impact on Students</a:t>
              </a:r>
              <a:endParaRPr lang="en-GB" b="1">
                <a:solidFill>
                  <a:schemeClr val="tx2">
                    <a:lumMod val="90000"/>
                    <a:lumOff val="10000"/>
                  </a:schemeClr>
                </a:solidFill>
              </a:endParaRPr>
            </a:p>
          </p:txBody>
        </p:sp>
        <p:sp>
          <p:nvSpPr>
            <p:cNvPr id="16" name="TextBox 15">
              <a:extLst>
                <a:ext uri="{FF2B5EF4-FFF2-40B4-BE49-F238E27FC236}">
                  <a16:creationId xmlns:a16="http://schemas.microsoft.com/office/drawing/2014/main" id="{43734ED9-3B17-08CF-518F-47E8BAEC6FCD}"/>
                </a:ext>
              </a:extLst>
            </p:cNvPr>
            <p:cNvSpPr txBox="1"/>
            <p:nvPr/>
          </p:nvSpPr>
          <p:spPr>
            <a:xfrm>
              <a:off x="1750560" y="3663607"/>
              <a:ext cx="1333500" cy="341311"/>
            </a:xfrm>
            <a:prstGeom prst="rect">
              <a:avLst/>
            </a:prstGeom>
            <a:solidFill>
              <a:schemeClr val="bg1"/>
            </a:solidFill>
          </p:spPr>
          <p:txBody>
            <a:bodyPr wrap="square" rtlCol="0">
              <a:spAutoFit/>
            </a:bodyPr>
            <a:lstStyle/>
            <a:p>
              <a:pPr algn="ctr" defTabSz="620512">
                <a:spcAft>
                  <a:spcPts val="468"/>
                </a:spcAft>
              </a:pPr>
              <a:r>
                <a:rPr lang="en-GB" sz="1221" b="1" kern="1200">
                  <a:solidFill>
                    <a:schemeClr val="tx2">
                      <a:lumMod val="90000"/>
                      <a:lumOff val="10000"/>
                    </a:schemeClr>
                  </a:solidFill>
                  <a:latin typeface="+mn-lt"/>
                  <a:ea typeface="+mn-ea"/>
                  <a:cs typeface="+mn-cs"/>
                </a:rPr>
                <a:t>Low Effort</a:t>
              </a:r>
              <a:endParaRPr lang="en-GB" b="1">
                <a:solidFill>
                  <a:schemeClr val="tx2">
                    <a:lumMod val="90000"/>
                    <a:lumOff val="10000"/>
                  </a:schemeClr>
                </a:solidFill>
              </a:endParaRPr>
            </a:p>
          </p:txBody>
        </p:sp>
      </p:grpSp>
    </p:spTree>
    <p:extLst>
      <p:ext uri="{BB962C8B-B14F-4D97-AF65-F5344CB8AC3E}">
        <p14:creationId xmlns:p14="http://schemas.microsoft.com/office/powerpoint/2010/main" val="401329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3AA31-9A00-1BF3-B416-FF7D54F6DD95}"/>
              </a:ext>
            </a:extLst>
          </p:cNvPr>
          <p:cNvSpPr>
            <a:spLocks noGrp="1"/>
          </p:cNvSpPr>
          <p:nvPr>
            <p:ph type="title"/>
          </p:nvPr>
        </p:nvSpPr>
        <p:spPr>
          <a:xfrm>
            <a:off x="1043631" y="809898"/>
            <a:ext cx="10173010" cy="1554480"/>
          </a:xfrm>
        </p:spPr>
        <p:txBody>
          <a:bodyPr anchor="ctr">
            <a:normAutofit/>
          </a:bodyPr>
          <a:lstStyle/>
          <a:p>
            <a:r>
              <a:rPr lang="en-GB" sz="4800">
                <a:ea typeface="Calibri Light"/>
                <a:cs typeface="Calibri Light"/>
              </a:rPr>
              <a:t>Quantitative - For an Impactful Research Project (10 min)</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43CAE6A-D372-4022-1DFC-220302A0A29F}"/>
              </a:ext>
            </a:extLst>
          </p:cNvPr>
          <p:cNvGraphicFramePr>
            <a:graphicFrameLocks noGrp="1"/>
          </p:cNvGraphicFramePr>
          <p:nvPr>
            <p:ph idx="1"/>
            <p:extLst>
              <p:ext uri="{D42A27DB-BD31-4B8C-83A1-F6EECF244321}">
                <p14:modId xmlns:p14="http://schemas.microsoft.com/office/powerpoint/2010/main" val="235057451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65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C2F7-CF3D-BB06-9387-EFF03C527B66}"/>
              </a:ext>
            </a:extLst>
          </p:cNvPr>
          <p:cNvSpPr>
            <a:spLocks noGrp="1"/>
          </p:cNvSpPr>
          <p:nvPr>
            <p:ph type="title"/>
          </p:nvPr>
        </p:nvSpPr>
        <p:spPr/>
        <p:txBody>
          <a:bodyPr/>
          <a:lstStyle/>
          <a:p>
            <a:r>
              <a:rPr lang="en-GB">
                <a:solidFill>
                  <a:srgbClr val="FA8484"/>
                </a:solidFill>
              </a:rPr>
              <a:t>Student Experience/Fulfilment model</a:t>
            </a:r>
          </a:p>
        </p:txBody>
      </p:sp>
      <p:pic>
        <p:nvPicPr>
          <p:cNvPr id="56" name="Content Placeholder 55" descr="A diagram of a university experience&#10;&#10;Description automatically generated">
            <a:extLst>
              <a:ext uri="{FF2B5EF4-FFF2-40B4-BE49-F238E27FC236}">
                <a16:creationId xmlns:a16="http://schemas.microsoft.com/office/drawing/2014/main" id="{160BA6FE-5971-496B-23DD-70D72483C990}"/>
              </a:ext>
            </a:extLst>
          </p:cNvPr>
          <p:cNvPicPr>
            <a:picLocks noGrp="1" noChangeAspect="1"/>
          </p:cNvPicPr>
          <p:nvPr>
            <p:ph idx="1"/>
          </p:nvPr>
        </p:nvPicPr>
        <p:blipFill>
          <a:blip r:embed="rId2"/>
          <a:stretch>
            <a:fillRect/>
          </a:stretch>
        </p:blipFill>
        <p:spPr>
          <a:xfrm>
            <a:off x="840687" y="363410"/>
            <a:ext cx="10520921" cy="6122471"/>
          </a:xfrm>
        </p:spPr>
      </p:pic>
    </p:spTree>
    <p:extLst>
      <p:ext uri="{BB962C8B-B14F-4D97-AF65-F5344CB8AC3E}">
        <p14:creationId xmlns:p14="http://schemas.microsoft.com/office/powerpoint/2010/main" val="91724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769B70-0429-A51F-D152-B89260968553}"/>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ea typeface="Calibri Light"/>
                <a:cs typeface="Calibri Light"/>
              </a:rPr>
              <a:t>Qualitative research </a:t>
            </a:r>
          </a:p>
        </p:txBody>
      </p:sp>
      <p:graphicFrame>
        <p:nvGraphicFramePr>
          <p:cNvPr id="7" name="Content Placeholder 2">
            <a:extLst>
              <a:ext uri="{FF2B5EF4-FFF2-40B4-BE49-F238E27FC236}">
                <a16:creationId xmlns:a16="http://schemas.microsoft.com/office/drawing/2014/main" id="{C2F2326D-41F8-0228-A335-1F6BECF1EC47}"/>
              </a:ext>
            </a:extLst>
          </p:cNvPr>
          <p:cNvGraphicFramePr>
            <a:graphicFrameLocks noGrp="1"/>
          </p:cNvGraphicFramePr>
          <p:nvPr>
            <p:ph idx="1"/>
            <p:extLst>
              <p:ext uri="{D42A27DB-BD31-4B8C-83A1-F6EECF244321}">
                <p14:modId xmlns:p14="http://schemas.microsoft.com/office/powerpoint/2010/main" val="122027699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0245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EB47DF6A2E80458617139DCB31904B" ma:contentTypeVersion="10" ma:contentTypeDescription="Create a new document." ma:contentTypeScope="" ma:versionID="721cf7e12242acd314578671aec3e1ee">
  <xsd:schema xmlns:xsd="http://www.w3.org/2001/XMLSchema" xmlns:xs="http://www.w3.org/2001/XMLSchema" xmlns:p="http://schemas.microsoft.com/office/2006/metadata/properties" xmlns:ns2="bb2e6d0c-ee69-42dd-bf20-022007a6fcf5" xmlns:ns3="07e60bad-5275-4c71-8da1-d50b6585844a" targetNamespace="http://schemas.microsoft.com/office/2006/metadata/properties" ma:root="true" ma:fieldsID="097aac35653bde2e03f4f562e325bf43" ns2:_="" ns3:_="">
    <xsd:import namespace="bb2e6d0c-ee69-42dd-bf20-022007a6fcf5"/>
    <xsd:import namespace="07e60bad-5275-4c71-8da1-d50b658584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e6d0c-ee69-42dd-bf20-022007a6fc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60bad-5275-4c71-8da1-d50b658584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bb2e6d0c-ee69-42dd-bf20-022007a6fcf5" xsi:nil="true"/>
    <SharedWithUsers xmlns="07e60bad-5275-4c71-8da1-d50b6585844a">
      <UserInfo>
        <DisplayName/>
        <AccountId xsi:nil="true"/>
        <AccountType/>
      </UserInfo>
    </SharedWithUsers>
  </documentManagement>
</p:properties>
</file>

<file path=customXml/itemProps1.xml><?xml version="1.0" encoding="utf-8"?>
<ds:datastoreItem xmlns:ds="http://schemas.openxmlformats.org/officeDocument/2006/customXml" ds:itemID="{CFD935BA-EDF3-4076-8896-BE6ACE1A3F4D}">
  <ds:schemaRefs>
    <ds:schemaRef ds:uri="http://schemas.microsoft.com/sharepoint/v3/contenttype/forms"/>
  </ds:schemaRefs>
</ds:datastoreItem>
</file>

<file path=customXml/itemProps2.xml><?xml version="1.0" encoding="utf-8"?>
<ds:datastoreItem xmlns:ds="http://schemas.openxmlformats.org/officeDocument/2006/customXml" ds:itemID="{9A5F2724-1E5E-41F9-8641-133A4E443B91}"/>
</file>

<file path=customXml/itemProps3.xml><?xml version="1.0" encoding="utf-8"?>
<ds:datastoreItem xmlns:ds="http://schemas.openxmlformats.org/officeDocument/2006/customXml" ds:itemID="{E859D7AF-F0BC-4DC7-9AF1-F4270838D2D7}"/>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4</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Making Data-Driven decisions and Enhancing research work</vt:lpstr>
      <vt:lpstr>Aim</vt:lpstr>
      <vt:lpstr>The Hurdles (5 min)</vt:lpstr>
      <vt:lpstr>Our Hurdles</vt:lpstr>
      <vt:lpstr>To combat Survey Fatigue, what Research methods could we use?  Let's Discuss</vt:lpstr>
      <vt:lpstr>Prioritisation</vt:lpstr>
      <vt:lpstr>Quantitative - For an Impactful Research Project (10 min)</vt:lpstr>
      <vt:lpstr>Student Experience/Fulfilment model</vt:lpstr>
      <vt:lpstr>Qualitative research </vt:lpstr>
      <vt:lpstr>Summary</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34</cp:revision>
  <dcterms:created xsi:type="dcterms:W3CDTF">2024-08-06T12:23:18Z</dcterms:created>
  <dcterms:modified xsi:type="dcterms:W3CDTF">2024-08-12T14:29:45Z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8451200</vt:r8>
  </property>
  <property fmtid="{D5CDD505-2E9C-101B-9397-08002B2CF9AE}" pid="3" name="ContentTypeId">
    <vt:lpwstr>0x0101005AEB47DF6A2E80458617139DCB31904B</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