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7.jpg" ContentType="image/jpe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5.JPG" ContentType="image/jpeg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4"/>
  </p:notesMasterIdLst>
  <p:sldIdLst>
    <p:sldId id="257" r:id="rId3"/>
    <p:sldId id="263" r:id="rId4"/>
    <p:sldId id="264" r:id="rId5"/>
    <p:sldId id="545" r:id="rId6"/>
    <p:sldId id="521" r:id="rId7"/>
    <p:sldId id="272" r:id="rId8"/>
    <p:sldId id="559" r:id="rId9"/>
    <p:sldId id="561" r:id="rId10"/>
    <p:sldId id="562" r:id="rId11"/>
    <p:sldId id="574" r:id="rId12"/>
    <p:sldId id="260" r:id="rId13"/>
    <p:sldId id="563" r:id="rId14"/>
    <p:sldId id="317" r:id="rId15"/>
    <p:sldId id="576" r:id="rId16"/>
    <p:sldId id="273" r:id="rId17"/>
    <p:sldId id="520" r:id="rId18"/>
    <p:sldId id="543" r:id="rId19"/>
    <p:sldId id="557" r:id="rId20"/>
    <p:sldId id="565" r:id="rId21"/>
    <p:sldId id="572" r:id="rId22"/>
    <p:sldId id="261" r:id="rId23"/>
    <p:sldId id="575" r:id="rId24"/>
    <p:sldId id="567" r:id="rId25"/>
    <p:sldId id="582" r:id="rId26"/>
    <p:sldId id="584" r:id="rId27"/>
    <p:sldId id="587" r:id="rId28"/>
    <p:sldId id="281" r:id="rId29"/>
    <p:sldId id="588" r:id="rId30"/>
    <p:sldId id="558" r:id="rId31"/>
    <p:sldId id="573" r:id="rId32"/>
    <p:sldId id="5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0C"/>
    <a:srgbClr val="B4D6EA"/>
    <a:srgbClr val="449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1553A-E5A0-0084-ED75-CCC4C244BC6B}" v="1" dt="2024-08-09T16:13:53.363"/>
    <p1510:client id="{664D4974-0551-B6C5-D308-45D0A4AD5A31}" v="250" dt="2024-08-08T15:21:28.749"/>
    <p1510:client id="{920A2F90-73A6-5DAE-A196-3CEF1F5A84AE}" v="204" dt="2024-08-09T16:12:55.233"/>
    <p1510:client id="{E1019936-ECDA-91C8-F55A-3AF33CF99433}" v="3300" dt="2024-08-09T16:03:5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7D70B-EE26-4196-9511-9EB42EFD279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5656D6-61EA-4A63-9989-9298418C1FA2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00937B6F-79AB-4660-92E1-F2448D49E9A9}" type="parTrans" cxnId="{32BE7047-2DC9-4151-A9BB-E3D3BD5A2E8A}">
      <dgm:prSet/>
      <dgm:spPr/>
      <dgm:t>
        <a:bodyPr/>
        <a:lstStyle/>
        <a:p>
          <a:endParaRPr lang="en-GB"/>
        </a:p>
      </dgm:t>
    </dgm:pt>
    <dgm:pt modelId="{08466D62-0F2E-40C9-A1DF-F1A4AF1D3B3D}" type="sibTrans" cxnId="{32BE7047-2DC9-4151-A9BB-E3D3BD5A2E8A}">
      <dgm:prSet/>
      <dgm:spPr/>
      <dgm:t>
        <a:bodyPr/>
        <a:lstStyle/>
        <a:p>
          <a:endParaRPr lang="en-GB"/>
        </a:p>
      </dgm:t>
    </dgm:pt>
    <dgm:pt modelId="{A72820F0-9D81-4E87-9DD7-4FCAAB71AA06}">
      <dgm:prSet phldrT="[Text]"/>
      <dgm:spPr/>
      <dgm:t>
        <a:bodyPr/>
        <a:lstStyle/>
        <a:p>
          <a:r>
            <a:rPr lang="en-GB" dirty="0"/>
            <a:t>Theme</a:t>
          </a:r>
        </a:p>
      </dgm:t>
    </dgm:pt>
    <dgm:pt modelId="{D494802A-BA1D-40E9-807A-9E1872EF1CB6}" type="parTrans" cxnId="{B943D679-477D-493E-BC52-DD7B420C18C3}">
      <dgm:prSet/>
      <dgm:spPr/>
      <dgm:t>
        <a:bodyPr/>
        <a:lstStyle/>
        <a:p>
          <a:endParaRPr lang="en-GB"/>
        </a:p>
      </dgm:t>
    </dgm:pt>
    <dgm:pt modelId="{EC011415-B1B5-41AA-A31F-3E725CE30AC4}" type="sibTrans" cxnId="{B943D679-477D-493E-BC52-DD7B420C18C3}">
      <dgm:prSet/>
      <dgm:spPr/>
      <dgm:t>
        <a:bodyPr/>
        <a:lstStyle/>
        <a:p>
          <a:endParaRPr lang="en-GB"/>
        </a:p>
      </dgm:t>
    </dgm:pt>
    <dgm:pt modelId="{B7453A02-9B79-4AD0-A033-5D69ABA317BB}">
      <dgm:prSet phldrT="[Text]"/>
      <dgm:spPr/>
      <dgm:t>
        <a:bodyPr/>
        <a:lstStyle/>
        <a:p>
          <a:r>
            <a:rPr lang="en-GB" dirty="0"/>
            <a:t>Location</a:t>
          </a:r>
        </a:p>
      </dgm:t>
    </dgm:pt>
    <dgm:pt modelId="{3CFC8D74-8B3E-4C62-9861-02707C0199C6}" type="parTrans" cxnId="{70326141-3854-4DB5-B9DD-528DAE5CC70D}">
      <dgm:prSet/>
      <dgm:spPr/>
      <dgm:t>
        <a:bodyPr/>
        <a:lstStyle/>
        <a:p>
          <a:endParaRPr lang="en-GB"/>
        </a:p>
      </dgm:t>
    </dgm:pt>
    <dgm:pt modelId="{0DC697C0-BC3F-4910-8C8B-5AFEE5D9617B}" type="sibTrans" cxnId="{70326141-3854-4DB5-B9DD-528DAE5CC70D}">
      <dgm:prSet/>
      <dgm:spPr/>
      <dgm:t>
        <a:bodyPr/>
        <a:lstStyle/>
        <a:p>
          <a:endParaRPr lang="en-GB"/>
        </a:p>
      </dgm:t>
    </dgm:pt>
    <dgm:pt modelId="{E0E1487E-5ED3-405E-B5C0-63EE08839DD3}">
      <dgm:prSet/>
      <dgm:spPr/>
      <dgm:t>
        <a:bodyPr/>
        <a:lstStyle/>
        <a:p>
          <a:r>
            <a:rPr lang="en-GB" dirty="0"/>
            <a:t>Activity</a:t>
          </a:r>
        </a:p>
      </dgm:t>
    </dgm:pt>
    <dgm:pt modelId="{439BFB5F-F049-4D27-9AAA-0C1D4FAD016E}" type="parTrans" cxnId="{352731A1-167C-41B7-B046-3630045D6006}">
      <dgm:prSet/>
      <dgm:spPr/>
      <dgm:t>
        <a:bodyPr/>
        <a:lstStyle/>
        <a:p>
          <a:endParaRPr lang="en-GB"/>
        </a:p>
      </dgm:t>
    </dgm:pt>
    <dgm:pt modelId="{1FA598B7-1D8C-4B16-80BA-9BDF27FA6936}" type="sibTrans" cxnId="{352731A1-167C-41B7-B046-3630045D6006}">
      <dgm:prSet/>
      <dgm:spPr/>
      <dgm:t>
        <a:bodyPr/>
        <a:lstStyle/>
        <a:p>
          <a:endParaRPr lang="en-GB"/>
        </a:p>
      </dgm:t>
    </dgm:pt>
    <dgm:pt modelId="{0D28F6E8-81F2-4871-B512-C9253A0404ED}">
      <dgm:prSet/>
      <dgm:spPr/>
      <dgm:t>
        <a:bodyPr/>
        <a:lstStyle/>
        <a:p>
          <a:r>
            <a:rPr lang="en-GB" dirty="0"/>
            <a:t>Motivation</a:t>
          </a:r>
        </a:p>
      </dgm:t>
    </dgm:pt>
    <dgm:pt modelId="{BF39DE96-608F-4153-B3EA-EDDA28FA60F1}" type="parTrans" cxnId="{985F0E03-53FF-4874-95D7-81720DBBD97E}">
      <dgm:prSet/>
      <dgm:spPr/>
      <dgm:t>
        <a:bodyPr/>
        <a:lstStyle/>
        <a:p>
          <a:endParaRPr lang="en-GB"/>
        </a:p>
      </dgm:t>
    </dgm:pt>
    <dgm:pt modelId="{44C75812-76B8-4652-8F71-B5AF7E58F43C}" type="sibTrans" cxnId="{985F0E03-53FF-4874-95D7-81720DBBD97E}">
      <dgm:prSet/>
      <dgm:spPr/>
      <dgm:t>
        <a:bodyPr/>
        <a:lstStyle/>
        <a:p>
          <a:endParaRPr lang="en-GB"/>
        </a:p>
      </dgm:t>
    </dgm:pt>
    <dgm:pt modelId="{E203AC0D-F97C-4624-8F43-531210610C4D}">
      <dgm:prSet/>
      <dgm:spPr/>
      <dgm:t>
        <a:bodyPr/>
        <a:lstStyle/>
        <a:p>
          <a:r>
            <a:rPr lang="en-GB" dirty="0"/>
            <a:t>Promotion</a:t>
          </a:r>
        </a:p>
      </dgm:t>
    </dgm:pt>
    <dgm:pt modelId="{B9E269F7-64A5-4242-90AE-F2C306A2510A}" type="parTrans" cxnId="{157ADD04-604A-4C39-9ABA-EE59A5D07550}">
      <dgm:prSet/>
      <dgm:spPr/>
      <dgm:t>
        <a:bodyPr/>
        <a:lstStyle/>
        <a:p>
          <a:endParaRPr lang="en-GB"/>
        </a:p>
      </dgm:t>
    </dgm:pt>
    <dgm:pt modelId="{20C4031C-41F0-4AF1-A271-F0F6FCD401B9}" type="sibTrans" cxnId="{157ADD04-604A-4C39-9ABA-EE59A5D07550}">
      <dgm:prSet/>
      <dgm:spPr/>
      <dgm:t>
        <a:bodyPr/>
        <a:lstStyle/>
        <a:p>
          <a:endParaRPr lang="en-GB"/>
        </a:p>
      </dgm:t>
    </dgm:pt>
    <dgm:pt modelId="{CC72AB8F-10EF-41FB-AED2-247F7099B921}" type="pres">
      <dgm:prSet presAssocID="{4B07D70B-EE26-4196-9511-9EB42EFD2792}" presName="CompostProcess" presStyleCnt="0">
        <dgm:presLayoutVars>
          <dgm:dir/>
          <dgm:resizeHandles val="exact"/>
        </dgm:presLayoutVars>
      </dgm:prSet>
      <dgm:spPr/>
    </dgm:pt>
    <dgm:pt modelId="{C69F1532-5BC6-4F2C-A178-3BFF852EB58A}" type="pres">
      <dgm:prSet presAssocID="{4B07D70B-EE26-4196-9511-9EB42EFD2792}" presName="arrow" presStyleLbl="bgShp" presStyleIdx="0" presStyleCnt="1"/>
      <dgm:spPr/>
    </dgm:pt>
    <dgm:pt modelId="{513793C3-1AED-45DF-ACD2-310C49106D3B}" type="pres">
      <dgm:prSet presAssocID="{4B07D70B-EE26-4196-9511-9EB42EFD2792}" presName="linearProcess" presStyleCnt="0"/>
      <dgm:spPr/>
    </dgm:pt>
    <dgm:pt modelId="{E1BBEF97-6CE4-48C5-AD09-ADF4284E70E1}" type="pres">
      <dgm:prSet presAssocID="{FB5656D6-61EA-4A63-9989-9298418C1FA2}" presName="textNode" presStyleLbl="node1" presStyleIdx="0" presStyleCnt="6">
        <dgm:presLayoutVars>
          <dgm:bulletEnabled val="1"/>
        </dgm:presLayoutVars>
      </dgm:prSet>
      <dgm:spPr/>
    </dgm:pt>
    <dgm:pt modelId="{05760624-DDA1-4262-958E-C34E5411AB51}" type="pres">
      <dgm:prSet presAssocID="{08466D62-0F2E-40C9-A1DF-F1A4AF1D3B3D}" presName="sibTrans" presStyleCnt="0"/>
      <dgm:spPr/>
    </dgm:pt>
    <dgm:pt modelId="{468EFCDA-F2D1-4219-A2DB-43AC3F931644}" type="pres">
      <dgm:prSet presAssocID="{A72820F0-9D81-4E87-9DD7-4FCAAB71AA06}" presName="textNode" presStyleLbl="node1" presStyleIdx="1" presStyleCnt="6">
        <dgm:presLayoutVars>
          <dgm:bulletEnabled val="1"/>
        </dgm:presLayoutVars>
      </dgm:prSet>
      <dgm:spPr/>
    </dgm:pt>
    <dgm:pt modelId="{624884B1-FAD8-4658-8344-7B6D1EECB2E3}" type="pres">
      <dgm:prSet presAssocID="{EC011415-B1B5-41AA-A31F-3E725CE30AC4}" presName="sibTrans" presStyleCnt="0"/>
      <dgm:spPr/>
    </dgm:pt>
    <dgm:pt modelId="{2E2E3BC3-DB8E-415E-BB7B-BDE959CE3AAD}" type="pres">
      <dgm:prSet presAssocID="{B7453A02-9B79-4AD0-A033-5D69ABA317BB}" presName="textNode" presStyleLbl="node1" presStyleIdx="2" presStyleCnt="6">
        <dgm:presLayoutVars>
          <dgm:bulletEnabled val="1"/>
        </dgm:presLayoutVars>
      </dgm:prSet>
      <dgm:spPr/>
    </dgm:pt>
    <dgm:pt modelId="{C8023843-8CCB-4C97-B8C4-78902FEF2C74}" type="pres">
      <dgm:prSet presAssocID="{0DC697C0-BC3F-4910-8C8B-5AFEE5D9617B}" presName="sibTrans" presStyleCnt="0"/>
      <dgm:spPr/>
    </dgm:pt>
    <dgm:pt modelId="{C283AB55-9D29-4332-B5C6-2C61FC6DF831}" type="pres">
      <dgm:prSet presAssocID="{E0E1487E-5ED3-405E-B5C0-63EE08839DD3}" presName="textNode" presStyleLbl="node1" presStyleIdx="3" presStyleCnt="6">
        <dgm:presLayoutVars>
          <dgm:bulletEnabled val="1"/>
        </dgm:presLayoutVars>
      </dgm:prSet>
      <dgm:spPr/>
    </dgm:pt>
    <dgm:pt modelId="{0A9BBAB6-A32B-4BBF-AC0F-D431770D04AB}" type="pres">
      <dgm:prSet presAssocID="{1FA598B7-1D8C-4B16-80BA-9BDF27FA6936}" presName="sibTrans" presStyleCnt="0"/>
      <dgm:spPr/>
    </dgm:pt>
    <dgm:pt modelId="{3180389C-E17E-4C5D-A095-FC87A3B0616D}" type="pres">
      <dgm:prSet presAssocID="{0D28F6E8-81F2-4871-B512-C9253A0404ED}" presName="textNode" presStyleLbl="node1" presStyleIdx="4" presStyleCnt="6">
        <dgm:presLayoutVars>
          <dgm:bulletEnabled val="1"/>
        </dgm:presLayoutVars>
      </dgm:prSet>
      <dgm:spPr/>
    </dgm:pt>
    <dgm:pt modelId="{9FCBCBE0-0200-4819-A057-152933F4AA91}" type="pres">
      <dgm:prSet presAssocID="{44C75812-76B8-4652-8F71-B5AF7E58F43C}" presName="sibTrans" presStyleCnt="0"/>
      <dgm:spPr/>
    </dgm:pt>
    <dgm:pt modelId="{AA60A619-9A0C-4E2A-845E-3C648036D3D2}" type="pres">
      <dgm:prSet presAssocID="{E203AC0D-F97C-4624-8F43-531210610C4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85F0E03-53FF-4874-95D7-81720DBBD97E}" srcId="{4B07D70B-EE26-4196-9511-9EB42EFD2792}" destId="{0D28F6E8-81F2-4871-B512-C9253A0404ED}" srcOrd="4" destOrd="0" parTransId="{BF39DE96-608F-4153-B3EA-EDDA28FA60F1}" sibTransId="{44C75812-76B8-4652-8F71-B5AF7E58F43C}"/>
    <dgm:cxn modelId="{157ADD04-604A-4C39-9ABA-EE59A5D07550}" srcId="{4B07D70B-EE26-4196-9511-9EB42EFD2792}" destId="{E203AC0D-F97C-4624-8F43-531210610C4D}" srcOrd="5" destOrd="0" parTransId="{B9E269F7-64A5-4242-90AE-F2C306A2510A}" sibTransId="{20C4031C-41F0-4AF1-A271-F0F6FCD401B9}"/>
    <dgm:cxn modelId="{4FBD220C-6CCB-43B6-A3CC-1AF050EB8E5D}" type="presOf" srcId="{FB5656D6-61EA-4A63-9989-9298418C1FA2}" destId="{E1BBEF97-6CE4-48C5-AD09-ADF4284E70E1}" srcOrd="0" destOrd="0" presId="urn:microsoft.com/office/officeart/2005/8/layout/hProcess9"/>
    <dgm:cxn modelId="{2180A020-9D3F-4559-8543-5B562D344E2F}" type="presOf" srcId="{B7453A02-9B79-4AD0-A033-5D69ABA317BB}" destId="{2E2E3BC3-DB8E-415E-BB7B-BDE959CE3AAD}" srcOrd="0" destOrd="0" presId="urn:microsoft.com/office/officeart/2005/8/layout/hProcess9"/>
    <dgm:cxn modelId="{70326141-3854-4DB5-B9DD-528DAE5CC70D}" srcId="{4B07D70B-EE26-4196-9511-9EB42EFD2792}" destId="{B7453A02-9B79-4AD0-A033-5D69ABA317BB}" srcOrd="2" destOrd="0" parTransId="{3CFC8D74-8B3E-4C62-9861-02707C0199C6}" sibTransId="{0DC697C0-BC3F-4910-8C8B-5AFEE5D9617B}"/>
    <dgm:cxn modelId="{32BE7047-2DC9-4151-A9BB-E3D3BD5A2E8A}" srcId="{4B07D70B-EE26-4196-9511-9EB42EFD2792}" destId="{FB5656D6-61EA-4A63-9989-9298418C1FA2}" srcOrd="0" destOrd="0" parTransId="{00937B6F-79AB-4660-92E1-F2448D49E9A9}" sibTransId="{08466D62-0F2E-40C9-A1DF-F1A4AF1D3B3D}"/>
    <dgm:cxn modelId="{AC22A570-AA77-4715-9E2F-620D22491092}" type="presOf" srcId="{E0E1487E-5ED3-405E-B5C0-63EE08839DD3}" destId="{C283AB55-9D29-4332-B5C6-2C61FC6DF831}" srcOrd="0" destOrd="0" presId="urn:microsoft.com/office/officeart/2005/8/layout/hProcess9"/>
    <dgm:cxn modelId="{B943D679-477D-493E-BC52-DD7B420C18C3}" srcId="{4B07D70B-EE26-4196-9511-9EB42EFD2792}" destId="{A72820F0-9D81-4E87-9DD7-4FCAAB71AA06}" srcOrd="1" destOrd="0" parTransId="{D494802A-BA1D-40E9-807A-9E1872EF1CB6}" sibTransId="{EC011415-B1B5-41AA-A31F-3E725CE30AC4}"/>
    <dgm:cxn modelId="{352731A1-167C-41B7-B046-3630045D6006}" srcId="{4B07D70B-EE26-4196-9511-9EB42EFD2792}" destId="{E0E1487E-5ED3-405E-B5C0-63EE08839DD3}" srcOrd="3" destOrd="0" parTransId="{439BFB5F-F049-4D27-9AAA-0C1D4FAD016E}" sibTransId="{1FA598B7-1D8C-4B16-80BA-9BDF27FA6936}"/>
    <dgm:cxn modelId="{1EA2E0B4-CF90-423E-B8D5-C6D60A9D20E2}" type="presOf" srcId="{A72820F0-9D81-4E87-9DD7-4FCAAB71AA06}" destId="{468EFCDA-F2D1-4219-A2DB-43AC3F931644}" srcOrd="0" destOrd="0" presId="urn:microsoft.com/office/officeart/2005/8/layout/hProcess9"/>
    <dgm:cxn modelId="{A63EACD1-30F8-4316-970E-4F6BF38C074A}" type="presOf" srcId="{4B07D70B-EE26-4196-9511-9EB42EFD2792}" destId="{CC72AB8F-10EF-41FB-AED2-247F7099B921}" srcOrd="0" destOrd="0" presId="urn:microsoft.com/office/officeart/2005/8/layout/hProcess9"/>
    <dgm:cxn modelId="{E33BFCD4-106F-4EF9-9BC1-A1ED82F646AA}" type="presOf" srcId="{E203AC0D-F97C-4624-8F43-531210610C4D}" destId="{AA60A619-9A0C-4E2A-845E-3C648036D3D2}" srcOrd="0" destOrd="0" presId="urn:microsoft.com/office/officeart/2005/8/layout/hProcess9"/>
    <dgm:cxn modelId="{85B168FC-8D16-40F7-A0D5-585067A1DA40}" type="presOf" srcId="{0D28F6E8-81F2-4871-B512-C9253A0404ED}" destId="{3180389C-E17E-4C5D-A095-FC87A3B0616D}" srcOrd="0" destOrd="0" presId="urn:microsoft.com/office/officeart/2005/8/layout/hProcess9"/>
    <dgm:cxn modelId="{E41BE752-EBF4-4663-A0E7-81F5D723ED1F}" type="presParOf" srcId="{CC72AB8F-10EF-41FB-AED2-247F7099B921}" destId="{C69F1532-5BC6-4F2C-A178-3BFF852EB58A}" srcOrd="0" destOrd="0" presId="urn:microsoft.com/office/officeart/2005/8/layout/hProcess9"/>
    <dgm:cxn modelId="{DD50D1C3-A716-4634-8152-B3FD360DD020}" type="presParOf" srcId="{CC72AB8F-10EF-41FB-AED2-247F7099B921}" destId="{513793C3-1AED-45DF-ACD2-310C49106D3B}" srcOrd="1" destOrd="0" presId="urn:microsoft.com/office/officeart/2005/8/layout/hProcess9"/>
    <dgm:cxn modelId="{9C528654-8926-41D0-A1AD-2DAB08E53739}" type="presParOf" srcId="{513793C3-1AED-45DF-ACD2-310C49106D3B}" destId="{E1BBEF97-6CE4-48C5-AD09-ADF4284E70E1}" srcOrd="0" destOrd="0" presId="urn:microsoft.com/office/officeart/2005/8/layout/hProcess9"/>
    <dgm:cxn modelId="{4DBE2528-8060-4AEA-A877-56A3A51EF2FA}" type="presParOf" srcId="{513793C3-1AED-45DF-ACD2-310C49106D3B}" destId="{05760624-DDA1-4262-958E-C34E5411AB51}" srcOrd="1" destOrd="0" presId="urn:microsoft.com/office/officeart/2005/8/layout/hProcess9"/>
    <dgm:cxn modelId="{4CA8941A-53D6-4620-9DC2-CC2B9D772D14}" type="presParOf" srcId="{513793C3-1AED-45DF-ACD2-310C49106D3B}" destId="{468EFCDA-F2D1-4219-A2DB-43AC3F931644}" srcOrd="2" destOrd="0" presId="urn:microsoft.com/office/officeart/2005/8/layout/hProcess9"/>
    <dgm:cxn modelId="{521C8249-C5BC-4F77-9473-DFECF9329FDE}" type="presParOf" srcId="{513793C3-1AED-45DF-ACD2-310C49106D3B}" destId="{624884B1-FAD8-4658-8344-7B6D1EECB2E3}" srcOrd="3" destOrd="0" presId="urn:microsoft.com/office/officeart/2005/8/layout/hProcess9"/>
    <dgm:cxn modelId="{2C1D68C9-19AB-450E-9723-8AD7EBC3C573}" type="presParOf" srcId="{513793C3-1AED-45DF-ACD2-310C49106D3B}" destId="{2E2E3BC3-DB8E-415E-BB7B-BDE959CE3AAD}" srcOrd="4" destOrd="0" presId="urn:microsoft.com/office/officeart/2005/8/layout/hProcess9"/>
    <dgm:cxn modelId="{05035C05-ED11-46E0-B0A2-B9E81E27BDC0}" type="presParOf" srcId="{513793C3-1AED-45DF-ACD2-310C49106D3B}" destId="{C8023843-8CCB-4C97-B8C4-78902FEF2C74}" srcOrd="5" destOrd="0" presId="urn:microsoft.com/office/officeart/2005/8/layout/hProcess9"/>
    <dgm:cxn modelId="{06ECBF82-17ED-4F83-8172-EB3F13144655}" type="presParOf" srcId="{513793C3-1AED-45DF-ACD2-310C49106D3B}" destId="{C283AB55-9D29-4332-B5C6-2C61FC6DF831}" srcOrd="6" destOrd="0" presId="urn:microsoft.com/office/officeart/2005/8/layout/hProcess9"/>
    <dgm:cxn modelId="{F61C74F4-9BB2-481C-A95B-E5A615BFA299}" type="presParOf" srcId="{513793C3-1AED-45DF-ACD2-310C49106D3B}" destId="{0A9BBAB6-A32B-4BBF-AC0F-D431770D04AB}" srcOrd="7" destOrd="0" presId="urn:microsoft.com/office/officeart/2005/8/layout/hProcess9"/>
    <dgm:cxn modelId="{C024B4A4-E56B-4C05-BD05-3E39D876E017}" type="presParOf" srcId="{513793C3-1AED-45DF-ACD2-310C49106D3B}" destId="{3180389C-E17E-4C5D-A095-FC87A3B0616D}" srcOrd="8" destOrd="0" presId="urn:microsoft.com/office/officeart/2005/8/layout/hProcess9"/>
    <dgm:cxn modelId="{531E1006-2D83-457F-A245-1FFD65BE779E}" type="presParOf" srcId="{513793C3-1AED-45DF-ACD2-310C49106D3B}" destId="{9FCBCBE0-0200-4819-A057-152933F4AA91}" srcOrd="9" destOrd="0" presId="urn:microsoft.com/office/officeart/2005/8/layout/hProcess9"/>
    <dgm:cxn modelId="{886ED7C7-4D05-47FA-A677-D2D356DF5CED}" type="presParOf" srcId="{513793C3-1AED-45DF-ACD2-310C49106D3B}" destId="{AA60A619-9A0C-4E2A-845E-3C648036D3D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7D70B-EE26-4196-9511-9EB42EFD2792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5656D6-61EA-4A63-9989-9298418C1FA2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00937B6F-79AB-4660-92E1-F2448D49E9A9}" type="parTrans" cxnId="{32BE7047-2DC9-4151-A9BB-E3D3BD5A2E8A}">
      <dgm:prSet/>
      <dgm:spPr/>
      <dgm:t>
        <a:bodyPr/>
        <a:lstStyle/>
        <a:p>
          <a:endParaRPr lang="en-GB"/>
        </a:p>
      </dgm:t>
    </dgm:pt>
    <dgm:pt modelId="{08466D62-0F2E-40C9-A1DF-F1A4AF1D3B3D}" type="sibTrans" cxnId="{32BE7047-2DC9-4151-A9BB-E3D3BD5A2E8A}">
      <dgm:prSet/>
      <dgm:spPr/>
      <dgm:t>
        <a:bodyPr/>
        <a:lstStyle/>
        <a:p>
          <a:endParaRPr lang="en-GB"/>
        </a:p>
      </dgm:t>
    </dgm:pt>
    <dgm:pt modelId="{A72820F0-9D81-4E87-9DD7-4FCAAB71AA06}">
      <dgm:prSet phldrT="[Text]"/>
      <dgm:spPr/>
      <dgm:t>
        <a:bodyPr/>
        <a:lstStyle/>
        <a:p>
          <a:r>
            <a:rPr lang="en-GB" dirty="0"/>
            <a:t>Theme</a:t>
          </a:r>
        </a:p>
      </dgm:t>
    </dgm:pt>
    <dgm:pt modelId="{D494802A-BA1D-40E9-807A-9E1872EF1CB6}" type="parTrans" cxnId="{B943D679-477D-493E-BC52-DD7B420C18C3}">
      <dgm:prSet/>
      <dgm:spPr/>
      <dgm:t>
        <a:bodyPr/>
        <a:lstStyle/>
        <a:p>
          <a:endParaRPr lang="en-GB"/>
        </a:p>
      </dgm:t>
    </dgm:pt>
    <dgm:pt modelId="{EC011415-B1B5-41AA-A31F-3E725CE30AC4}" type="sibTrans" cxnId="{B943D679-477D-493E-BC52-DD7B420C18C3}">
      <dgm:prSet/>
      <dgm:spPr/>
      <dgm:t>
        <a:bodyPr/>
        <a:lstStyle/>
        <a:p>
          <a:endParaRPr lang="en-GB"/>
        </a:p>
      </dgm:t>
    </dgm:pt>
    <dgm:pt modelId="{B7453A02-9B79-4AD0-A033-5D69ABA317BB}">
      <dgm:prSet phldrT="[Text]"/>
      <dgm:spPr/>
      <dgm:t>
        <a:bodyPr/>
        <a:lstStyle/>
        <a:p>
          <a:r>
            <a:rPr lang="en-GB" dirty="0"/>
            <a:t>Location</a:t>
          </a:r>
        </a:p>
      </dgm:t>
    </dgm:pt>
    <dgm:pt modelId="{3CFC8D74-8B3E-4C62-9861-02707C0199C6}" type="parTrans" cxnId="{70326141-3854-4DB5-B9DD-528DAE5CC70D}">
      <dgm:prSet/>
      <dgm:spPr/>
      <dgm:t>
        <a:bodyPr/>
        <a:lstStyle/>
        <a:p>
          <a:endParaRPr lang="en-GB"/>
        </a:p>
      </dgm:t>
    </dgm:pt>
    <dgm:pt modelId="{0DC697C0-BC3F-4910-8C8B-5AFEE5D9617B}" type="sibTrans" cxnId="{70326141-3854-4DB5-B9DD-528DAE5CC70D}">
      <dgm:prSet/>
      <dgm:spPr/>
      <dgm:t>
        <a:bodyPr/>
        <a:lstStyle/>
        <a:p>
          <a:endParaRPr lang="en-GB"/>
        </a:p>
      </dgm:t>
    </dgm:pt>
    <dgm:pt modelId="{E0E1487E-5ED3-405E-B5C0-63EE08839DD3}">
      <dgm:prSet/>
      <dgm:spPr/>
      <dgm:t>
        <a:bodyPr/>
        <a:lstStyle/>
        <a:p>
          <a:r>
            <a:rPr lang="en-GB" dirty="0"/>
            <a:t>Activity</a:t>
          </a:r>
        </a:p>
      </dgm:t>
    </dgm:pt>
    <dgm:pt modelId="{439BFB5F-F049-4D27-9AAA-0C1D4FAD016E}" type="parTrans" cxnId="{352731A1-167C-41B7-B046-3630045D6006}">
      <dgm:prSet/>
      <dgm:spPr/>
      <dgm:t>
        <a:bodyPr/>
        <a:lstStyle/>
        <a:p>
          <a:endParaRPr lang="en-GB"/>
        </a:p>
      </dgm:t>
    </dgm:pt>
    <dgm:pt modelId="{1FA598B7-1D8C-4B16-80BA-9BDF27FA6936}" type="sibTrans" cxnId="{352731A1-167C-41B7-B046-3630045D6006}">
      <dgm:prSet/>
      <dgm:spPr/>
      <dgm:t>
        <a:bodyPr/>
        <a:lstStyle/>
        <a:p>
          <a:endParaRPr lang="en-GB"/>
        </a:p>
      </dgm:t>
    </dgm:pt>
    <dgm:pt modelId="{0D28F6E8-81F2-4871-B512-C9253A0404ED}">
      <dgm:prSet/>
      <dgm:spPr/>
      <dgm:t>
        <a:bodyPr/>
        <a:lstStyle/>
        <a:p>
          <a:r>
            <a:rPr lang="en-GB" dirty="0"/>
            <a:t>Motivation</a:t>
          </a:r>
        </a:p>
      </dgm:t>
    </dgm:pt>
    <dgm:pt modelId="{BF39DE96-608F-4153-B3EA-EDDA28FA60F1}" type="parTrans" cxnId="{985F0E03-53FF-4874-95D7-81720DBBD97E}">
      <dgm:prSet/>
      <dgm:spPr/>
      <dgm:t>
        <a:bodyPr/>
        <a:lstStyle/>
        <a:p>
          <a:endParaRPr lang="en-GB"/>
        </a:p>
      </dgm:t>
    </dgm:pt>
    <dgm:pt modelId="{44C75812-76B8-4652-8F71-B5AF7E58F43C}" type="sibTrans" cxnId="{985F0E03-53FF-4874-95D7-81720DBBD97E}">
      <dgm:prSet/>
      <dgm:spPr/>
      <dgm:t>
        <a:bodyPr/>
        <a:lstStyle/>
        <a:p>
          <a:endParaRPr lang="en-GB"/>
        </a:p>
      </dgm:t>
    </dgm:pt>
    <dgm:pt modelId="{E203AC0D-F97C-4624-8F43-531210610C4D}">
      <dgm:prSet/>
      <dgm:spPr/>
      <dgm:t>
        <a:bodyPr/>
        <a:lstStyle/>
        <a:p>
          <a:r>
            <a:rPr lang="en-GB" dirty="0"/>
            <a:t>Promotion</a:t>
          </a:r>
        </a:p>
      </dgm:t>
    </dgm:pt>
    <dgm:pt modelId="{B9E269F7-64A5-4242-90AE-F2C306A2510A}" type="parTrans" cxnId="{157ADD04-604A-4C39-9ABA-EE59A5D07550}">
      <dgm:prSet/>
      <dgm:spPr/>
      <dgm:t>
        <a:bodyPr/>
        <a:lstStyle/>
        <a:p>
          <a:endParaRPr lang="en-GB"/>
        </a:p>
      </dgm:t>
    </dgm:pt>
    <dgm:pt modelId="{20C4031C-41F0-4AF1-A271-F0F6FCD401B9}" type="sibTrans" cxnId="{157ADD04-604A-4C39-9ABA-EE59A5D07550}">
      <dgm:prSet/>
      <dgm:spPr/>
      <dgm:t>
        <a:bodyPr/>
        <a:lstStyle/>
        <a:p>
          <a:endParaRPr lang="en-GB"/>
        </a:p>
      </dgm:t>
    </dgm:pt>
    <dgm:pt modelId="{6F3F6456-7501-46EB-B917-486275137176}">
      <dgm:prSet/>
      <dgm:spPr/>
      <dgm:t>
        <a:bodyPr/>
        <a:lstStyle/>
        <a:p>
          <a:r>
            <a:rPr lang="en-GB" dirty="0"/>
            <a:t>To make students feel part of the community </a:t>
          </a:r>
        </a:p>
      </dgm:t>
    </dgm:pt>
    <dgm:pt modelId="{B03672A9-3DDD-4F43-A71C-AF67CC71B151}" type="parTrans" cxnId="{73265FD4-7A03-4F1D-A309-CB3FFECE80A1}">
      <dgm:prSet/>
      <dgm:spPr/>
      <dgm:t>
        <a:bodyPr/>
        <a:lstStyle/>
        <a:p>
          <a:endParaRPr lang="en-GB"/>
        </a:p>
      </dgm:t>
    </dgm:pt>
    <dgm:pt modelId="{B44037FA-0FCF-46A8-A6D5-04503E0DCED4}" type="sibTrans" cxnId="{73265FD4-7A03-4F1D-A309-CB3FFECE80A1}">
      <dgm:prSet/>
      <dgm:spPr/>
      <dgm:t>
        <a:bodyPr/>
        <a:lstStyle/>
        <a:p>
          <a:endParaRPr lang="en-GB"/>
        </a:p>
      </dgm:t>
    </dgm:pt>
    <dgm:pt modelId="{422C346D-F4E8-4BF0-A98E-DA5C9DCABC43}">
      <dgm:prSet/>
      <dgm:spPr/>
      <dgm:t>
        <a:bodyPr/>
        <a:lstStyle/>
        <a:p>
          <a:r>
            <a:rPr lang="en-GB" dirty="0"/>
            <a:t>Free food , Meet new people, prizes</a:t>
          </a:r>
        </a:p>
      </dgm:t>
    </dgm:pt>
    <dgm:pt modelId="{73B05F89-6C94-4D68-8568-D961E073850C}" type="parTrans" cxnId="{E536D3B8-8588-4493-9B9B-B716DCA914C1}">
      <dgm:prSet/>
      <dgm:spPr/>
      <dgm:t>
        <a:bodyPr/>
        <a:lstStyle/>
        <a:p>
          <a:endParaRPr lang="en-GB"/>
        </a:p>
      </dgm:t>
    </dgm:pt>
    <dgm:pt modelId="{953C1E7C-19D8-4878-8097-2F614BD2DF07}" type="sibTrans" cxnId="{E536D3B8-8588-4493-9B9B-B716DCA914C1}">
      <dgm:prSet/>
      <dgm:spPr/>
      <dgm:t>
        <a:bodyPr/>
        <a:lstStyle/>
        <a:p>
          <a:endParaRPr lang="en-GB"/>
        </a:p>
      </dgm:t>
    </dgm:pt>
    <dgm:pt modelId="{D8DEC5FE-B288-4683-B618-C1F6DABDD138}">
      <dgm:prSet/>
      <dgm:spPr/>
      <dgm:t>
        <a:bodyPr/>
        <a:lstStyle/>
        <a:p>
          <a:r>
            <a:rPr lang="en-GB" dirty="0"/>
            <a:t>People Bingo , Student Performances, World map. </a:t>
          </a:r>
        </a:p>
      </dgm:t>
    </dgm:pt>
    <dgm:pt modelId="{72B42F3A-7435-4B2B-AC86-34AB4AB142DC}" type="parTrans" cxnId="{600A209D-6D5B-48D1-BE1A-D43C7E45D8A5}">
      <dgm:prSet/>
      <dgm:spPr/>
      <dgm:t>
        <a:bodyPr/>
        <a:lstStyle/>
        <a:p>
          <a:endParaRPr lang="en-GB"/>
        </a:p>
      </dgm:t>
    </dgm:pt>
    <dgm:pt modelId="{E3CA9289-DC43-460C-B43C-65E07AABD3EB}" type="sibTrans" cxnId="{600A209D-6D5B-48D1-BE1A-D43C7E45D8A5}">
      <dgm:prSet/>
      <dgm:spPr/>
      <dgm:t>
        <a:bodyPr/>
        <a:lstStyle/>
        <a:p>
          <a:endParaRPr lang="en-GB"/>
        </a:p>
      </dgm:t>
    </dgm:pt>
    <dgm:pt modelId="{5157AE58-2E6A-47A8-8223-18CBD628B654}">
      <dgm:prSet/>
      <dgm:spPr/>
      <dgm:t>
        <a:bodyPr/>
        <a:lstStyle/>
        <a:p>
          <a:r>
            <a:rPr lang="en-GB" dirty="0"/>
            <a:t>The Union Main Hall </a:t>
          </a:r>
        </a:p>
      </dgm:t>
    </dgm:pt>
    <dgm:pt modelId="{745214D8-C643-488D-AD16-E0108473CF97}" type="parTrans" cxnId="{7903CC3D-584E-480C-B55F-CB64FEED1A78}">
      <dgm:prSet/>
      <dgm:spPr/>
      <dgm:t>
        <a:bodyPr/>
        <a:lstStyle/>
        <a:p>
          <a:endParaRPr lang="en-GB"/>
        </a:p>
      </dgm:t>
    </dgm:pt>
    <dgm:pt modelId="{1583368D-437E-41CC-9132-BADB0D3196F5}" type="sibTrans" cxnId="{7903CC3D-584E-480C-B55F-CB64FEED1A78}">
      <dgm:prSet/>
      <dgm:spPr/>
      <dgm:t>
        <a:bodyPr/>
        <a:lstStyle/>
        <a:p>
          <a:endParaRPr lang="en-GB"/>
        </a:p>
      </dgm:t>
    </dgm:pt>
    <dgm:pt modelId="{18B68041-F2AB-4354-A477-1509A4D2F9B4}">
      <dgm:prSet/>
      <dgm:spPr/>
      <dgm:t>
        <a:bodyPr/>
        <a:lstStyle/>
        <a:p>
          <a:r>
            <a:rPr lang="en-GB" dirty="0"/>
            <a:t>Celebrating Cultures at  our University, Welcome to Manchester!</a:t>
          </a:r>
        </a:p>
      </dgm:t>
    </dgm:pt>
    <dgm:pt modelId="{68797971-74AB-4118-979B-12FF0237D81F}" type="parTrans" cxnId="{1A175A77-27E3-4AFB-AA89-25BBFD2B898E}">
      <dgm:prSet/>
      <dgm:spPr/>
      <dgm:t>
        <a:bodyPr/>
        <a:lstStyle/>
        <a:p>
          <a:endParaRPr lang="en-GB"/>
        </a:p>
      </dgm:t>
    </dgm:pt>
    <dgm:pt modelId="{D2F09DC1-D81B-4072-94B4-205843093C68}" type="sibTrans" cxnId="{1A175A77-27E3-4AFB-AA89-25BBFD2B898E}">
      <dgm:prSet/>
      <dgm:spPr/>
      <dgm:t>
        <a:bodyPr/>
        <a:lstStyle/>
        <a:p>
          <a:endParaRPr lang="en-GB"/>
        </a:p>
      </dgm:t>
    </dgm:pt>
    <dgm:pt modelId="{0ECDCD9C-D988-4B17-B282-5BF5EEE2B64F}">
      <dgm:prSet/>
      <dgm:spPr/>
      <dgm:t>
        <a:bodyPr/>
        <a:lstStyle/>
        <a:p>
          <a:r>
            <a:rPr lang="en-GB" dirty="0"/>
            <a:t>To welcome student and help them make friends</a:t>
          </a:r>
        </a:p>
      </dgm:t>
    </dgm:pt>
    <dgm:pt modelId="{C23898CA-3A23-4956-86B9-92CDA21D01B8}" type="parTrans" cxnId="{23DFFD93-24EE-42A1-BB5E-634F9AFB0DBF}">
      <dgm:prSet/>
      <dgm:spPr/>
      <dgm:t>
        <a:bodyPr/>
        <a:lstStyle/>
        <a:p>
          <a:endParaRPr lang="en-GB"/>
        </a:p>
      </dgm:t>
    </dgm:pt>
    <dgm:pt modelId="{8E2DE6EF-0787-463F-928A-5616F613A310}" type="sibTrans" cxnId="{23DFFD93-24EE-42A1-BB5E-634F9AFB0DBF}">
      <dgm:prSet/>
      <dgm:spPr/>
      <dgm:t>
        <a:bodyPr/>
        <a:lstStyle/>
        <a:p>
          <a:endParaRPr lang="en-GB"/>
        </a:p>
      </dgm:t>
    </dgm:pt>
    <dgm:pt modelId="{814FA753-D45C-4ADC-AF2C-FE1C4CC5C9CD}">
      <dgm:prSet/>
      <dgm:spPr/>
      <dgm:t>
        <a:bodyPr/>
        <a:lstStyle/>
        <a:p>
          <a:r>
            <a:rPr lang="en-GB" dirty="0"/>
            <a:t>Flyers , Int Office Email , Webinar </a:t>
          </a:r>
        </a:p>
      </dgm:t>
    </dgm:pt>
    <dgm:pt modelId="{1BD934BB-7138-40B6-8ECA-01F7557EA085}" type="parTrans" cxnId="{EFE0FA45-F0DE-41A5-B5F9-CE1C7168A503}">
      <dgm:prSet/>
      <dgm:spPr/>
      <dgm:t>
        <a:bodyPr/>
        <a:lstStyle/>
        <a:p>
          <a:endParaRPr lang="en-GB"/>
        </a:p>
      </dgm:t>
    </dgm:pt>
    <dgm:pt modelId="{D52A438F-7833-493C-904A-42E3F64E38BF}" type="sibTrans" cxnId="{EFE0FA45-F0DE-41A5-B5F9-CE1C7168A503}">
      <dgm:prSet/>
      <dgm:spPr/>
      <dgm:t>
        <a:bodyPr/>
        <a:lstStyle/>
        <a:p>
          <a:endParaRPr lang="en-GB"/>
        </a:p>
      </dgm:t>
    </dgm:pt>
    <dgm:pt modelId="{58037BB7-8E8C-404F-BF3B-E7D4D1C8A7AE}">
      <dgm:prSet/>
      <dgm:spPr/>
      <dgm:t>
        <a:bodyPr/>
        <a:lstStyle/>
        <a:p>
          <a:r>
            <a:rPr lang="en-GB" dirty="0"/>
            <a:t> Burns night</a:t>
          </a:r>
        </a:p>
      </dgm:t>
    </dgm:pt>
    <dgm:pt modelId="{9CBA0813-6208-4114-B94C-FB09895E77FF}" type="parTrans" cxnId="{6D70BC48-F1FD-4D45-BE41-964035DBCEDC}">
      <dgm:prSet/>
      <dgm:spPr/>
      <dgm:t>
        <a:bodyPr/>
        <a:lstStyle/>
        <a:p>
          <a:endParaRPr lang="en-GB"/>
        </a:p>
      </dgm:t>
    </dgm:pt>
    <dgm:pt modelId="{34EB19DC-49DD-401D-80B7-4AF1C7FC86EC}" type="sibTrans" cxnId="{6D70BC48-F1FD-4D45-BE41-964035DBCEDC}">
      <dgm:prSet/>
      <dgm:spPr/>
      <dgm:t>
        <a:bodyPr/>
        <a:lstStyle/>
        <a:p>
          <a:endParaRPr lang="en-GB"/>
        </a:p>
      </dgm:t>
    </dgm:pt>
    <dgm:pt modelId="{A4DEAAE1-A9AF-47C7-B437-8D98FFD441A5}" type="pres">
      <dgm:prSet presAssocID="{4B07D70B-EE26-4196-9511-9EB42EFD2792}" presName="linearFlow" presStyleCnt="0">
        <dgm:presLayoutVars>
          <dgm:dir/>
          <dgm:animLvl val="lvl"/>
          <dgm:resizeHandles val="exact"/>
        </dgm:presLayoutVars>
      </dgm:prSet>
      <dgm:spPr/>
    </dgm:pt>
    <dgm:pt modelId="{AA84A521-03B2-448B-8461-AEB75FCAF6EE}" type="pres">
      <dgm:prSet presAssocID="{FB5656D6-61EA-4A63-9989-9298418C1FA2}" presName="composite" presStyleCnt="0"/>
      <dgm:spPr/>
    </dgm:pt>
    <dgm:pt modelId="{531070A3-3CF9-45E2-9E18-91E0B3D1AD83}" type="pres">
      <dgm:prSet presAssocID="{FB5656D6-61EA-4A63-9989-9298418C1FA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E282D74-B48D-43C8-B83D-528AFBEB1DEE}" type="pres">
      <dgm:prSet presAssocID="{FB5656D6-61EA-4A63-9989-9298418C1FA2}" presName="descendantText" presStyleLbl="alignAcc1" presStyleIdx="0" presStyleCnt="6" custLinFactX="160" custLinFactNeighborX="100000" custLinFactNeighborY="28857">
        <dgm:presLayoutVars>
          <dgm:bulletEnabled val="1"/>
        </dgm:presLayoutVars>
      </dgm:prSet>
      <dgm:spPr/>
    </dgm:pt>
    <dgm:pt modelId="{FE26BAAC-CAA8-4AD1-9DB3-5FB5E4100E74}" type="pres">
      <dgm:prSet presAssocID="{08466D62-0F2E-40C9-A1DF-F1A4AF1D3B3D}" presName="sp" presStyleCnt="0"/>
      <dgm:spPr/>
    </dgm:pt>
    <dgm:pt modelId="{C585DBE7-A7D4-427F-82DE-6E42D667DD2C}" type="pres">
      <dgm:prSet presAssocID="{A72820F0-9D81-4E87-9DD7-4FCAAB71AA06}" presName="composite" presStyleCnt="0"/>
      <dgm:spPr/>
    </dgm:pt>
    <dgm:pt modelId="{10AEDBDD-56AA-479B-9997-27A58090163D}" type="pres">
      <dgm:prSet presAssocID="{A72820F0-9D81-4E87-9DD7-4FCAAB71AA0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96282D7-A8C5-4B96-860D-133AA263639C}" type="pres">
      <dgm:prSet presAssocID="{A72820F0-9D81-4E87-9DD7-4FCAAB71AA06}" presName="descendantText" presStyleLbl="alignAcc1" presStyleIdx="1" presStyleCnt="6">
        <dgm:presLayoutVars>
          <dgm:bulletEnabled val="1"/>
        </dgm:presLayoutVars>
      </dgm:prSet>
      <dgm:spPr/>
    </dgm:pt>
    <dgm:pt modelId="{51FD4336-9F54-4834-A6A8-70D30C545089}" type="pres">
      <dgm:prSet presAssocID="{EC011415-B1B5-41AA-A31F-3E725CE30AC4}" presName="sp" presStyleCnt="0"/>
      <dgm:spPr/>
    </dgm:pt>
    <dgm:pt modelId="{D2353F3E-BE51-4091-9520-942C783E6A84}" type="pres">
      <dgm:prSet presAssocID="{B7453A02-9B79-4AD0-A033-5D69ABA317BB}" presName="composite" presStyleCnt="0"/>
      <dgm:spPr/>
    </dgm:pt>
    <dgm:pt modelId="{AE44AB56-7100-43F4-9922-12129EFBF864}" type="pres">
      <dgm:prSet presAssocID="{B7453A02-9B79-4AD0-A033-5D69ABA317B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DE358A-8AB4-4C12-91B9-D685D0A94057}" type="pres">
      <dgm:prSet presAssocID="{B7453A02-9B79-4AD0-A033-5D69ABA317BB}" presName="descendantText" presStyleLbl="alignAcc1" presStyleIdx="2" presStyleCnt="6">
        <dgm:presLayoutVars>
          <dgm:bulletEnabled val="1"/>
        </dgm:presLayoutVars>
      </dgm:prSet>
      <dgm:spPr/>
    </dgm:pt>
    <dgm:pt modelId="{3A7E0C2F-23DC-4725-8A67-406550996A6B}" type="pres">
      <dgm:prSet presAssocID="{0DC697C0-BC3F-4910-8C8B-5AFEE5D9617B}" presName="sp" presStyleCnt="0"/>
      <dgm:spPr/>
    </dgm:pt>
    <dgm:pt modelId="{038F4CB4-C3BE-4B48-900E-3A79258F8BEB}" type="pres">
      <dgm:prSet presAssocID="{E0E1487E-5ED3-405E-B5C0-63EE08839DD3}" presName="composite" presStyleCnt="0"/>
      <dgm:spPr/>
    </dgm:pt>
    <dgm:pt modelId="{815BA926-459E-41E6-B0CB-58400EE182B0}" type="pres">
      <dgm:prSet presAssocID="{E0E1487E-5ED3-405E-B5C0-63EE08839DD3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BACE630-5988-4338-B04E-6B32D2FBD953}" type="pres">
      <dgm:prSet presAssocID="{E0E1487E-5ED3-405E-B5C0-63EE08839DD3}" presName="descendantText" presStyleLbl="alignAcc1" presStyleIdx="3" presStyleCnt="6">
        <dgm:presLayoutVars>
          <dgm:bulletEnabled val="1"/>
        </dgm:presLayoutVars>
      </dgm:prSet>
      <dgm:spPr/>
    </dgm:pt>
    <dgm:pt modelId="{E43BC738-FC2A-4428-81E4-F0B25E615933}" type="pres">
      <dgm:prSet presAssocID="{1FA598B7-1D8C-4B16-80BA-9BDF27FA6936}" presName="sp" presStyleCnt="0"/>
      <dgm:spPr/>
    </dgm:pt>
    <dgm:pt modelId="{4A7CD649-B55B-43C3-8453-06299F688F86}" type="pres">
      <dgm:prSet presAssocID="{0D28F6E8-81F2-4871-B512-C9253A0404ED}" presName="composite" presStyleCnt="0"/>
      <dgm:spPr/>
    </dgm:pt>
    <dgm:pt modelId="{5AADDEF3-1E2E-4CBD-A6E6-12EDF913117F}" type="pres">
      <dgm:prSet presAssocID="{0D28F6E8-81F2-4871-B512-C9253A0404E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EDCF79F-D757-4399-859A-4CF36A2E44D7}" type="pres">
      <dgm:prSet presAssocID="{0D28F6E8-81F2-4871-B512-C9253A0404ED}" presName="descendantText" presStyleLbl="alignAcc1" presStyleIdx="4" presStyleCnt="6">
        <dgm:presLayoutVars>
          <dgm:bulletEnabled val="1"/>
        </dgm:presLayoutVars>
      </dgm:prSet>
      <dgm:spPr/>
    </dgm:pt>
    <dgm:pt modelId="{B8953F3F-F1F8-4BB9-B804-689269711F4B}" type="pres">
      <dgm:prSet presAssocID="{44C75812-76B8-4652-8F71-B5AF7E58F43C}" presName="sp" presStyleCnt="0"/>
      <dgm:spPr/>
    </dgm:pt>
    <dgm:pt modelId="{1BCFFC4D-8D6F-4C4E-91B8-A5B8E7486B54}" type="pres">
      <dgm:prSet presAssocID="{E203AC0D-F97C-4624-8F43-531210610C4D}" presName="composite" presStyleCnt="0"/>
      <dgm:spPr/>
    </dgm:pt>
    <dgm:pt modelId="{49D51D79-4784-4C75-9270-B71110E9FDC8}" type="pres">
      <dgm:prSet presAssocID="{E203AC0D-F97C-4624-8F43-531210610C4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979BDB6-12D6-48C8-B2E8-E6848A113BF2}" type="pres">
      <dgm:prSet presAssocID="{E203AC0D-F97C-4624-8F43-531210610C4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985F0E03-53FF-4874-95D7-81720DBBD97E}" srcId="{4B07D70B-EE26-4196-9511-9EB42EFD2792}" destId="{0D28F6E8-81F2-4871-B512-C9253A0404ED}" srcOrd="4" destOrd="0" parTransId="{BF39DE96-608F-4153-B3EA-EDDA28FA60F1}" sibTransId="{44C75812-76B8-4652-8F71-B5AF7E58F43C}"/>
    <dgm:cxn modelId="{157ADD04-604A-4C39-9ABA-EE59A5D07550}" srcId="{4B07D70B-EE26-4196-9511-9EB42EFD2792}" destId="{E203AC0D-F97C-4624-8F43-531210610C4D}" srcOrd="5" destOrd="0" parTransId="{B9E269F7-64A5-4242-90AE-F2C306A2510A}" sibTransId="{20C4031C-41F0-4AF1-A271-F0F6FCD401B9}"/>
    <dgm:cxn modelId="{3CA03F0C-E6C0-42C2-918D-045A0D25AAB9}" type="presOf" srcId="{A72820F0-9D81-4E87-9DD7-4FCAAB71AA06}" destId="{10AEDBDD-56AA-479B-9997-27A58090163D}" srcOrd="0" destOrd="0" presId="urn:microsoft.com/office/officeart/2005/8/layout/chevron2"/>
    <dgm:cxn modelId="{D1E8BD1B-3332-434E-A443-088C6E79FFF8}" type="presOf" srcId="{B7453A02-9B79-4AD0-A033-5D69ABA317BB}" destId="{AE44AB56-7100-43F4-9922-12129EFBF864}" srcOrd="0" destOrd="0" presId="urn:microsoft.com/office/officeart/2005/8/layout/chevron2"/>
    <dgm:cxn modelId="{BCD8551C-7368-411D-924D-1CCD1DE325CD}" type="presOf" srcId="{FB5656D6-61EA-4A63-9989-9298418C1FA2}" destId="{531070A3-3CF9-45E2-9E18-91E0B3D1AD83}" srcOrd="0" destOrd="0" presId="urn:microsoft.com/office/officeart/2005/8/layout/chevron2"/>
    <dgm:cxn modelId="{E8C18C27-A86F-475D-B193-BDE8C6A640C0}" type="presOf" srcId="{5157AE58-2E6A-47A8-8223-18CBD628B654}" destId="{3CDE358A-8AB4-4C12-91B9-D685D0A94057}" srcOrd="0" destOrd="0" presId="urn:microsoft.com/office/officeart/2005/8/layout/chevron2"/>
    <dgm:cxn modelId="{7027F73C-ED5C-459A-815D-67FA812D6ADA}" type="presOf" srcId="{0D28F6E8-81F2-4871-B512-C9253A0404ED}" destId="{5AADDEF3-1E2E-4CBD-A6E6-12EDF913117F}" srcOrd="0" destOrd="0" presId="urn:microsoft.com/office/officeart/2005/8/layout/chevron2"/>
    <dgm:cxn modelId="{7903CC3D-584E-480C-B55F-CB64FEED1A78}" srcId="{B7453A02-9B79-4AD0-A033-5D69ABA317BB}" destId="{5157AE58-2E6A-47A8-8223-18CBD628B654}" srcOrd="0" destOrd="0" parTransId="{745214D8-C643-488D-AD16-E0108473CF97}" sibTransId="{1583368D-437E-41CC-9132-BADB0D3196F5}"/>
    <dgm:cxn modelId="{70326141-3854-4DB5-B9DD-528DAE5CC70D}" srcId="{4B07D70B-EE26-4196-9511-9EB42EFD2792}" destId="{B7453A02-9B79-4AD0-A033-5D69ABA317BB}" srcOrd="2" destOrd="0" parTransId="{3CFC8D74-8B3E-4C62-9861-02707C0199C6}" sibTransId="{0DC697C0-BC3F-4910-8C8B-5AFEE5D9617B}"/>
    <dgm:cxn modelId="{0651A442-33B7-4981-B304-5A249002066E}" type="presOf" srcId="{E203AC0D-F97C-4624-8F43-531210610C4D}" destId="{49D51D79-4784-4C75-9270-B71110E9FDC8}" srcOrd="0" destOrd="0" presId="urn:microsoft.com/office/officeart/2005/8/layout/chevron2"/>
    <dgm:cxn modelId="{EFE0FA45-F0DE-41A5-B5F9-CE1C7168A503}" srcId="{E203AC0D-F97C-4624-8F43-531210610C4D}" destId="{814FA753-D45C-4ADC-AF2C-FE1C4CC5C9CD}" srcOrd="0" destOrd="0" parTransId="{1BD934BB-7138-40B6-8ECA-01F7557EA085}" sibTransId="{D52A438F-7833-493C-904A-42E3F64E38BF}"/>
    <dgm:cxn modelId="{32BE7047-2DC9-4151-A9BB-E3D3BD5A2E8A}" srcId="{4B07D70B-EE26-4196-9511-9EB42EFD2792}" destId="{FB5656D6-61EA-4A63-9989-9298418C1FA2}" srcOrd="0" destOrd="0" parTransId="{00937B6F-79AB-4660-92E1-F2448D49E9A9}" sibTransId="{08466D62-0F2E-40C9-A1DF-F1A4AF1D3B3D}"/>
    <dgm:cxn modelId="{6D70BC48-F1FD-4D45-BE41-964035DBCEDC}" srcId="{A72820F0-9D81-4E87-9DD7-4FCAAB71AA06}" destId="{58037BB7-8E8C-404F-BF3B-E7D4D1C8A7AE}" srcOrd="1" destOrd="0" parTransId="{9CBA0813-6208-4114-B94C-FB09895E77FF}" sibTransId="{34EB19DC-49DD-401D-80B7-4AF1C7FC86EC}"/>
    <dgm:cxn modelId="{1A175A77-27E3-4AFB-AA89-25BBFD2B898E}" srcId="{A72820F0-9D81-4E87-9DD7-4FCAAB71AA06}" destId="{18B68041-F2AB-4354-A477-1509A4D2F9B4}" srcOrd="0" destOrd="0" parTransId="{68797971-74AB-4118-979B-12FF0237D81F}" sibTransId="{D2F09DC1-D81B-4072-94B4-205843093C68}"/>
    <dgm:cxn modelId="{B943D679-477D-493E-BC52-DD7B420C18C3}" srcId="{4B07D70B-EE26-4196-9511-9EB42EFD2792}" destId="{A72820F0-9D81-4E87-9DD7-4FCAAB71AA06}" srcOrd="1" destOrd="0" parTransId="{D494802A-BA1D-40E9-807A-9E1872EF1CB6}" sibTransId="{EC011415-B1B5-41AA-A31F-3E725CE30AC4}"/>
    <dgm:cxn modelId="{E3D8708D-3B9D-4513-B99C-ECF422212207}" type="presOf" srcId="{6F3F6456-7501-46EB-B917-486275137176}" destId="{BE282D74-B48D-43C8-B83D-528AFBEB1DEE}" srcOrd="0" destOrd="0" presId="urn:microsoft.com/office/officeart/2005/8/layout/chevron2"/>
    <dgm:cxn modelId="{23DFFD93-24EE-42A1-BB5E-634F9AFB0DBF}" srcId="{FB5656D6-61EA-4A63-9989-9298418C1FA2}" destId="{0ECDCD9C-D988-4B17-B282-5BF5EEE2B64F}" srcOrd="1" destOrd="0" parTransId="{C23898CA-3A23-4956-86B9-92CDA21D01B8}" sibTransId="{8E2DE6EF-0787-463F-928A-5616F613A310}"/>
    <dgm:cxn modelId="{99D67695-B3EB-43C3-B8E9-44D1B540FFBF}" type="presOf" srcId="{18B68041-F2AB-4354-A477-1509A4D2F9B4}" destId="{096282D7-A8C5-4B96-860D-133AA263639C}" srcOrd="0" destOrd="0" presId="urn:microsoft.com/office/officeart/2005/8/layout/chevron2"/>
    <dgm:cxn modelId="{CC882496-B8E3-4AE6-9431-AF7C25B28976}" type="presOf" srcId="{0ECDCD9C-D988-4B17-B282-5BF5EEE2B64F}" destId="{BE282D74-B48D-43C8-B83D-528AFBEB1DEE}" srcOrd="0" destOrd="1" presId="urn:microsoft.com/office/officeart/2005/8/layout/chevron2"/>
    <dgm:cxn modelId="{600A209D-6D5B-48D1-BE1A-D43C7E45D8A5}" srcId="{E0E1487E-5ED3-405E-B5C0-63EE08839DD3}" destId="{D8DEC5FE-B288-4683-B618-C1F6DABDD138}" srcOrd="0" destOrd="0" parTransId="{72B42F3A-7435-4B2B-AC86-34AB4AB142DC}" sibTransId="{E3CA9289-DC43-460C-B43C-65E07AABD3EB}"/>
    <dgm:cxn modelId="{352731A1-167C-41B7-B046-3630045D6006}" srcId="{4B07D70B-EE26-4196-9511-9EB42EFD2792}" destId="{E0E1487E-5ED3-405E-B5C0-63EE08839DD3}" srcOrd="3" destOrd="0" parTransId="{439BFB5F-F049-4D27-9AAA-0C1D4FAD016E}" sibTransId="{1FA598B7-1D8C-4B16-80BA-9BDF27FA6936}"/>
    <dgm:cxn modelId="{AC420BAF-82F4-48A4-8BD8-599AD52AA594}" type="presOf" srcId="{4B07D70B-EE26-4196-9511-9EB42EFD2792}" destId="{A4DEAAE1-A9AF-47C7-B437-8D98FFD441A5}" srcOrd="0" destOrd="0" presId="urn:microsoft.com/office/officeart/2005/8/layout/chevron2"/>
    <dgm:cxn modelId="{6E2192B5-CA5A-4836-998B-C10FDBE26B03}" type="presOf" srcId="{814FA753-D45C-4ADC-AF2C-FE1C4CC5C9CD}" destId="{3979BDB6-12D6-48C8-B2E8-E6848A113BF2}" srcOrd="0" destOrd="0" presId="urn:microsoft.com/office/officeart/2005/8/layout/chevron2"/>
    <dgm:cxn modelId="{E536D3B8-8588-4493-9B9B-B716DCA914C1}" srcId="{0D28F6E8-81F2-4871-B512-C9253A0404ED}" destId="{422C346D-F4E8-4BF0-A98E-DA5C9DCABC43}" srcOrd="0" destOrd="0" parTransId="{73B05F89-6C94-4D68-8568-D961E073850C}" sibTransId="{953C1E7C-19D8-4878-8097-2F614BD2DF07}"/>
    <dgm:cxn modelId="{36F19DBE-7DC0-4BC6-93BE-D971C4DC77B3}" type="presOf" srcId="{D8DEC5FE-B288-4683-B618-C1F6DABDD138}" destId="{6BACE630-5988-4338-B04E-6B32D2FBD953}" srcOrd="0" destOrd="0" presId="urn:microsoft.com/office/officeart/2005/8/layout/chevron2"/>
    <dgm:cxn modelId="{6C23BBC3-8E67-48F6-813A-58BADB734839}" type="presOf" srcId="{422C346D-F4E8-4BF0-A98E-DA5C9DCABC43}" destId="{DEDCF79F-D757-4399-859A-4CF36A2E44D7}" srcOrd="0" destOrd="0" presId="urn:microsoft.com/office/officeart/2005/8/layout/chevron2"/>
    <dgm:cxn modelId="{73265FD4-7A03-4F1D-A309-CB3FFECE80A1}" srcId="{FB5656D6-61EA-4A63-9989-9298418C1FA2}" destId="{6F3F6456-7501-46EB-B917-486275137176}" srcOrd="0" destOrd="0" parTransId="{B03672A9-3DDD-4F43-A71C-AF67CC71B151}" sibTransId="{B44037FA-0FCF-46A8-A6D5-04503E0DCED4}"/>
    <dgm:cxn modelId="{D1EDADD5-282D-4167-ADF1-AFD5AF251012}" type="presOf" srcId="{58037BB7-8E8C-404F-BF3B-E7D4D1C8A7AE}" destId="{096282D7-A8C5-4B96-860D-133AA263639C}" srcOrd="0" destOrd="1" presId="urn:microsoft.com/office/officeart/2005/8/layout/chevron2"/>
    <dgm:cxn modelId="{A0263EFC-E7BD-4453-AA85-08E4BE4F9E43}" type="presOf" srcId="{E0E1487E-5ED3-405E-B5C0-63EE08839DD3}" destId="{815BA926-459E-41E6-B0CB-58400EE182B0}" srcOrd="0" destOrd="0" presId="urn:microsoft.com/office/officeart/2005/8/layout/chevron2"/>
    <dgm:cxn modelId="{6AF523DC-043B-4E84-8C42-7095EC4A9C83}" type="presParOf" srcId="{A4DEAAE1-A9AF-47C7-B437-8D98FFD441A5}" destId="{AA84A521-03B2-448B-8461-AEB75FCAF6EE}" srcOrd="0" destOrd="0" presId="urn:microsoft.com/office/officeart/2005/8/layout/chevron2"/>
    <dgm:cxn modelId="{46AEC259-27DA-4D39-A610-9A48A3E288AD}" type="presParOf" srcId="{AA84A521-03B2-448B-8461-AEB75FCAF6EE}" destId="{531070A3-3CF9-45E2-9E18-91E0B3D1AD83}" srcOrd="0" destOrd="0" presId="urn:microsoft.com/office/officeart/2005/8/layout/chevron2"/>
    <dgm:cxn modelId="{4EF2024A-A36F-406A-B7A7-0DE9D989A6AB}" type="presParOf" srcId="{AA84A521-03B2-448B-8461-AEB75FCAF6EE}" destId="{BE282D74-B48D-43C8-B83D-528AFBEB1DEE}" srcOrd="1" destOrd="0" presId="urn:microsoft.com/office/officeart/2005/8/layout/chevron2"/>
    <dgm:cxn modelId="{E601F77A-ED57-46A5-8322-F1052A229037}" type="presParOf" srcId="{A4DEAAE1-A9AF-47C7-B437-8D98FFD441A5}" destId="{FE26BAAC-CAA8-4AD1-9DB3-5FB5E4100E74}" srcOrd="1" destOrd="0" presId="urn:microsoft.com/office/officeart/2005/8/layout/chevron2"/>
    <dgm:cxn modelId="{E956E3A3-41DB-46A9-9ECB-2D466E9FD522}" type="presParOf" srcId="{A4DEAAE1-A9AF-47C7-B437-8D98FFD441A5}" destId="{C585DBE7-A7D4-427F-82DE-6E42D667DD2C}" srcOrd="2" destOrd="0" presId="urn:microsoft.com/office/officeart/2005/8/layout/chevron2"/>
    <dgm:cxn modelId="{33FD6849-E38C-4445-A8AD-B93CBD74910D}" type="presParOf" srcId="{C585DBE7-A7D4-427F-82DE-6E42D667DD2C}" destId="{10AEDBDD-56AA-479B-9997-27A58090163D}" srcOrd="0" destOrd="0" presId="urn:microsoft.com/office/officeart/2005/8/layout/chevron2"/>
    <dgm:cxn modelId="{C9E27451-5E9E-4EF0-A6BD-FA871652E492}" type="presParOf" srcId="{C585DBE7-A7D4-427F-82DE-6E42D667DD2C}" destId="{096282D7-A8C5-4B96-860D-133AA263639C}" srcOrd="1" destOrd="0" presId="urn:microsoft.com/office/officeart/2005/8/layout/chevron2"/>
    <dgm:cxn modelId="{B3EDC2A9-677B-4016-A0F3-732C0F686AF5}" type="presParOf" srcId="{A4DEAAE1-A9AF-47C7-B437-8D98FFD441A5}" destId="{51FD4336-9F54-4834-A6A8-70D30C545089}" srcOrd="3" destOrd="0" presId="urn:microsoft.com/office/officeart/2005/8/layout/chevron2"/>
    <dgm:cxn modelId="{305283C7-9A13-44AF-A02C-952FFC1407C3}" type="presParOf" srcId="{A4DEAAE1-A9AF-47C7-B437-8D98FFD441A5}" destId="{D2353F3E-BE51-4091-9520-942C783E6A84}" srcOrd="4" destOrd="0" presId="urn:microsoft.com/office/officeart/2005/8/layout/chevron2"/>
    <dgm:cxn modelId="{01D4FA15-0FEC-4975-8131-305E63A846F1}" type="presParOf" srcId="{D2353F3E-BE51-4091-9520-942C783E6A84}" destId="{AE44AB56-7100-43F4-9922-12129EFBF864}" srcOrd="0" destOrd="0" presId="urn:microsoft.com/office/officeart/2005/8/layout/chevron2"/>
    <dgm:cxn modelId="{AC272E01-7017-4623-BDD3-0F0F6BC56C41}" type="presParOf" srcId="{D2353F3E-BE51-4091-9520-942C783E6A84}" destId="{3CDE358A-8AB4-4C12-91B9-D685D0A94057}" srcOrd="1" destOrd="0" presId="urn:microsoft.com/office/officeart/2005/8/layout/chevron2"/>
    <dgm:cxn modelId="{DF90208B-6B5C-43C2-AC56-C042B845F3F0}" type="presParOf" srcId="{A4DEAAE1-A9AF-47C7-B437-8D98FFD441A5}" destId="{3A7E0C2F-23DC-4725-8A67-406550996A6B}" srcOrd="5" destOrd="0" presId="urn:microsoft.com/office/officeart/2005/8/layout/chevron2"/>
    <dgm:cxn modelId="{65118741-6DB9-4A2C-9558-E5B49A12978D}" type="presParOf" srcId="{A4DEAAE1-A9AF-47C7-B437-8D98FFD441A5}" destId="{038F4CB4-C3BE-4B48-900E-3A79258F8BEB}" srcOrd="6" destOrd="0" presId="urn:microsoft.com/office/officeart/2005/8/layout/chevron2"/>
    <dgm:cxn modelId="{1CFB4125-D71E-493D-8D61-CF9AB8481652}" type="presParOf" srcId="{038F4CB4-C3BE-4B48-900E-3A79258F8BEB}" destId="{815BA926-459E-41E6-B0CB-58400EE182B0}" srcOrd="0" destOrd="0" presId="urn:microsoft.com/office/officeart/2005/8/layout/chevron2"/>
    <dgm:cxn modelId="{B236DAA7-9183-4167-90DB-974948420E97}" type="presParOf" srcId="{038F4CB4-C3BE-4B48-900E-3A79258F8BEB}" destId="{6BACE630-5988-4338-B04E-6B32D2FBD953}" srcOrd="1" destOrd="0" presId="urn:microsoft.com/office/officeart/2005/8/layout/chevron2"/>
    <dgm:cxn modelId="{51120B35-F10A-44B3-874C-44ACB4857630}" type="presParOf" srcId="{A4DEAAE1-A9AF-47C7-B437-8D98FFD441A5}" destId="{E43BC738-FC2A-4428-81E4-F0B25E615933}" srcOrd="7" destOrd="0" presId="urn:microsoft.com/office/officeart/2005/8/layout/chevron2"/>
    <dgm:cxn modelId="{3DBA03AB-77CE-481D-B87B-53D7DD2BA598}" type="presParOf" srcId="{A4DEAAE1-A9AF-47C7-B437-8D98FFD441A5}" destId="{4A7CD649-B55B-43C3-8453-06299F688F86}" srcOrd="8" destOrd="0" presId="urn:microsoft.com/office/officeart/2005/8/layout/chevron2"/>
    <dgm:cxn modelId="{63F1A69D-1533-4BD8-9471-5C5EF0E871E9}" type="presParOf" srcId="{4A7CD649-B55B-43C3-8453-06299F688F86}" destId="{5AADDEF3-1E2E-4CBD-A6E6-12EDF913117F}" srcOrd="0" destOrd="0" presId="urn:microsoft.com/office/officeart/2005/8/layout/chevron2"/>
    <dgm:cxn modelId="{4FB917F3-A0A3-4E5D-9B9B-CF1C37BAF566}" type="presParOf" srcId="{4A7CD649-B55B-43C3-8453-06299F688F86}" destId="{DEDCF79F-D757-4399-859A-4CF36A2E44D7}" srcOrd="1" destOrd="0" presId="urn:microsoft.com/office/officeart/2005/8/layout/chevron2"/>
    <dgm:cxn modelId="{31E54E9D-52AE-4A32-9E2E-67B51BACAA16}" type="presParOf" srcId="{A4DEAAE1-A9AF-47C7-B437-8D98FFD441A5}" destId="{B8953F3F-F1F8-4BB9-B804-689269711F4B}" srcOrd="9" destOrd="0" presId="urn:microsoft.com/office/officeart/2005/8/layout/chevron2"/>
    <dgm:cxn modelId="{79EF363F-6E2F-4913-8D20-9E47192F82C9}" type="presParOf" srcId="{A4DEAAE1-A9AF-47C7-B437-8D98FFD441A5}" destId="{1BCFFC4D-8D6F-4C4E-91B8-A5B8E7486B54}" srcOrd="10" destOrd="0" presId="urn:microsoft.com/office/officeart/2005/8/layout/chevron2"/>
    <dgm:cxn modelId="{59DF582E-DD41-4745-AC13-6C1CED1788C6}" type="presParOf" srcId="{1BCFFC4D-8D6F-4C4E-91B8-A5B8E7486B54}" destId="{49D51D79-4784-4C75-9270-B71110E9FDC8}" srcOrd="0" destOrd="0" presId="urn:microsoft.com/office/officeart/2005/8/layout/chevron2"/>
    <dgm:cxn modelId="{1A04315F-985E-4A42-8F92-AD37205098BC}" type="presParOf" srcId="{1BCFFC4D-8D6F-4C4E-91B8-A5B8E7486B54}" destId="{3979BDB6-12D6-48C8-B2E8-E6848A113B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7D70B-EE26-4196-9511-9EB42EFD279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5656D6-61EA-4A63-9989-9298418C1FA2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00937B6F-79AB-4660-92E1-F2448D49E9A9}" type="parTrans" cxnId="{32BE7047-2DC9-4151-A9BB-E3D3BD5A2E8A}">
      <dgm:prSet/>
      <dgm:spPr/>
      <dgm:t>
        <a:bodyPr/>
        <a:lstStyle/>
        <a:p>
          <a:endParaRPr lang="en-GB"/>
        </a:p>
      </dgm:t>
    </dgm:pt>
    <dgm:pt modelId="{08466D62-0F2E-40C9-A1DF-F1A4AF1D3B3D}" type="sibTrans" cxnId="{32BE7047-2DC9-4151-A9BB-E3D3BD5A2E8A}">
      <dgm:prSet/>
      <dgm:spPr/>
      <dgm:t>
        <a:bodyPr/>
        <a:lstStyle/>
        <a:p>
          <a:endParaRPr lang="en-GB"/>
        </a:p>
      </dgm:t>
    </dgm:pt>
    <dgm:pt modelId="{A72820F0-9D81-4E87-9DD7-4FCAAB71AA06}">
      <dgm:prSet phldrT="[Text]"/>
      <dgm:spPr/>
      <dgm:t>
        <a:bodyPr/>
        <a:lstStyle/>
        <a:p>
          <a:r>
            <a:rPr lang="en-GB" dirty="0"/>
            <a:t>Theme</a:t>
          </a:r>
        </a:p>
      </dgm:t>
    </dgm:pt>
    <dgm:pt modelId="{D494802A-BA1D-40E9-807A-9E1872EF1CB6}" type="parTrans" cxnId="{B943D679-477D-493E-BC52-DD7B420C18C3}">
      <dgm:prSet/>
      <dgm:spPr/>
      <dgm:t>
        <a:bodyPr/>
        <a:lstStyle/>
        <a:p>
          <a:endParaRPr lang="en-GB"/>
        </a:p>
      </dgm:t>
    </dgm:pt>
    <dgm:pt modelId="{EC011415-B1B5-41AA-A31F-3E725CE30AC4}" type="sibTrans" cxnId="{B943D679-477D-493E-BC52-DD7B420C18C3}">
      <dgm:prSet/>
      <dgm:spPr/>
      <dgm:t>
        <a:bodyPr/>
        <a:lstStyle/>
        <a:p>
          <a:endParaRPr lang="en-GB"/>
        </a:p>
      </dgm:t>
    </dgm:pt>
    <dgm:pt modelId="{B7453A02-9B79-4AD0-A033-5D69ABA317BB}">
      <dgm:prSet phldrT="[Text]"/>
      <dgm:spPr/>
      <dgm:t>
        <a:bodyPr/>
        <a:lstStyle/>
        <a:p>
          <a:r>
            <a:rPr lang="en-GB" dirty="0"/>
            <a:t>Location</a:t>
          </a:r>
        </a:p>
      </dgm:t>
    </dgm:pt>
    <dgm:pt modelId="{3CFC8D74-8B3E-4C62-9861-02707C0199C6}" type="parTrans" cxnId="{70326141-3854-4DB5-B9DD-528DAE5CC70D}">
      <dgm:prSet/>
      <dgm:spPr/>
      <dgm:t>
        <a:bodyPr/>
        <a:lstStyle/>
        <a:p>
          <a:endParaRPr lang="en-GB"/>
        </a:p>
      </dgm:t>
    </dgm:pt>
    <dgm:pt modelId="{0DC697C0-BC3F-4910-8C8B-5AFEE5D9617B}" type="sibTrans" cxnId="{70326141-3854-4DB5-B9DD-528DAE5CC70D}">
      <dgm:prSet/>
      <dgm:spPr/>
      <dgm:t>
        <a:bodyPr/>
        <a:lstStyle/>
        <a:p>
          <a:endParaRPr lang="en-GB"/>
        </a:p>
      </dgm:t>
    </dgm:pt>
    <dgm:pt modelId="{E0E1487E-5ED3-405E-B5C0-63EE08839DD3}">
      <dgm:prSet/>
      <dgm:spPr/>
      <dgm:t>
        <a:bodyPr/>
        <a:lstStyle/>
        <a:p>
          <a:r>
            <a:rPr lang="en-GB" dirty="0"/>
            <a:t>Activity</a:t>
          </a:r>
        </a:p>
      </dgm:t>
    </dgm:pt>
    <dgm:pt modelId="{439BFB5F-F049-4D27-9AAA-0C1D4FAD016E}" type="parTrans" cxnId="{352731A1-167C-41B7-B046-3630045D6006}">
      <dgm:prSet/>
      <dgm:spPr/>
      <dgm:t>
        <a:bodyPr/>
        <a:lstStyle/>
        <a:p>
          <a:endParaRPr lang="en-GB"/>
        </a:p>
      </dgm:t>
    </dgm:pt>
    <dgm:pt modelId="{1FA598B7-1D8C-4B16-80BA-9BDF27FA6936}" type="sibTrans" cxnId="{352731A1-167C-41B7-B046-3630045D6006}">
      <dgm:prSet/>
      <dgm:spPr/>
      <dgm:t>
        <a:bodyPr/>
        <a:lstStyle/>
        <a:p>
          <a:endParaRPr lang="en-GB"/>
        </a:p>
      </dgm:t>
    </dgm:pt>
    <dgm:pt modelId="{0D28F6E8-81F2-4871-B512-C9253A0404ED}">
      <dgm:prSet/>
      <dgm:spPr/>
      <dgm:t>
        <a:bodyPr/>
        <a:lstStyle/>
        <a:p>
          <a:r>
            <a:rPr lang="en-GB" dirty="0"/>
            <a:t>Motivation</a:t>
          </a:r>
        </a:p>
      </dgm:t>
    </dgm:pt>
    <dgm:pt modelId="{BF39DE96-608F-4153-B3EA-EDDA28FA60F1}" type="parTrans" cxnId="{985F0E03-53FF-4874-95D7-81720DBBD97E}">
      <dgm:prSet/>
      <dgm:spPr/>
      <dgm:t>
        <a:bodyPr/>
        <a:lstStyle/>
        <a:p>
          <a:endParaRPr lang="en-GB"/>
        </a:p>
      </dgm:t>
    </dgm:pt>
    <dgm:pt modelId="{44C75812-76B8-4652-8F71-B5AF7E58F43C}" type="sibTrans" cxnId="{985F0E03-53FF-4874-95D7-81720DBBD97E}">
      <dgm:prSet/>
      <dgm:spPr/>
      <dgm:t>
        <a:bodyPr/>
        <a:lstStyle/>
        <a:p>
          <a:endParaRPr lang="en-GB"/>
        </a:p>
      </dgm:t>
    </dgm:pt>
    <dgm:pt modelId="{E203AC0D-F97C-4624-8F43-531210610C4D}">
      <dgm:prSet/>
      <dgm:spPr/>
      <dgm:t>
        <a:bodyPr/>
        <a:lstStyle/>
        <a:p>
          <a:r>
            <a:rPr lang="en-GB" dirty="0"/>
            <a:t>Promotion</a:t>
          </a:r>
        </a:p>
      </dgm:t>
    </dgm:pt>
    <dgm:pt modelId="{B9E269F7-64A5-4242-90AE-F2C306A2510A}" type="parTrans" cxnId="{157ADD04-604A-4C39-9ABA-EE59A5D07550}">
      <dgm:prSet/>
      <dgm:spPr/>
      <dgm:t>
        <a:bodyPr/>
        <a:lstStyle/>
        <a:p>
          <a:endParaRPr lang="en-GB"/>
        </a:p>
      </dgm:t>
    </dgm:pt>
    <dgm:pt modelId="{20C4031C-41F0-4AF1-A271-F0F6FCD401B9}" type="sibTrans" cxnId="{157ADD04-604A-4C39-9ABA-EE59A5D07550}">
      <dgm:prSet/>
      <dgm:spPr/>
      <dgm:t>
        <a:bodyPr/>
        <a:lstStyle/>
        <a:p>
          <a:endParaRPr lang="en-GB"/>
        </a:p>
      </dgm:t>
    </dgm:pt>
    <dgm:pt modelId="{CC72AB8F-10EF-41FB-AED2-247F7099B921}" type="pres">
      <dgm:prSet presAssocID="{4B07D70B-EE26-4196-9511-9EB42EFD2792}" presName="CompostProcess" presStyleCnt="0">
        <dgm:presLayoutVars>
          <dgm:dir/>
          <dgm:resizeHandles val="exact"/>
        </dgm:presLayoutVars>
      </dgm:prSet>
      <dgm:spPr/>
    </dgm:pt>
    <dgm:pt modelId="{C69F1532-5BC6-4F2C-A178-3BFF852EB58A}" type="pres">
      <dgm:prSet presAssocID="{4B07D70B-EE26-4196-9511-9EB42EFD2792}" presName="arrow" presStyleLbl="bgShp" presStyleIdx="0" presStyleCnt="1"/>
      <dgm:spPr/>
    </dgm:pt>
    <dgm:pt modelId="{513793C3-1AED-45DF-ACD2-310C49106D3B}" type="pres">
      <dgm:prSet presAssocID="{4B07D70B-EE26-4196-9511-9EB42EFD2792}" presName="linearProcess" presStyleCnt="0"/>
      <dgm:spPr/>
    </dgm:pt>
    <dgm:pt modelId="{E1BBEF97-6CE4-48C5-AD09-ADF4284E70E1}" type="pres">
      <dgm:prSet presAssocID="{FB5656D6-61EA-4A63-9989-9298418C1FA2}" presName="textNode" presStyleLbl="node1" presStyleIdx="0" presStyleCnt="6">
        <dgm:presLayoutVars>
          <dgm:bulletEnabled val="1"/>
        </dgm:presLayoutVars>
      </dgm:prSet>
      <dgm:spPr/>
    </dgm:pt>
    <dgm:pt modelId="{05760624-DDA1-4262-958E-C34E5411AB51}" type="pres">
      <dgm:prSet presAssocID="{08466D62-0F2E-40C9-A1DF-F1A4AF1D3B3D}" presName="sibTrans" presStyleCnt="0"/>
      <dgm:spPr/>
    </dgm:pt>
    <dgm:pt modelId="{468EFCDA-F2D1-4219-A2DB-43AC3F931644}" type="pres">
      <dgm:prSet presAssocID="{A72820F0-9D81-4E87-9DD7-4FCAAB71AA06}" presName="textNode" presStyleLbl="node1" presStyleIdx="1" presStyleCnt="6">
        <dgm:presLayoutVars>
          <dgm:bulletEnabled val="1"/>
        </dgm:presLayoutVars>
      </dgm:prSet>
      <dgm:spPr/>
    </dgm:pt>
    <dgm:pt modelId="{624884B1-FAD8-4658-8344-7B6D1EECB2E3}" type="pres">
      <dgm:prSet presAssocID="{EC011415-B1B5-41AA-A31F-3E725CE30AC4}" presName="sibTrans" presStyleCnt="0"/>
      <dgm:spPr/>
    </dgm:pt>
    <dgm:pt modelId="{2E2E3BC3-DB8E-415E-BB7B-BDE959CE3AAD}" type="pres">
      <dgm:prSet presAssocID="{B7453A02-9B79-4AD0-A033-5D69ABA317BB}" presName="textNode" presStyleLbl="node1" presStyleIdx="2" presStyleCnt="6">
        <dgm:presLayoutVars>
          <dgm:bulletEnabled val="1"/>
        </dgm:presLayoutVars>
      </dgm:prSet>
      <dgm:spPr/>
    </dgm:pt>
    <dgm:pt modelId="{C8023843-8CCB-4C97-B8C4-78902FEF2C74}" type="pres">
      <dgm:prSet presAssocID="{0DC697C0-BC3F-4910-8C8B-5AFEE5D9617B}" presName="sibTrans" presStyleCnt="0"/>
      <dgm:spPr/>
    </dgm:pt>
    <dgm:pt modelId="{C283AB55-9D29-4332-B5C6-2C61FC6DF831}" type="pres">
      <dgm:prSet presAssocID="{E0E1487E-5ED3-405E-B5C0-63EE08839DD3}" presName="textNode" presStyleLbl="node1" presStyleIdx="3" presStyleCnt="6">
        <dgm:presLayoutVars>
          <dgm:bulletEnabled val="1"/>
        </dgm:presLayoutVars>
      </dgm:prSet>
      <dgm:spPr/>
    </dgm:pt>
    <dgm:pt modelId="{0A9BBAB6-A32B-4BBF-AC0F-D431770D04AB}" type="pres">
      <dgm:prSet presAssocID="{1FA598B7-1D8C-4B16-80BA-9BDF27FA6936}" presName="sibTrans" presStyleCnt="0"/>
      <dgm:spPr/>
    </dgm:pt>
    <dgm:pt modelId="{3180389C-E17E-4C5D-A095-FC87A3B0616D}" type="pres">
      <dgm:prSet presAssocID="{0D28F6E8-81F2-4871-B512-C9253A0404ED}" presName="textNode" presStyleLbl="node1" presStyleIdx="4" presStyleCnt="6">
        <dgm:presLayoutVars>
          <dgm:bulletEnabled val="1"/>
        </dgm:presLayoutVars>
      </dgm:prSet>
      <dgm:spPr/>
    </dgm:pt>
    <dgm:pt modelId="{9FCBCBE0-0200-4819-A057-152933F4AA91}" type="pres">
      <dgm:prSet presAssocID="{44C75812-76B8-4652-8F71-B5AF7E58F43C}" presName="sibTrans" presStyleCnt="0"/>
      <dgm:spPr/>
    </dgm:pt>
    <dgm:pt modelId="{AA60A619-9A0C-4E2A-845E-3C648036D3D2}" type="pres">
      <dgm:prSet presAssocID="{E203AC0D-F97C-4624-8F43-531210610C4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85F0E03-53FF-4874-95D7-81720DBBD97E}" srcId="{4B07D70B-EE26-4196-9511-9EB42EFD2792}" destId="{0D28F6E8-81F2-4871-B512-C9253A0404ED}" srcOrd="4" destOrd="0" parTransId="{BF39DE96-608F-4153-B3EA-EDDA28FA60F1}" sibTransId="{44C75812-76B8-4652-8F71-B5AF7E58F43C}"/>
    <dgm:cxn modelId="{157ADD04-604A-4C39-9ABA-EE59A5D07550}" srcId="{4B07D70B-EE26-4196-9511-9EB42EFD2792}" destId="{E203AC0D-F97C-4624-8F43-531210610C4D}" srcOrd="5" destOrd="0" parTransId="{B9E269F7-64A5-4242-90AE-F2C306A2510A}" sibTransId="{20C4031C-41F0-4AF1-A271-F0F6FCD401B9}"/>
    <dgm:cxn modelId="{4FBD220C-6CCB-43B6-A3CC-1AF050EB8E5D}" type="presOf" srcId="{FB5656D6-61EA-4A63-9989-9298418C1FA2}" destId="{E1BBEF97-6CE4-48C5-AD09-ADF4284E70E1}" srcOrd="0" destOrd="0" presId="urn:microsoft.com/office/officeart/2005/8/layout/hProcess9"/>
    <dgm:cxn modelId="{2180A020-9D3F-4559-8543-5B562D344E2F}" type="presOf" srcId="{B7453A02-9B79-4AD0-A033-5D69ABA317BB}" destId="{2E2E3BC3-DB8E-415E-BB7B-BDE959CE3AAD}" srcOrd="0" destOrd="0" presId="urn:microsoft.com/office/officeart/2005/8/layout/hProcess9"/>
    <dgm:cxn modelId="{70326141-3854-4DB5-B9DD-528DAE5CC70D}" srcId="{4B07D70B-EE26-4196-9511-9EB42EFD2792}" destId="{B7453A02-9B79-4AD0-A033-5D69ABA317BB}" srcOrd="2" destOrd="0" parTransId="{3CFC8D74-8B3E-4C62-9861-02707C0199C6}" sibTransId="{0DC697C0-BC3F-4910-8C8B-5AFEE5D9617B}"/>
    <dgm:cxn modelId="{32BE7047-2DC9-4151-A9BB-E3D3BD5A2E8A}" srcId="{4B07D70B-EE26-4196-9511-9EB42EFD2792}" destId="{FB5656D6-61EA-4A63-9989-9298418C1FA2}" srcOrd="0" destOrd="0" parTransId="{00937B6F-79AB-4660-92E1-F2448D49E9A9}" sibTransId="{08466D62-0F2E-40C9-A1DF-F1A4AF1D3B3D}"/>
    <dgm:cxn modelId="{AC22A570-AA77-4715-9E2F-620D22491092}" type="presOf" srcId="{E0E1487E-5ED3-405E-B5C0-63EE08839DD3}" destId="{C283AB55-9D29-4332-B5C6-2C61FC6DF831}" srcOrd="0" destOrd="0" presId="urn:microsoft.com/office/officeart/2005/8/layout/hProcess9"/>
    <dgm:cxn modelId="{B943D679-477D-493E-BC52-DD7B420C18C3}" srcId="{4B07D70B-EE26-4196-9511-9EB42EFD2792}" destId="{A72820F0-9D81-4E87-9DD7-4FCAAB71AA06}" srcOrd="1" destOrd="0" parTransId="{D494802A-BA1D-40E9-807A-9E1872EF1CB6}" sibTransId="{EC011415-B1B5-41AA-A31F-3E725CE30AC4}"/>
    <dgm:cxn modelId="{352731A1-167C-41B7-B046-3630045D6006}" srcId="{4B07D70B-EE26-4196-9511-9EB42EFD2792}" destId="{E0E1487E-5ED3-405E-B5C0-63EE08839DD3}" srcOrd="3" destOrd="0" parTransId="{439BFB5F-F049-4D27-9AAA-0C1D4FAD016E}" sibTransId="{1FA598B7-1D8C-4B16-80BA-9BDF27FA6936}"/>
    <dgm:cxn modelId="{1EA2E0B4-CF90-423E-B8D5-C6D60A9D20E2}" type="presOf" srcId="{A72820F0-9D81-4E87-9DD7-4FCAAB71AA06}" destId="{468EFCDA-F2D1-4219-A2DB-43AC3F931644}" srcOrd="0" destOrd="0" presId="urn:microsoft.com/office/officeart/2005/8/layout/hProcess9"/>
    <dgm:cxn modelId="{A63EACD1-30F8-4316-970E-4F6BF38C074A}" type="presOf" srcId="{4B07D70B-EE26-4196-9511-9EB42EFD2792}" destId="{CC72AB8F-10EF-41FB-AED2-247F7099B921}" srcOrd="0" destOrd="0" presId="urn:microsoft.com/office/officeart/2005/8/layout/hProcess9"/>
    <dgm:cxn modelId="{E33BFCD4-106F-4EF9-9BC1-A1ED82F646AA}" type="presOf" srcId="{E203AC0D-F97C-4624-8F43-531210610C4D}" destId="{AA60A619-9A0C-4E2A-845E-3C648036D3D2}" srcOrd="0" destOrd="0" presId="urn:microsoft.com/office/officeart/2005/8/layout/hProcess9"/>
    <dgm:cxn modelId="{85B168FC-8D16-40F7-A0D5-585067A1DA40}" type="presOf" srcId="{0D28F6E8-81F2-4871-B512-C9253A0404ED}" destId="{3180389C-E17E-4C5D-A095-FC87A3B0616D}" srcOrd="0" destOrd="0" presId="urn:microsoft.com/office/officeart/2005/8/layout/hProcess9"/>
    <dgm:cxn modelId="{E41BE752-EBF4-4663-A0E7-81F5D723ED1F}" type="presParOf" srcId="{CC72AB8F-10EF-41FB-AED2-247F7099B921}" destId="{C69F1532-5BC6-4F2C-A178-3BFF852EB58A}" srcOrd="0" destOrd="0" presId="urn:microsoft.com/office/officeart/2005/8/layout/hProcess9"/>
    <dgm:cxn modelId="{DD50D1C3-A716-4634-8152-B3FD360DD020}" type="presParOf" srcId="{CC72AB8F-10EF-41FB-AED2-247F7099B921}" destId="{513793C3-1AED-45DF-ACD2-310C49106D3B}" srcOrd="1" destOrd="0" presId="urn:microsoft.com/office/officeart/2005/8/layout/hProcess9"/>
    <dgm:cxn modelId="{9C528654-8926-41D0-A1AD-2DAB08E53739}" type="presParOf" srcId="{513793C3-1AED-45DF-ACD2-310C49106D3B}" destId="{E1BBEF97-6CE4-48C5-AD09-ADF4284E70E1}" srcOrd="0" destOrd="0" presId="urn:microsoft.com/office/officeart/2005/8/layout/hProcess9"/>
    <dgm:cxn modelId="{4DBE2528-8060-4AEA-A877-56A3A51EF2FA}" type="presParOf" srcId="{513793C3-1AED-45DF-ACD2-310C49106D3B}" destId="{05760624-DDA1-4262-958E-C34E5411AB51}" srcOrd="1" destOrd="0" presId="urn:microsoft.com/office/officeart/2005/8/layout/hProcess9"/>
    <dgm:cxn modelId="{4CA8941A-53D6-4620-9DC2-CC2B9D772D14}" type="presParOf" srcId="{513793C3-1AED-45DF-ACD2-310C49106D3B}" destId="{468EFCDA-F2D1-4219-A2DB-43AC3F931644}" srcOrd="2" destOrd="0" presId="urn:microsoft.com/office/officeart/2005/8/layout/hProcess9"/>
    <dgm:cxn modelId="{521C8249-C5BC-4F77-9473-DFECF9329FDE}" type="presParOf" srcId="{513793C3-1AED-45DF-ACD2-310C49106D3B}" destId="{624884B1-FAD8-4658-8344-7B6D1EECB2E3}" srcOrd="3" destOrd="0" presId="urn:microsoft.com/office/officeart/2005/8/layout/hProcess9"/>
    <dgm:cxn modelId="{2C1D68C9-19AB-450E-9723-8AD7EBC3C573}" type="presParOf" srcId="{513793C3-1AED-45DF-ACD2-310C49106D3B}" destId="{2E2E3BC3-DB8E-415E-BB7B-BDE959CE3AAD}" srcOrd="4" destOrd="0" presId="urn:microsoft.com/office/officeart/2005/8/layout/hProcess9"/>
    <dgm:cxn modelId="{05035C05-ED11-46E0-B0A2-B9E81E27BDC0}" type="presParOf" srcId="{513793C3-1AED-45DF-ACD2-310C49106D3B}" destId="{C8023843-8CCB-4C97-B8C4-78902FEF2C74}" srcOrd="5" destOrd="0" presId="urn:microsoft.com/office/officeart/2005/8/layout/hProcess9"/>
    <dgm:cxn modelId="{06ECBF82-17ED-4F83-8172-EB3F13144655}" type="presParOf" srcId="{513793C3-1AED-45DF-ACD2-310C49106D3B}" destId="{C283AB55-9D29-4332-B5C6-2C61FC6DF831}" srcOrd="6" destOrd="0" presId="urn:microsoft.com/office/officeart/2005/8/layout/hProcess9"/>
    <dgm:cxn modelId="{F61C74F4-9BB2-481C-A95B-E5A615BFA299}" type="presParOf" srcId="{513793C3-1AED-45DF-ACD2-310C49106D3B}" destId="{0A9BBAB6-A32B-4BBF-AC0F-D431770D04AB}" srcOrd="7" destOrd="0" presId="urn:microsoft.com/office/officeart/2005/8/layout/hProcess9"/>
    <dgm:cxn modelId="{C024B4A4-E56B-4C05-BD05-3E39D876E017}" type="presParOf" srcId="{513793C3-1AED-45DF-ACD2-310C49106D3B}" destId="{3180389C-E17E-4C5D-A095-FC87A3B0616D}" srcOrd="8" destOrd="0" presId="urn:microsoft.com/office/officeart/2005/8/layout/hProcess9"/>
    <dgm:cxn modelId="{531E1006-2D83-457F-A245-1FFD65BE779E}" type="presParOf" srcId="{513793C3-1AED-45DF-ACD2-310C49106D3B}" destId="{9FCBCBE0-0200-4819-A057-152933F4AA91}" srcOrd="9" destOrd="0" presId="urn:microsoft.com/office/officeart/2005/8/layout/hProcess9"/>
    <dgm:cxn modelId="{886ED7C7-4D05-47FA-A677-D2D356DF5CED}" type="presParOf" srcId="{513793C3-1AED-45DF-ACD2-310C49106D3B}" destId="{AA60A619-9A0C-4E2A-845E-3C648036D3D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07D70B-EE26-4196-9511-9EB42EFD2792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B5656D6-61EA-4A63-9989-9298418C1FA2}">
      <dgm:prSet phldrT="[Text]"/>
      <dgm:spPr/>
      <dgm:t>
        <a:bodyPr/>
        <a:lstStyle/>
        <a:p>
          <a:r>
            <a:rPr lang="en-GB" dirty="0"/>
            <a:t>Goals</a:t>
          </a:r>
        </a:p>
      </dgm:t>
    </dgm:pt>
    <dgm:pt modelId="{00937B6F-79AB-4660-92E1-F2448D49E9A9}" type="parTrans" cxnId="{32BE7047-2DC9-4151-A9BB-E3D3BD5A2E8A}">
      <dgm:prSet/>
      <dgm:spPr/>
      <dgm:t>
        <a:bodyPr/>
        <a:lstStyle/>
        <a:p>
          <a:endParaRPr lang="en-GB"/>
        </a:p>
      </dgm:t>
    </dgm:pt>
    <dgm:pt modelId="{08466D62-0F2E-40C9-A1DF-F1A4AF1D3B3D}" type="sibTrans" cxnId="{32BE7047-2DC9-4151-A9BB-E3D3BD5A2E8A}">
      <dgm:prSet/>
      <dgm:spPr/>
      <dgm:t>
        <a:bodyPr/>
        <a:lstStyle/>
        <a:p>
          <a:endParaRPr lang="en-GB"/>
        </a:p>
      </dgm:t>
    </dgm:pt>
    <dgm:pt modelId="{A72820F0-9D81-4E87-9DD7-4FCAAB71AA06}">
      <dgm:prSet phldrT="[Text]"/>
      <dgm:spPr/>
      <dgm:t>
        <a:bodyPr/>
        <a:lstStyle/>
        <a:p>
          <a:r>
            <a:rPr lang="en-GB" dirty="0"/>
            <a:t>Theme</a:t>
          </a:r>
        </a:p>
      </dgm:t>
    </dgm:pt>
    <dgm:pt modelId="{D494802A-BA1D-40E9-807A-9E1872EF1CB6}" type="parTrans" cxnId="{B943D679-477D-493E-BC52-DD7B420C18C3}">
      <dgm:prSet/>
      <dgm:spPr/>
      <dgm:t>
        <a:bodyPr/>
        <a:lstStyle/>
        <a:p>
          <a:endParaRPr lang="en-GB"/>
        </a:p>
      </dgm:t>
    </dgm:pt>
    <dgm:pt modelId="{EC011415-B1B5-41AA-A31F-3E725CE30AC4}" type="sibTrans" cxnId="{B943D679-477D-493E-BC52-DD7B420C18C3}">
      <dgm:prSet/>
      <dgm:spPr/>
      <dgm:t>
        <a:bodyPr/>
        <a:lstStyle/>
        <a:p>
          <a:endParaRPr lang="en-GB"/>
        </a:p>
      </dgm:t>
    </dgm:pt>
    <dgm:pt modelId="{B7453A02-9B79-4AD0-A033-5D69ABA317BB}">
      <dgm:prSet phldrT="[Text]"/>
      <dgm:spPr/>
      <dgm:t>
        <a:bodyPr/>
        <a:lstStyle/>
        <a:p>
          <a:r>
            <a:rPr lang="en-GB" dirty="0"/>
            <a:t>Location</a:t>
          </a:r>
        </a:p>
      </dgm:t>
    </dgm:pt>
    <dgm:pt modelId="{3CFC8D74-8B3E-4C62-9861-02707C0199C6}" type="parTrans" cxnId="{70326141-3854-4DB5-B9DD-528DAE5CC70D}">
      <dgm:prSet/>
      <dgm:spPr/>
      <dgm:t>
        <a:bodyPr/>
        <a:lstStyle/>
        <a:p>
          <a:endParaRPr lang="en-GB"/>
        </a:p>
      </dgm:t>
    </dgm:pt>
    <dgm:pt modelId="{0DC697C0-BC3F-4910-8C8B-5AFEE5D9617B}" type="sibTrans" cxnId="{70326141-3854-4DB5-B9DD-528DAE5CC70D}">
      <dgm:prSet/>
      <dgm:spPr/>
      <dgm:t>
        <a:bodyPr/>
        <a:lstStyle/>
        <a:p>
          <a:endParaRPr lang="en-GB"/>
        </a:p>
      </dgm:t>
    </dgm:pt>
    <dgm:pt modelId="{E0E1487E-5ED3-405E-B5C0-63EE08839DD3}">
      <dgm:prSet/>
      <dgm:spPr/>
      <dgm:t>
        <a:bodyPr/>
        <a:lstStyle/>
        <a:p>
          <a:r>
            <a:rPr lang="en-GB" dirty="0"/>
            <a:t>Activity</a:t>
          </a:r>
        </a:p>
      </dgm:t>
    </dgm:pt>
    <dgm:pt modelId="{439BFB5F-F049-4D27-9AAA-0C1D4FAD016E}" type="parTrans" cxnId="{352731A1-167C-41B7-B046-3630045D6006}">
      <dgm:prSet/>
      <dgm:spPr/>
      <dgm:t>
        <a:bodyPr/>
        <a:lstStyle/>
        <a:p>
          <a:endParaRPr lang="en-GB"/>
        </a:p>
      </dgm:t>
    </dgm:pt>
    <dgm:pt modelId="{1FA598B7-1D8C-4B16-80BA-9BDF27FA6936}" type="sibTrans" cxnId="{352731A1-167C-41B7-B046-3630045D6006}">
      <dgm:prSet/>
      <dgm:spPr/>
      <dgm:t>
        <a:bodyPr/>
        <a:lstStyle/>
        <a:p>
          <a:endParaRPr lang="en-GB"/>
        </a:p>
      </dgm:t>
    </dgm:pt>
    <dgm:pt modelId="{0D28F6E8-81F2-4871-B512-C9253A0404ED}">
      <dgm:prSet/>
      <dgm:spPr/>
      <dgm:t>
        <a:bodyPr/>
        <a:lstStyle/>
        <a:p>
          <a:r>
            <a:rPr lang="en-GB" dirty="0"/>
            <a:t>Motivation</a:t>
          </a:r>
        </a:p>
      </dgm:t>
    </dgm:pt>
    <dgm:pt modelId="{BF39DE96-608F-4153-B3EA-EDDA28FA60F1}" type="parTrans" cxnId="{985F0E03-53FF-4874-95D7-81720DBBD97E}">
      <dgm:prSet/>
      <dgm:spPr/>
      <dgm:t>
        <a:bodyPr/>
        <a:lstStyle/>
        <a:p>
          <a:endParaRPr lang="en-GB"/>
        </a:p>
      </dgm:t>
    </dgm:pt>
    <dgm:pt modelId="{44C75812-76B8-4652-8F71-B5AF7E58F43C}" type="sibTrans" cxnId="{985F0E03-53FF-4874-95D7-81720DBBD97E}">
      <dgm:prSet/>
      <dgm:spPr/>
      <dgm:t>
        <a:bodyPr/>
        <a:lstStyle/>
        <a:p>
          <a:endParaRPr lang="en-GB"/>
        </a:p>
      </dgm:t>
    </dgm:pt>
    <dgm:pt modelId="{E203AC0D-F97C-4624-8F43-531210610C4D}">
      <dgm:prSet/>
      <dgm:spPr/>
      <dgm:t>
        <a:bodyPr/>
        <a:lstStyle/>
        <a:p>
          <a:r>
            <a:rPr lang="en-GB" dirty="0"/>
            <a:t>Promotion</a:t>
          </a:r>
        </a:p>
      </dgm:t>
    </dgm:pt>
    <dgm:pt modelId="{B9E269F7-64A5-4242-90AE-F2C306A2510A}" type="parTrans" cxnId="{157ADD04-604A-4C39-9ABA-EE59A5D07550}">
      <dgm:prSet/>
      <dgm:spPr/>
      <dgm:t>
        <a:bodyPr/>
        <a:lstStyle/>
        <a:p>
          <a:endParaRPr lang="en-GB"/>
        </a:p>
      </dgm:t>
    </dgm:pt>
    <dgm:pt modelId="{20C4031C-41F0-4AF1-A271-F0F6FCD401B9}" type="sibTrans" cxnId="{157ADD04-604A-4C39-9ABA-EE59A5D07550}">
      <dgm:prSet/>
      <dgm:spPr/>
      <dgm:t>
        <a:bodyPr/>
        <a:lstStyle/>
        <a:p>
          <a:endParaRPr lang="en-GB"/>
        </a:p>
      </dgm:t>
    </dgm:pt>
    <dgm:pt modelId="{6F3F6456-7501-46EB-B917-486275137176}">
      <dgm:prSet/>
      <dgm:spPr/>
      <dgm:t>
        <a:bodyPr/>
        <a:lstStyle/>
        <a:p>
          <a:r>
            <a:rPr lang="en-GB" dirty="0"/>
            <a:t>To raise awareness on Lunar New Year on campus</a:t>
          </a:r>
        </a:p>
      </dgm:t>
    </dgm:pt>
    <dgm:pt modelId="{B03672A9-3DDD-4F43-A71C-AF67CC71B151}" type="parTrans" cxnId="{73265FD4-7A03-4F1D-A309-CB3FFECE80A1}">
      <dgm:prSet/>
      <dgm:spPr/>
      <dgm:t>
        <a:bodyPr/>
        <a:lstStyle/>
        <a:p>
          <a:endParaRPr lang="en-GB"/>
        </a:p>
      </dgm:t>
    </dgm:pt>
    <dgm:pt modelId="{B44037FA-0FCF-46A8-A6D5-04503E0DCED4}" type="sibTrans" cxnId="{73265FD4-7A03-4F1D-A309-CB3FFECE80A1}">
      <dgm:prSet/>
      <dgm:spPr/>
      <dgm:t>
        <a:bodyPr/>
        <a:lstStyle/>
        <a:p>
          <a:endParaRPr lang="en-GB"/>
        </a:p>
      </dgm:t>
    </dgm:pt>
    <dgm:pt modelId="{405752DC-FC42-4DB4-B9F4-C8EECF00EADC}">
      <dgm:prSet/>
      <dgm:spPr/>
      <dgm:t>
        <a:bodyPr/>
        <a:lstStyle/>
        <a:p>
          <a:r>
            <a:rPr lang="en-GB" dirty="0"/>
            <a:t>To make students to celebrate feel seen by the university</a:t>
          </a:r>
        </a:p>
      </dgm:t>
    </dgm:pt>
    <dgm:pt modelId="{6D7EF4E7-64A2-4022-A729-CC52101F1E88}" type="parTrans" cxnId="{31DB5408-A967-4172-9C67-E8423358A8AA}">
      <dgm:prSet/>
      <dgm:spPr/>
      <dgm:t>
        <a:bodyPr/>
        <a:lstStyle/>
        <a:p>
          <a:endParaRPr lang="en-GB"/>
        </a:p>
      </dgm:t>
    </dgm:pt>
    <dgm:pt modelId="{981291E4-64E2-4D63-BC8D-EB9AEE492B44}" type="sibTrans" cxnId="{31DB5408-A967-4172-9C67-E8423358A8AA}">
      <dgm:prSet/>
      <dgm:spPr/>
      <dgm:t>
        <a:bodyPr/>
        <a:lstStyle/>
        <a:p>
          <a:endParaRPr lang="en-GB"/>
        </a:p>
      </dgm:t>
    </dgm:pt>
    <dgm:pt modelId="{7B95980D-BF02-47C1-8C30-64820C57F57D}">
      <dgm:prSet/>
      <dgm:spPr/>
      <dgm:t>
        <a:bodyPr/>
        <a:lstStyle/>
        <a:p>
          <a:r>
            <a:rPr lang="en-GB" dirty="0"/>
            <a:t>Lunar New Year</a:t>
          </a:r>
        </a:p>
      </dgm:t>
    </dgm:pt>
    <dgm:pt modelId="{084ADEA2-D808-4E60-B58D-1C5F75A5ECE7}" type="parTrans" cxnId="{AC8B84AB-CF76-4858-B3B9-1C48184347B4}">
      <dgm:prSet/>
      <dgm:spPr/>
      <dgm:t>
        <a:bodyPr/>
        <a:lstStyle/>
        <a:p>
          <a:endParaRPr lang="en-GB"/>
        </a:p>
      </dgm:t>
    </dgm:pt>
    <dgm:pt modelId="{AD871F89-C433-45B6-AED0-14652E1F5306}" type="sibTrans" cxnId="{AC8B84AB-CF76-4858-B3B9-1C48184347B4}">
      <dgm:prSet/>
      <dgm:spPr/>
      <dgm:t>
        <a:bodyPr/>
        <a:lstStyle/>
        <a:p>
          <a:endParaRPr lang="en-GB"/>
        </a:p>
      </dgm:t>
    </dgm:pt>
    <dgm:pt modelId="{1D12FA72-5D59-4B73-B774-A205A609E465}">
      <dgm:prSet/>
      <dgm:spPr/>
      <dgm:t>
        <a:bodyPr/>
        <a:lstStyle/>
        <a:p>
          <a:r>
            <a:rPr lang="en-GB" dirty="0"/>
            <a:t>Reception desks </a:t>
          </a:r>
        </a:p>
      </dgm:t>
    </dgm:pt>
    <dgm:pt modelId="{8ACA9046-D0DC-45A7-A497-723D8D2F7F1E}" type="parTrans" cxnId="{9F50890C-3833-45BA-A5DE-C99A74A0E1A7}">
      <dgm:prSet/>
      <dgm:spPr/>
      <dgm:t>
        <a:bodyPr/>
        <a:lstStyle/>
        <a:p>
          <a:endParaRPr lang="en-GB"/>
        </a:p>
      </dgm:t>
    </dgm:pt>
    <dgm:pt modelId="{91F424B8-8C43-4409-B05A-BD6B387DEBBF}" type="sibTrans" cxnId="{9F50890C-3833-45BA-A5DE-C99A74A0E1A7}">
      <dgm:prSet/>
      <dgm:spPr/>
      <dgm:t>
        <a:bodyPr/>
        <a:lstStyle/>
        <a:p>
          <a:endParaRPr lang="en-GB"/>
        </a:p>
      </dgm:t>
    </dgm:pt>
    <dgm:pt modelId="{DE584A2D-09F5-4364-9773-60166EDB6F68}">
      <dgm:prSet/>
      <dgm:spPr/>
      <dgm:t>
        <a:bodyPr/>
        <a:lstStyle/>
        <a:p>
          <a:r>
            <a:rPr lang="en-GB" dirty="0"/>
            <a:t>Giving away envelopes with information on city festival. </a:t>
          </a:r>
        </a:p>
      </dgm:t>
    </dgm:pt>
    <dgm:pt modelId="{9338234A-0F69-4AA8-8BBF-0AE1245E0662}" type="parTrans" cxnId="{30511894-EB6B-4A0A-8544-DB5321C8B8F0}">
      <dgm:prSet/>
      <dgm:spPr/>
      <dgm:t>
        <a:bodyPr/>
        <a:lstStyle/>
        <a:p>
          <a:endParaRPr lang="en-GB"/>
        </a:p>
      </dgm:t>
    </dgm:pt>
    <dgm:pt modelId="{28EB17FB-4C1E-4335-91D3-D94118F1081D}" type="sibTrans" cxnId="{30511894-EB6B-4A0A-8544-DB5321C8B8F0}">
      <dgm:prSet/>
      <dgm:spPr/>
      <dgm:t>
        <a:bodyPr/>
        <a:lstStyle/>
        <a:p>
          <a:endParaRPr lang="en-GB"/>
        </a:p>
      </dgm:t>
    </dgm:pt>
    <dgm:pt modelId="{9625B45C-2189-4EC0-BF80-BB9587BBA92A}">
      <dgm:prSet/>
      <dgm:spPr/>
      <dgm:t>
        <a:bodyPr/>
        <a:lstStyle/>
        <a:p>
          <a:r>
            <a:rPr lang="en-GB" dirty="0"/>
            <a:t>Chocolate coins, Information. A random prize! </a:t>
          </a:r>
        </a:p>
      </dgm:t>
    </dgm:pt>
    <dgm:pt modelId="{C8A54600-0EB6-443A-9830-BCDA4206A208}" type="parTrans" cxnId="{3324FFE3-7DBD-4B3F-9DA5-DB2A173165D4}">
      <dgm:prSet/>
      <dgm:spPr/>
      <dgm:t>
        <a:bodyPr/>
        <a:lstStyle/>
        <a:p>
          <a:endParaRPr lang="en-GB"/>
        </a:p>
      </dgm:t>
    </dgm:pt>
    <dgm:pt modelId="{7F42FFB5-234E-4594-923A-9D04887B304C}" type="sibTrans" cxnId="{3324FFE3-7DBD-4B3F-9DA5-DB2A173165D4}">
      <dgm:prSet/>
      <dgm:spPr/>
      <dgm:t>
        <a:bodyPr/>
        <a:lstStyle/>
        <a:p>
          <a:endParaRPr lang="en-GB"/>
        </a:p>
      </dgm:t>
    </dgm:pt>
    <dgm:pt modelId="{B2AC91B5-2B78-4113-9497-AE5DEA53DD47}">
      <dgm:prSet/>
      <dgm:spPr/>
      <dgm:t>
        <a:bodyPr/>
        <a:lstStyle/>
        <a:p>
          <a:r>
            <a:rPr lang="en-GB" dirty="0"/>
            <a:t>Website blog post, social media </a:t>
          </a:r>
          <a:r>
            <a:rPr lang="en-GB" dirty="0" err="1"/>
            <a:t>sotry</a:t>
          </a:r>
          <a:r>
            <a:rPr lang="en-GB" dirty="0"/>
            <a:t>.</a:t>
          </a:r>
        </a:p>
      </dgm:t>
    </dgm:pt>
    <dgm:pt modelId="{115F3A75-A769-45F1-833A-CD15B58271DF}" type="parTrans" cxnId="{2963B5C6-FCCD-4482-8FA1-90D46544FCEF}">
      <dgm:prSet/>
      <dgm:spPr/>
      <dgm:t>
        <a:bodyPr/>
        <a:lstStyle/>
        <a:p>
          <a:endParaRPr lang="en-GB"/>
        </a:p>
      </dgm:t>
    </dgm:pt>
    <dgm:pt modelId="{80F99663-28A0-4565-A11B-2EE7066A0774}" type="sibTrans" cxnId="{2963B5C6-FCCD-4482-8FA1-90D46544FCEF}">
      <dgm:prSet/>
      <dgm:spPr/>
      <dgm:t>
        <a:bodyPr/>
        <a:lstStyle/>
        <a:p>
          <a:endParaRPr lang="en-GB"/>
        </a:p>
      </dgm:t>
    </dgm:pt>
    <dgm:pt modelId="{A4DEAAE1-A9AF-47C7-B437-8D98FFD441A5}" type="pres">
      <dgm:prSet presAssocID="{4B07D70B-EE26-4196-9511-9EB42EFD2792}" presName="linearFlow" presStyleCnt="0">
        <dgm:presLayoutVars>
          <dgm:dir/>
          <dgm:animLvl val="lvl"/>
          <dgm:resizeHandles val="exact"/>
        </dgm:presLayoutVars>
      </dgm:prSet>
      <dgm:spPr/>
    </dgm:pt>
    <dgm:pt modelId="{AA84A521-03B2-448B-8461-AEB75FCAF6EE}" type="pres">
      <dgm:prSet presAssocID="{FB5656D6-61EA-4A63-9989-9298418C1FA2}" presName="composite" presStyleCnt="0"/>
      <dgm:spPr/>
    </dgm:pt>
    <dgm:pt modelId="{531070A3-3CF9-45E2-9E18-91E0B3D1AD83}" type="pres">
      <dgm:prSet presAssocID="{FB5656D6-61EA-4A63-9989-9298418C1FA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E282D74-B48D-43C8-B83D-528AFBEB1DEE}" type="pres">
      <dgm:prSet presAssocID="{FB5656D6-61EA-4A63-9989-9298418C1FA2}" presName="descendantText" presStyleLbl="alignAcc1" presStyleIdx="0" presStyleCnt="6" custLinFactX="160" custLinFactNeighborX="100000" custLinFactNeighborY="28857">
        <dgm:presLayoutVars>
          <dgm:bulletEnabled val="1"/>
        </dgm:presLayoutVars>
      </dgm:prSet>
      <dgm:spPr/>
    </dgm:pt>
    <dgm:pt modelId="{FE26BAAC-CAA8-4AD1-9DB3-5FB5E4100E74}" type="pres">
      <dgm:prSet presAssocID="{08466D62-0F2E-40C9-A1DF-F1A4AF1D3B3D}" presName="sp" presStyleCnt="0"/>
      <dgm:spPr/>
    </dgm:pt>
    <dgm:pt modelId="{C585DBE7-A7D4-427F-82DE-6E42D667DD2C}" type="pres">
      <dgm:prSet presAssocID="{A72820F0-9D81-4E87-9DD7-4FCAAB71AA06}" presName="composite" presStyleCnt="0"/>
      <dgm:spPr/>
    </dgm:pt>
    <dgm:pt modelId="{10AEDBDD-56AA-479B-9997-27A58090163D}" type="pres">
      <dgm:prSet presAssocID="{A72820F0-9D81-4E87-9DD7-4FCAAB71AA0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96282D7-A8C5-4B96-860D-133AA263639C}" type="pres">
      <dgm:prSet presAssocID="{A72820F0-9D81-4E87-9DD7-4FCAAB71AA06}" presName="descendantText" presStyleLbl="alignAcc1" presStyleIdx="1" presStyleCnt="6">
        <dgm:presLayoutVars>
          <dgm:bulletEnabled val="1"/>
        </dgm:presLayoutVars>
      </dgm:prSet>
      <dgm:spPr/>
    </dgm:pt>
    <dgm:pt modelId="{51FD4336-9F54-4834-A6A8-70D30C545089}" type="pres">
      <dgm:prSet presAssocID="{EC011415-B1B5-41AA-A31F-3E725CE30AC4}" presName="sp" presStyleCnt="0"/>
      <dgm:spPr/>
    </dgm:pt>
    <dgm:pt modelId="{D2353F3E-BE51-4091-9520-942C783E6A84}" type="pres">
      <dgm:prSet presAssocID="{B7453A02-9B79-4AD0-A033-5D69ABA317BB}" presName="composite" presStyleCnt="0"/>
      <dgm:spPr/>
    </dgm:pt>
    <dgm:pt modelId="{AE44AB56-7100-43F4-9922-12129EFBF864}" type="pres">
      <dgm:prSet presAssocID="{B7453A02-9B79-4AD0-A033-5D69ABA317B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DE358A-8AB4-4C12-91B9-D685D0A94057}" type="pres">
      <dgm:prSet presAssocID="{B7453A02-9B79-4AD0-A033-5D69ABA317BB}" presName="descendantText" presStyleLbl="alignAcc1" presStyleIdx="2" presStyleCnt="6">
        <dgm:presLayoutVars>
          <dgm:bulletEnabled val="1"/>
        </dgm:presLayoutVars>
      </dgm:prSet>
      <dgm:spPr/>
    </dgm:pt>
    <dgm:pt modelId="{3A7E0C2F-23DC-4725-8A67-406550996A6B}" type="pres">
      <dgm:prSet presAssocID="{0DC697C0-BC3F-4910-8C8B-5AFEE5D9617B}" presName="sp" presStyleCnt="0"/>
      <dgm:spPr/>
    </dgm:pt>
    <dgm:pt modelId="{038F4CB4-C3BE-4B48-900E-3A79258F8BEB}" type="pres">
      <dgm:prSet presAssocID="{E0E1487E-5ED3-405E-B5C0-63EE08839DD3}" presName="composite" presStyleCnt="0"/>
      <dgm:spPr/>
    </dgm:pt>
    <dgm:pt modelId="{815BA926-459E-41E6-B0CB-58400EE182B0}" type="pres">
      <dgm:prSet presAssocID="{E0E1487E-5ED3-405E-B5C0-63EE08839DD3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6BACE630-5988-4338-B04E-6B32D2FBD953}" type="pres">
      <dgm:prSet presAssocID="{E0E1487E-5ED3-405E-B5C0-63EE08839DD3}" presName="descendantText" presStyleLbl="alignAcc1" presStyleIdx="3" presStyleCnt="6">
        <dgm:presLayoutVars>
          <dgm:bulletEnabled val="1"/>
        </dgm:presLayoutVars>
      </dgm:prSet>
      <dgm:spPr/>
    </dgm:pt>
    <dgm:pt modelId="{E43BC738-FC2A-4428-81E4-F0B25E615933}" type="pres">
      <dgm:prSet presAssocID="{1FA598B7-1D8C-4B16-80BA-9BDF27FA6936}" presName="sp" presStyleCnt="0"/>
      <dgm:spPr/>
    </dgm:pt>
    <dgm:pt modelId="{4A7CD649-B55B-43C3-8453-06299F688F86}" type="pres">
      <dgm:prSet presAssocID="{0D28F6E8-81F2-4871-B512-C9253A0404ED}" presName="composite" presStyleCnt="0"/>
      <dgm:spPr/>
    </dgm:pt>
    <dgm:pt modelId="{5AADDEF3-1E2E-4CBD-A6E6-12EDF913117F}" type="pres">
      <dgm:prSet presAssocID="{0D28F6E8-81F2-4871-B512-C9253A0404ED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EDCF79F-D757-4399-859A-4CF36A2E44D7}" type="pres">
      <dgm:prSet presAssocID="{0D28F6E8-81F2-4871-B512-C9253A0404ED}" presName="descendantText" presStyleLbl="alignAcc1" presStyleIdx="4" presStyleCnt="6">
        <dgm:presLayoutVars>
          <dgm:bulletEnabled val="1"/>
        </dgm:presLayoutVars>
      </dgm:prSet>
      <dgm:spPr/>
    </dgm:pt>
    <dgm:pt modelId="{B8953F3F-F1F8-4BB9-B804-689269711F4B}" type="pres">
      <dgm:prSet presAssocID="{44C75812-76B8-4652-8F71-B5AF7E58F43C}" presName="sp" presStyleCnt="0"/>
      <dgm:spPr/>
    </dgm:pt>
    <dgm:pt modelId="{1BCFFC4D-8D6F-4C4E-91B8-A5B8E7486B54}" type="pres">
      <dgm:prSet presAssocID="{E203AC0D-F97C-4624-8F43-531210610C4D}" presName="composite" presStyleCnt="0"/>
      <dgm:spPr/>
    </dgm:pt>
    <dgm:pt modelId="{49D51D79-4784-4C75-9270-B71110E9FDC8}" type="pres">
      <dgm:prSet presAssocID="{E203AC0D-F97C-4624-8F43-531210610C4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979BDB6-12D6-48C8-B2E8-E6848A113BF2}" type="pres">
      <dgm:prSet presAssocID="{E203AC0D-F97C-4624-8F43-531210610C4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65B8A01-D643-4222-8D5F-4E1D8178FCC2}" type="presOf" srcId="{DE584A2D-09F5-4364-9773-60166EDB6F68}" destId="{6BACE630-5988-4338-B04E-6B32D2FBD953}" srcOrd="0" destOrd="0" presId="urn:microsoft.com/office/officeart/2005/8/layout/chevron2"/>
    <dgm:cxn modelId="{985F0E03-53FF-4874-95D7-81720DBBD97E}" srcId="{4B07D70B-EE26-4196-9511-9EB42EFD2792}" destId="{0D28F6E8-81F2-4871-B512-C9253A0404ED}" srcOrd="4" destOrd="0" parTransId="{BF39DE96-608F-4153-B3EA-EDDA28FA60F1}" sibTransId="{44C75812-76B8-4652-8F71-B5AF7E58F43C}"/>
    <dgm:cxn modelId="{157ADD04-604A-4C39-9ABA-EE59A5D07550}" srcId="{4B07D70B-EE26-4196-9511-9EB42EFD2792}" destId="{E203AC0D-F97C-4624-8F43-531210610C4D}" srcOrd="5" destOrd="0" parTransId="{B9E269F7-64A5-4242-90AE-F2C306A2510A}" sibTransId="{20C4031C-41F0-4AF1-A271-F0F6FCD401B9}"/>
    <dgm:cxn modelId="{31DB5408-A967-4172-9C67-E8423358A8AA}" srcId="{FB5656D6-61EA-4A63-9989-9298418C1FA2}" destId="{405752DC-FC42-4DB4-B9F4-C8EECF00EADC}" srcOrd="1" destOrd="0" parTransId="{6D7EF4E7-64A2-4022-A729-CC52101F1E88}" sibTransId="{981291E4-64E2-4D63-BC8D-EB9AEE492B44}"/>
    <dgm:cxn modelId="{3CA03F0C-E6C0-42C2-918D-045A0D25AAB9}" type="presOf" srcId="{A72820F0-9D81-4E87-9DD7-4FCAAB71AA06}" destId="{10AEDBDD-56AA-479B-9997-27A58090163D}" srcOrd="0" destOrd="0" presId="urn:microsoft.com/office/officeart/2005/8/layout/chevron2"/>
    <dgm:cxn modelId="{9F50890C-3833-45BA-A5DE-C99A74A0E1A7}" srcId="{B7453A02-9B79-4AD0-A033-5D69ABA317BB}" destId="{1D12FA72-5D59-4B73-B774-A205A609E465}" srcOrd="0" destOrd="0" parTransId="{8ACA9046-D0DC-45A7-A497-723D8D2F7F1E}" sibTransId="{91F424B8-8C43-4409-B05A-BD6B387DEBBF}"/>
    <dgm:cxn modelId="{D1E8BD1B-3332-434E-A443-088C6E79FFF8}" type="presOf" srcId="{B7453A02-9B79-4AD0-A033-5D69ABA317BB}" destId="{AE44AB56-7100-43F4-9922-12129EFBF864}" srcOrd="0" destOrd="0" presId="urn:microsoft.com/office/officeart/2005/8/layout/chevron2"/>
    <dgm:cxn modelId="{BCD8551C-7368-411D-924D-1CCD1DE325CD}" type="presOf" srcId="{FB5656D6-61EA-4A63-9989-9298418C1FA2}" destId="{531070A3-3CF9-45E2-9E18-91E0B3D1AD83}" srcOrd="0" destOrd="0" presId="urn:microsoft.com/office/officeart/2005/8/layout/chevron2"/>
    <dgm:cxn modelId="{7027F73C-ED5C-459A-815D-67FA812D6ADA}" type="presOf" srcId="{0D28F6E8-81F2-4871-B512-C9253A0404ED}" destId="{5AADDEF3-1E2E-4CBD-A6E6-12EDF913117F}" srcOrd="0" destOrd="0" presId="urn:microsoft.com/office/officeart/2005/8/layout/chevron2"/>
    <dgm:cxn modelId="{70326141-3854-4DB5-B9DD-528DAE5CC70D}" srcId="{4B07D70B-EE26-4196-9511-9EB42EFD2792}" destId="{B7453A02-9B79-4AD0-A033-5D69ABA317BB}" srcOrd="2" destOrd="0" parTransId="{3CFC8D74-8B3E-4C62-9861-02707C0199C6}" sibTransId="{0DC697C0-BC3F-4910-8C8B-5AFEE5D9617B}"/>
    <dgm:cxn modelId="{0651A442-33B7-4981-B304-5A249002066E}" type="presOf" srcId="{E203AC0D-F97C-4624-8F43-531210610C4D}" destId="{49D51D79-4784-4C75-9270-B71110E9FDC8}" srcOrd="0" destOrd="0" presId="urn:microsoft.com/office/officeart/2005/8/layout/chevron2"/>
    <dgm:cxn modelId="{32BE7047-2DC9-4151-A9BB-E3D3BD5A2E8A}" srcId="{4B07D70B-EE26-4196-9511-9EB42EFD2792}" destId="{FB5656D6-61EA-4A63-9989-9298418C1FA2}" srcOrd="0" destOrd="0" parTransId="{00937B6F-79AB-4660-92E1-F2448D49E9A9}" sibTransId="{08466D62-0F2E-40C9-A1DF-F1A4AF1D3B3D}"/>
    <dgm:cxn modelId="{B943D679-477D-493E-BC52-DD7B420C18C3}" srcId="{4B07D70B-EE26-4196-9511-9EB42EFD2792}" destId="{A72820F0-9D81-4E87-9DD7-4FCAAB71AA06}" srcOrd="1" destOrd="0" parTransId="{D494802A-BA1D-40E9-807A-9E1872EF1CB6}" sibTransId="{EC011415-B1B5-41AA-A31F-3E725CE30AC4}"/>
    <dgm:cxn modelId="{E3D8708D-3B9D-4513-B99C-ECF422212207}" type="presOf" srcId="{6F3F6456-7501-46EB-B917-486275137176}" destId="{BE282D74-B48D-43C8-B83D-528AFBEB1DEE}" srcOrd="0" destOrd="0" presId="urn:microsoft.com/office/officeart/2005/8/layout/chevron2"/>
    <dgm:cxn modelId="{30511894-EB6B-4A0A-8544-DB5321C8B8F0}" srcId="{E0E1487E-5ED3-405E-B5C0-63EE08839DD3}" destId="{DE584A2D-09F5-4364-9773-60166EDB6F68}" srcOrd="0" destOrd="0" parTransId="{9338234A-0F69-4AA8-8BBF-0AE1245E0662}" sibTransId="{28EB17FB-4C1E-4335-91D3-D94118F1081D}"/>
    <dgm:cxn modelId="{91711999-E885-4232-BC59-1726B7F1BE90}" type="presOf" srcId="{405752DC-FC42-4DB4-B9F4-C8EECF00EADC}" destId="{BE282D74-B48D-43C8-B83D-528AFBEB1DEE}" srcOrd="0" destOrd="1" presId="urn:microsoft.com/office/officeart/2005/8/layout/chevron2"/>
    <dgm:cxn modelId="{4DED559B-8CC5-4C14-9894-94DA2560CA6D}" type="presOf" srcId="{9625B45C-2189-4EC0-BF80-BB9587BBA92A}" destId="{DEDCF79F-D757-4399-859A-4CF36A2E44D7}" srcOrd="0" destOrd="0" presId="urn:microsoft.com/office/officeart/2005/8/layout/chevron2"/>
    <dgm:cxn modelId="{012CCA9B-A1D5-47FE-9C0E-C11587D13E19}" type="presOf" srcId="{1D12FA72-5D59-4B73-B774-A205A609E465}" destId="{3CDE358A-8AB4-4C12-91B9-D685D0A94057}" srcOrd="0" destOrd="0" presId="urn:microsoft.com/office/officeart/2005/8/layout/chevron2"/>
    <dgm:cxn modelId="{352731A1-167C-41B7-B046-3630045D6006}" srcId="{4B07D70B-EE26-4196-9511-9EB42EFD2792}" destId="{E0E1487E-5ED3-405E-B5C0-63EE08839DD3}" srcOrd="3" destOrd="0" parTransId="{439BFB5F-F049-4D27-9AAA-0C1D4FAD016E}" sibTransId="{1FA598B7-1D8C-4B16-80BA-9BDF27FA6936}"/>
    <dgm:cxn modelId="{AC8B84AB-CF76-4858-B3B9-1C48184347B4}" srcId="{A72820F0-9D81-4E87-9DD7-4FCAAB71AA06}" destId="{7B95980D-BF02-47C1-8C30-64820C57F57D}" srcOrd="0" destOrd="0" parTransId="{084ADEA2-D808-4E60-B58D-1C5F75A5ECE7}" sibTransId="{AD871F89-C433-45B6-AED0-14652E1F5306}"/>
    <dgm:cxn modelId="{AC420BAF-82F4-48A4-8BD8-599AD52AA594}" type="presOf" srcId="{4B07D70B-EE26-4196-9511-9EB42EFD2792}" destId="{A4DEAAE1-A9AF-47C7-B437-8D98FFD441A5}" srcOrd="0" destOrd="0" presId="urn:microsoft.com/office/officeart/2005/8/layout/chevron2"/>
    <dgm:cxn modelId="{1C4A31B8-8F3C-4642-9189-41E21E7B5904}" type="presOf" srcId="{7B95980D-BF02-47C1-8C30-64820C57F57D}" destId="{096282D7-A8C5-4B96-860D-133AA263639C}" srcOrd="0" destOrd="0" presId="urn:microsoft.com/office/officeart/2005/8/layout/chevron2"/>
    <dgm:cxn modelId="{BD0A94C6-CFC5-493E-A6CA-3AEAB8A87ACF}" type="presOf" srcId="{B2AC91B5-2B78-4113-9497-AE5DEA53DD47}" destId="{3979BDB6-12D6-48C8-B2E8-E6848A113BF2}" srcOrd="0" destOrd="0" presId="urn:microsoft.com/office/officeart/2005/8/layout/chevron2"/>
    <dgm:cxn modelId="{2963B5C6-FCCD-4482-8FA1-90D46544FCEF}" srcId="{E203AC0D-F97C-4624-8F43-531210610C4D}" destId="{B2AC91B5-2B78-4113-9497-AE5DEA53DD47}" srcOrd="0" destOrd="0" parTransId="{115F3A75-A769-45F1-833A-CD15B58271DF}" sibTransId="{80F99663-28A0-4565-A11B-2EE7066A0774}"/>
    <dgm:cxn modelId="{73265FD4-7A03-4F1D-A309-CB3FFECE80A1}" srcId="{FB5656D6-61EA-4A63-9989-9298418C1FA2}" destId="{6F3F6456-7501-46EB-B917-486275137176}" srcOrd="0" destOrd="0" parTransId="{B03672A9-3DDD-4F43-A71C-AF67CC71B151}" sibTransId="{B44037FA-0FCF-46A8-A6D5-04503E0DCED4}"/>
    <dgm:cxn modelId="{3324FFE3-7DBD-4B3F-9DA5-DB2A173165D4}" srcId="{0D28F6E8-81F2-4871-B512-C9253A0404ED}" destId="{9625B45C-2189-4EC0-BF80-BB9587BBA92A}" srcOrd="0" destOrd="0" parTransId="{C8A54600-0EB6-443A-9830-BCDA4206A208}" sibTransId="{7F42FFB5-234E-4594-923A-9D04887B304C}"/>
    <dgm:cxn modelId="{A0263EFC-E7BD-4453-AA85-08E4BE4F9E43}" type="presOf" srcId="{E0E1487E-5ED3-405E-B5C0-63EE08839DD3}" destId="{815BA926-459E-41E6-B0CB-58400EE182B0}" srcOrd="0" destOrd="0" presId="urn:microsoft.com/office/officeart/2005/8/layout/chevron2"/>
    <dgm:cxn modelId="{6AF523DC-043B-4E84-8C42-7095EC4A9C83}" type="presParOf" srcId="{A4DEAAE1-A9AF-47C7-B437-8D98FFD441A5}" destId="{AA84A521-03B2-448B-8461-AEB75FCAF6EE}" srcOrd="0" destOrd="0" presId="urn:microsoft.com/office/officeart/2005/8/layout/chevron2"/>
    <dgm:cxn modelId="{46AEC259-27DA-4D39-A610-9A48A3E288AD}" type="presParOf" srcId="{AA84A521-03B2-448B-8461-AEB75FCAF6EE}" destId="{531070A3-3CF9-45E2-9E18-91E0B3D1AD83}" srcOrd="0" destOrd="0" presId="urn:microsoft.com/office/officeart/2005/8/layout/chevron2"/>
    <dgm:cxn modelId="{4EF2024A-A36F-406A-B7A7-0DE9D989A6AB}" type="presParOf" srcId="{AA84A521-03B2-448B-8461-AEB75FCAF6EE}" destId="{BE282D74-B48D-43C8-B83D-528AFBEB1DEE}" srcOrd="1" destOrd="0" presId="urn:microsoft.com/office/officeart/2005/8/layout/chevron2"/>
    <dgm:cxn modelId="{E601F77A-ED57-46A5-8322-F1052A229037}" type="presParOf" srcId="{A4DEAAE1-A9AF-47C7-B437-8D98FFD441A5}" destId="{FE26BAAC-CAA8-4AD1-9DB3-5FB5E4100E74}" srcOrd="1" destOrd="0" presId="urn:microsoft.com/office/officeart/2005/8/layout/chevron2"/>
    <dgm:cxn modelId="{E956E3A3-41DB-46A9-9ECB-2D466E9FD522}" type="presParOf" srcId="{A4DEAAE1-A9AF-47C7-B437-8D98FFD441A5}" destId="{C585DBE7-A7D4-427F-82DE-6E42D667DD2C}" srcOrd="2" destOrd="0" presId="urn:microsoft.com/office/officeart/2005/8/layout/chevron2"/>
    <dgm:cxn modelId="{33FD6849-E38C-4445-A8AD-B93CBD74910D}" type="presParOf" srcId="{C585DBE7-A7D4-427F-82DE-6E42D667DD2C}" destId="{10AEDBDD-56AA-479B-9997-27A58090163D}" srcOrd="0" destOrd="0" presId="urn:microsoft.com/office/officeart/2005/8/layout/chevron2"/>
    <dgm:cxn modelId="{C9E27451-5E9E-4EF0-A6BD-FA871652E492}" type="presParOf" srcId="{C585DBE7-A7D4-427F-82DE-6E42D667DD2C}" destId="{096282D7-A8C5-4B96-860D-133AA263639C}" srcOrd="1" destOrd="0" presId="urn:microsoft.com/office/officeart/2005/8/layout/chevron2"/>
    <dgm:cxn modelId="{B3EDC2A9-677B-4016-A0F3-732C0F686AF5}" type="presParOf" srcId="{A4DEAAE1-A9AF-47C7-B437-8D98FFD441A5}" destId="{51FD4336-9F54-4834-A6A8-70D30C545089}" srcOrd="3" destOrd="0" presId="urn:microsoft.com/office/officeart/2005/8/layout/chevron2"/>
    <dgm:cxn modelId="{305283C7-9A13-44AF-A02C-952FFC1407C3}" type="presParOf" srcId="{A4DEAAE1-A9AF-47C7-B437-8D98FFD441A5}" destId="{D2353F3E-BE51-4091-9520-942C783E6A84}" srcOrd="4" destOrd="0" presId="urn:microsoft.com/office/officeart/2005/8/layout/chevron2"/>
    <dgm:cxn modelId="{01D4FA15-0FEC-4975-8131-305E63A846F1}" type="presParOf" srcId="{D2353F3E-BE51-4091-9520-942C783E6A84}" destId="{AE44AB56-7100-43F4-9922-12129EFBF864}" srcOrd="0" destOrd="0" presId="urn:microsoft.com/office/officeart/2005/8/layout/chevron2"/>
    <dgm:cxn modelId="{AC272E01-7017-4623-BDD3-0F0F6BC56C41}" type="presParOf" srcId="{D2353F3E-BE51-4091-9520-942C783E6A84}" destId="{3CDE358A-8AB4-4C12-91B9-D685D0A94057}" srcOrd="1" destOrd="0" presId="urn:microsoft.com/office/officeart/2005/8/layout/chevron2"/>
    <dgm:cxn modelId="{DF90208B-6B5C-43C2-AC56-C042B845F3F0}" type="presParOf" srcId="{A4DEAAE1-A9AF-47C7-B437-8D98FFD441A5}" destId="{3A7E0C2F-23DC-4725-8A67-406550996A6B}" srcOrd="5" destOrd="0" presId="urn:microsoft.com/office/officeart/2005/8/layout/chevron2"/>
    <dgm:cxn modelId="{65118741-6DB9-4A2C-9558-E5B49A12978D}" type="presParOf" srcId="{A4DEAAE1-A9AF-47C7-B437-8D98FFD441A5}" destId="{038F4CB4-C3BE-4B48-900E-3A79258F8BEB}" srcOrd="6" destOrd="0" presId="urn:microsoft.com/office/officeart/2005/8/layout/chevron2"/>
    <dgm:cxn modelId="{1CFB4125-D71E-493D-8D61-CF9AB8481652}" type="presParOf" srcId="{038F4CB4-C3BE-4B48-900E-3A79258F8BEB}" destId="{815BA926-459E-41E6-B0CB-58400EE182B0}" srcOrd="0" destOrd="0" presId="urn:microsoft.com/office/officeart/2005/8/layout/chevron2"/>
    <dgm:cxn modelId="{B236DAA7-9183-4167-90DB-974948420E97}" type="presParOf" srcId="{038F4CB4-C3BE-4B48-900E-3A79258F8BEB}" destId="{6BACE630-5988-4338-B04E-6B32D2FBD953}" srcOrd="1" destOrd="0" presId="urn:microsoft.com/office/officeart/2005/8/layout/chevron2"/>
    <dgm:cxn modelId="{51120B35-F10A-44B3-874C-44ACB4857630}" type="presParOf" srcId="{A4DEAAE1-A9AF-47C7-B437-8D98FFD441A5}" destId="{E43BC738-FC2A-4428-81E4-F0B25E615933}" srcOrd="7" destOrd="0" presId="urn:microsoft.com/office/officeart/2005/8/layout/chevron2"/>
    <dgm:cxn modelId="{3DBA03AB-77CE-481D-B87B-53D7DD2BA598}" type="presParOf" srcId="{A4DEAAE1-A9AF-47C7-B437-8D98FFD441A5}" destId="{4A7CD649-B55B-43C3-8453-06299F688F86}" srcOrd="8" destOrd="0" presId="urn:microsoft.com/office/officeart/2005/8/layout/chevron2"/>
    <dgm:cxn modelId="{63F1A69D-1533-4BD8-9471-5C5EF0E871E9}" type="presParOf" srcId="{4A7CD649-B55B-43C3-8453-06299F688F86}" destId="{5AADDEF3-1E2E-4CBD-A6E6-12EDF913117F}" srcOrd="0" destOrd="0" presId="urn:microsoft.com/office/officeart/2005/8/layout/chevron2"/>
    <dgm:cxn modelId="{4FB917F3-A0A3-4E5D-9B9B-CF1C37BAF566}" type="presParOf" srcId="{4A7CD649-B55B-43C3-8453-06299F688F86}" destId="{DEDCF79F-D757-4399-859A-4CF36A2E44D7}" srcOrd="1" destOrd="0" presId="urn:microsoft.com/office/officeart/2005/8/layout/chevron2"/>
    <dgm:cxn modelId="{31E54E9D-52AE-4A32-9E2E-67B51BACAA16}" type="presParOf" srcId="{A4DEAAE1-A9AF-47C7-B437-8D98FFD441A5}" destId="{B8953F3F-F1F8-4BB9-B804-689269711F4B}" srcOrd="9" destOrd="0" presId="urn:microsoft.com/office/officeart/2005/8/layout/chevron2"/>
    <dgm:cxn modelId="{79EF363F-6E2F-4913-8D20-9E47192F82C9}" type="presParOf" srcId="{A4DEAAE1-A9AF-47C7-B437-8D98FFD441A5}" destId="{1BCFFC4D-8D6F-4C4E-91B8-A5B8E7486B54}" srcOrd="10" destOrd="0" presId="urn:microsoft.com/office/officeart/2005/8/layout/chevron2"/>
    <dgm:cxn modelId="{59DF582E-DD41-4745-AC13-6C1CED1788C6}" type="presParOf" srcId="{1BCFFC4D-8D6F-4C4E-91B8-A5B8E7486B54}" destId="{49D51D79-4784-4C75-9270-B71110E9FDC8}" srcOrd="0" destOrd="0" presId="urn:microsoft.com/office/officeart/2005/8/layout/chevron2"/>
    <dgm:cxn modelId="{1A04315F-985E-4A42-8F92-AD37205098BC}" type="presParOf" srcId="{1BCFFC4D-8D6F-4C4E-91B8-A5B8E7486B54}" destId="{3979BDB6-12D6-48C8-B2E8-E6848A113B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1532-5BC6-4F2C-A178-3BFF852EB58A}">
      <dsp:nvSpPr>
        <dsp:cNvPr id="0" name=""/>
        <dsp:cNvSpPr/>
      </dsp:nvSpPr>
      <dsp:spPr>
        <a:xfrm>
          <a:off x="187736" y="0"/>
          <a:ext cx="2127680" cy="9425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BEF97-6CE4-48C5-AD09-ADF4284E70E1}">
      <dsp:nvSpPr>
        <dsp:cNvPr id="0" name=""/>
        <dsp:cNvSpPr/>
      </dsp:nvSpPr>
      <dsp:spPr>
        <a:xfrm>
          <a:off x="687" y="282766"/>
          <a:ext cx="400284" cy="37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Goals</a:t>
          </a:r>
        </a:p>
      </dsp:txBody>
      <dsp:txXfrm>
        <a:off x="19092" y="301171"/>
        <a:ext cx="363474" cy="340211"/>
      </dsp:txXfrm>
    </dsp:sp>
    <dsp:sp modelId="{468EFCDA-F2D1-4219-A2DB-43AC3F931644}">
      <dsp:nvSpPr>
        <dsp:cNvPr id="0" name=""/>
        <dsp:cNvSpPr/>
      </dsp:nvSpPr>
      <dsp:spPr>
        <a:xfrm>
          <a:off x="420986" y="282766"/>
          <a:ext cx="400284" cy="377021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Theme</a:t>
          </a:r>
        </a:p>
      </dsp:txBody>
      <dsp:txXfrm>
        <a:off x="439391" y="301171"/>
        <a:ext cx="363474" cy="340211"/>
      </dsp:txXfrm>
    </dsp:sp>
    <dsp:sp modelId="{2E2E3BC3-DB8E-415E-BB7B-BDE959CE3AAD}">
      <dsp:nvSpPr>
        <dsp:cNvPr id="0" name=""/>
        <dsp:cNvSpPr/>
      </dsp:nvSpPr>
      <dsp:spPr>
        <a:xfrm>
          <a:off x="841285" y="282766"/>
          <a:ext cx="400284" cy="377021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Location</a:t>
          </a:r>
        </a:p>
      </dsp:txBody>
      <dsp:txXfrm>
        <a:off x="859690" y="301171"/>
        <a:ext cx="363474" cy="340211"/>
      </dsp:txXfrm>
    </dsp:sp>
    <dsp:sp modelId="{C283AB55-9D29-4332-B5C6-2C61FC6DF831}">
      <dsp:nvSpPr>
        <dsp:cNvPr id="0" name=""/>
        <dsp:cNvSpPr/>
      </dsp:nvSpPr>
      <dsp:spPr>
        <a:xfrm>
          <a:off x="1261584" y="282766"/>
          <a:ext cx="400284" cy="377021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Activity</a:t>
          </a:r>
        </a:p>
      </dsp:txBody>
      <dsp:txXfrm>
        <a:off x="1279989" y="301171"/>
        <a:ext cx="363474" cy="340211"/>
      </dsp:txXfrm>
    </dsp:sp>
    <dsp:sp modelId="{3180389C-E17E-4C5D-A095-FC87A3B0616D}">
      <dsp:nvSpPr>
        <dsp:cNvPr id="0" name=""/>
        <dsp:cNvSpPr/>
      </dsp:nvSpPr>
      <dsp:spPr>
        <a:xfrm>
          <a:off x="1681882" y="282766"/>
          <a:ext cx="400284" cy="377021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Motivation</a:t>
          </a:r>
        </a:p>
      </dsp:txBody>
      <dsp:txXfrm>
        <a:off x="1700287" y="301171"/>
        <a:ext cx="363474" cy="340211"/>
      </dsp:txXfrm>
    </dsp:sp>
    <dsp:sp modelId="{AA60A619-9A0C-4E2A-845E-3C648036D3D2}">
      <dsp:nvSpPr>
        <dsp:cNvPr id="0" name=""/>
        <dsp:cNvSpPr/>
      </dsp:nvSpPr>
      <dsp:spPr>
        <a:xfrm>
          <a:off x="2102181" y="282766"/>
          <a:ext cx="400284" cy="37702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Promotion</a:t>
          </a:r>
        </a:p>
      </dsp:txBody>
      <dsp:txXfrm>
        <a:off x="2120586" y="301171"/>
        <a:ext cx="363474" cy="340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070A3-3CF9-45E2-9E18-91E0B3D1AD83}">
      <dsp:nvSpPr>
        <dsp:cNvPr id="0" name=""/>
        <dsp:cNvSpPr/>
      </dsp:nvSpPr>
      <dsp:spPr>
        <a:xfrm rot="5400000">
          <a:off x="-139364" y="140472"/>
          <a:ext cx="929097" cy="6503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Goals</a:t>
          </a:r>
        </a:p>
      </dsp:txBody>
      <dsp:txXfrm rot="-5400000">
        <a:off x="1" y="326291"/>
        <a:ext cx="650368" cy="278729"/>
      </dsp:txXfrm>
    </dsp:sp>
    <dsp:sp modelId="{BE282D74-B48D-43C8-B83D-528AFBEB1DEE}">
      <dsp:nvSpPr>
        <dsp:cNvPr id="0" name=""/>
        <dsp:cNvSpPr/>
      </dsp:nvSpPr>
      <dsp:spPr>
        <a:xfrm rot="5400000">
          <a:off x="2693126" y="-1867379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To make students feel part of the community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To welcome student and help them make friends</a:t>
          </a:r>
        </a:p>
      </dsp:txBody>
      <dsp:txXfrm rot="-5400000">
        <a:off x="650369" y="204859"/>
        <a:ext cx="4659948" cy="544951"/>
      </dsp:txXfrm>
    </dsp:sp>
    <dsp:sp modelId="{10AEDBDD-56AA-479B-9997-27A58090163D}">
      <dsp:nvSpPr>
        <dsp:cNvPr id="0" name=""/>
        <dsp:cNvSpPr/>
      </dsp:nvSpPr>
      <dsp:spPr>
        <a:xfrm rot="5400000">
          <a:off x="-139364" y="971745"/>
          <a:ext cx="929097" cy="650368"/>
        </a:xfrm>
        <a:prstGeom prst="chevron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Theme</a:t>
          </a:r>
        </a:p>
      </dsp:txBody>
      <dsp:txXfrm rot="-5400000">
        <a:off x="1" y="1157564"/>
        <a:ext cx="650368" cy="278729"/>
      </dsp:txXfrm>
    </dsp:sp>
    <dsp:sp modelId="{096282D7-A8C5-4B96-860D-133AA263639C}">
      <dsp:nvSpPr>
        <dsp:cNvPr id="0" name=""/>
        <dsp:cNvSpPr/>
      </dsp:nvSpPr>
      <dsp:spPr>
        <a:xfrm rot="5400000">
          <a:off x="2693126" y="-1210377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Celebrating Cultures at  our University, Welcome to Manchester!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 Burns night</a:t>
          </a:r>
        </a:p>
      </dsp:txBody>
      <dsp:txXfrm rot="-5400000">
        <a:off x="650369" y="861861"/>
        <a:ext cx="4659948" cy="544951"/>
      </dsp:txXfrm>
    </dsp:sp>
    <dsp:sp modelId="{AE44AB56-7100-43F4-9922-12129EFBF864}">
      <dsp:nvSpPr>
        <dsp:cNvPr id="0" name=""/>
        <dsp:cNvSpPr/>
      </dsp:nvSpPr>
      <dsp:spPr>
        <a:xfrm rot="5400000">
          <a:off x="-139364" y="1803018"/>
          <a:ext cx="929097" cy="650368"/>
        </a:xfrm>
        <a:prstGeom prst="chevron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Location</a:t>
          </a:r>
        </a:p>
      </dsp:txBody>
      <dsp:txXfrm rot="-5400000">
        <a:off x="1" y="1988837"/>
        <a:ext cx="650368" cy="278729"/>
      </dsp:txXfrm>
    </dsp:sp>
    <dsp:sp modelId="{3CDE358A-8AB4-4C12-91B9-D685D0A94057}">
      <dsp:nvSpPr>
        <dsp:cNvPr id="0" name=""/>
        <dsp:cNvSpPr/>
      </dsp:nvSpPr>
      <dsp:spPr>
        <a:xfrm rot="5400000">
          <a:off x="2693126" y="-379104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The Union Main Hall </a:t>
          </a:r>
        </a:p>
      </dsp:txBody>
      <dsp:txXfrm rot="-5400000">
        <a:off x="650369" y="1693134"/>
        <a:ext cx="4659948" cy="544951"/>
      </dsp:txXfrm>
    </dsp:sp>
    <dsp:sp modelId="{815BA926-459E-41E6-B0CB-58400EE182B0}">
      <dsp:nvSpPr>
        <dsp:cNvPr id="0" name=""/>
        <dsp:cNvSpPr/>
      </dsp:nvSpPr>
      <dsp:spPr>
        <a:xfrm rot="5400000">
          <a:off x="-139364" y="2634291"/>
          <a:ext cx="929097" cy="650368"/>
        </a:xfrm>
        <a:prstGeom prst="chevron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Activity</a:t>
          </a:r>
        </a:p>
      </dsp:txBody>
      <dsp:txXfrm rot="-5400000">
        <a:off x="1" y="2820110"/>
        <a:ext cx="650368" cy="278729"/>
      </dsp:txXfrm>
    </dsp:sp>
    <dsp:sp modelId="{6BACE630-5988-4338-B04E-6B32D2FBD953}">
      <dsp:nvSpPr>
        <dsp:cNvPr id="0" name=""/>
        <dsp:cNvSpPr/>
      </dsp:nvSpPr>
      <dsp:spPr>
        <a:xfrm rot="5400000">
          <a:off x="2693126" y="452169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People Bingo , Student Performances, World map. </a:t>
          </a:r>
        </a:p>
      </dsp:txBody>
      <dsp:txXfrm rot="-5400000">
        <a:off x="650369" y="2524408"/>
        <a:ext cx="4659948" cy="544951"/>
      </dsp:txXfrm>
    </dsp:sp>
    <dsp:sp modelId="{5AADDEF3-1E2E-4CBD-A6E6-12EDF913117F}">
      <dsp:nvSpPr>
        <dsp:cNvPr id="0" name=""/>
        <dsp:cNvSpPr/>
      </dsp:nvSpPr>
      <dsp:spPr>
        <a:xfrm rot="5400000">
          <a:off x="-139364" y="3465565"/>
          <a:ext cx="929097" cy="650368"/>
        </a:xfrm>
        <a:prstGeom prst="chevron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Motivation</a:t>
          </a:r>
        </a:p>
      </dsp:txBody>
      <dsp:txXfrm rot="-5400000">
        <a:off x="1" y="3651384"/>
        <a:ext cx="650368" cy="278729"/>
      </dsp:txXfrm>
    </dsp:sp>
    <dsp:sp modelId="{DEDCF79F-D757-4399-859A-4CF36A2E44D7}">
      <dsp:nvSpPr>
        <dsp:cNvPr id="0" name=""/>
        <dsp:cNvSpPr/>
      </dsp:nvSpPr>
      <dsp:spPr>
        <a:xfrm rot="5400000">
          <a:off x="2693126" y="1283442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Free food , Meet new people, prizes</a:t>
          </a:r>
        </a:p>
      </dsp:txBody>
      <dsp:txXfrm rot="-5400000">
        <a:off x="650369" y="3355681"/>
        <a:ext cx="4659948" cy="544951"/>
      </dsp:txXfrm>
    </dsp:sp>
    <dsp:sp modelId="{49D51D79-4784-4C75-9270-B71110E9FDC8}">
      <dsp:nvSpPr>
        <dsp:cNvPr id="0" name=""/>
        <dsp:cNvSpPr/>
      </dsp:nvSpPr>
      <dsp:spPr>
        <a:xfrm rot="5400000">
          <a:off x="-139364" y="4296838"/>
          <a:ext cx="929097" cy="650368"/>
        </a:xfrm>
        <a:prstGeom prst="chevron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Promotion</a:t>
          </a:r>
        </a:p>
      </dsp:txBody>
      <dsp:txXfrm rot="-5400000">
        <a:off x="1" y="4482657"/>
        <a:ext cx="650368" cy="278729"/>
      </dsp:txXfrm>
    </dsp:sp>
    <dsp:sp modelId="{3979BDB6-12D6-48C8-B2E8-E6848A113BF2}">
      <dsp:nvSpPr>
        <dsp:cNvPr id="0" name=""/>
        <dsp:cNvSpPr/>
      </dsp:nvSpPr>
      <dsp:spPr>
        <a:xfrm rot="5400000">
          <a:off x="2693126" y="2114715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Flyers , Int Office Email , Webinar </a:t>
          </a:r>
        </a:p>
      </dsp:txBody>
      <dsp:txXfrm rot="-5400000">
        <a:off x="650369" y="4186954"/>
        <a:ext cx="4659948" cy="544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1532-5BC6-4F2C-A178-3BFF852EB58A}">
      <dsp:nvSpPr>
        <dsp:cNvPr id="0" name=""/>
        <dsp:cNvSpPr/>
      </dsp:nvSpPr>
      <dsp:spPr>
        <a:xfrm>
          <a:off x="187736" y="0"/>
          <a:ext cx="2127680" cy="94255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BEF97-6CE4-48C5-AD09-ADF4284E70E1}">
      <dsp:nvSpPr>
        <dsp:cNvPr id="0" name=""/>
        <dsp:cNvSpPr/>
      </dsp:nvSpPr>
      <dsp:spPr>
        <a:xfrm>
          <a:off x="687" y="282766"/>
          <a:ext cx="400284" cy="37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Goals</a:t>
          </a:r>
        </a:p>
      </dsp:txBody>
      <dsp:txXfrm>
        <a:off x="19092" y="301171"/>
        <a:ext cx="363474" cy="340211"/>
      </dsp:txXfrm>
    </dsp:sp>
    <dsp:sp modelId="{468EFCDA-F2D1-4219-A2DB-43AC3F931644}">
      <dsp:nvSpPr>
        <dsp:cNvPr id="0" name=""/>
        <dsp:cNvSpPr/>
      </dsp:nvSpPr>
      <dsp:spPr>
        <a:xfrm>
          <a:off x="420986" y="282766"/>
          <a:ext cx="400284" cy="377021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Theme</a:t>
          </a:r>
        </a:p>
      </dsp:txBody>
      <dsp:txXfrm>
        <a:off x="439391" y="301171"/>
        <a:ext cx="363474" cy="340211"/>
      </dsp:txXfrm>
    </dsp:sp>
    <dsp:sp modelId="{2E2E3BC3-DB8E-415E-BB7B-BDE959CE3AAD}">
      <dsp:nvSpPr>
        <dsp:cNvPr id="0" name=""/>
        <dsp:cNvSpPr/>
      </dsp:nvSpPr>
      <dsp:spPr>
        <a:xfrm>
          <a:off x="841285" y="282766"/>
          <a:ext cx="400284" cy="377021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Location</a:t>
          </a:r>
        </a:p>
      </dsp:txBody>
      <dsp:txXfrm>
        <a:off x="859690" y="301171"/>
        <a:ext cx="363474" cy="340211"/>
      </dsp:txXfrm>
    </dsp:sp>
    <dsp:sp modelId="{C283AB55-9D29-4332-B5C6-2C61FC6DF831}">
      <dsp:nvSpPr>
        <dsp:cNvPr id="0" name=""/>
        <dsp:cNvSpPr/>
      </dsp:nvSpPr>
      <dsp:spPr>
        <a:xfrm>
          <a:off x="1261584" y="282766"/>
          <a:ext cx="400284" cy="377021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Activity</a:t>
          </a:r>
        </a:p>
      </dsp:txBody>
      <dsp:txXfrm>
        <a:off x="1279989" y="301171"/>
        <a:ext cx="363474" cy="340211"/>
      </dsp:txXfrm>
    </dsp:sp>
    <dsp:sp modelId="{3180389C-E17E-4C5D-A095-FC87A3B0616D}">
      <dsp:nvSpPr>
        <dsp:cNvPr id="0" name=""/>
        <dsp:cNvSpPr/>
      </dsp:nvSpPr>
      <dsp:spPr>
        <a:xfrm>
          <a:off x="1681882" y="282766"/>
          <a:ext cx="400284" cy="377021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Motivation</a:t>
          </a:r>
        </a:p>
      </dsp:txBody>
      <dsp:txXfrm>
        <a:off x="1700287" y="301171"/>
        <a:ext cx="363474" cy="340211"/>
      </dsp:txXfrm>
    </dsp:sp>
    <dsp:sp modelId="{AA60A619-9A0C-4E2A-845E-3C648036D3D2}">
      <dsp:nvSpPr>
        <dsp:cNvPr id="0" name=""/>
        <dsp:cNvSpPr/>
      </dsp:nvSpPr>
      <dsp:spPr>
        <a:xfrm>
          <a:off x="2102181" y="282766"/>
          <a:ext cx="400284" cy="37702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Promotion</a:t>
          </a:r>
        </a:p>
      </dsp:txBody>
      <dsp:txXfrm>
        <a:off x="2120586" y="301171"/>
        <a:ext cx="363474" cy="340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070A3-3CF9-45E2-9E18-91E0B3D1AD83}">
      <dsp:nvSpPr>
        <dsp:cNvPr id="0" name=""/>
        <dsp:cNvSpPr/>
      </dsp:nvSpPr>
      <dsp:spPr>
        <a:xfrm rot="5400000">
          <a:off x="-139364" y="140472"/>
          <a:ext cx="929097" cy="6503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Goals</a:t>
          </a:r>
        </a:p>
      </dsp:txBody>
      <dsp:txXfrm rot="-5400000">
        <a:off x="1" y="326291"/>
        <a:ext cx="650368" cy="278729"/>
      </dsp:txXfrm>
    </dsp:sp>
    <dsp:sp modelId="{BE282D74-B48D-43C8-B83D-528AFBEB1DEE}">
      <dsp:nvSpPr>
        <dsp:cNvPr id="0" name=""/>
        <dsp:cNvSpPr/>
      </dsp:nvSpPr>
      <dsp:spPr>
        <a:xfrm rot="5400000">
          <a:off x="2693126" y="-1867379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To raise awareness on Lunar New Year on campus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To make students to celebrate feel seen by the university</a:t>
          </a:r>
        </a:p>
      </dsp:txBody>
      <dsp:txXfrm rot="-5400000">
        <a:off x="650369" y="204859"/>
        <a:ext cx="4659948" cy="544951"/>
      </dsp:txXfrm>
    </dsp:sp>
    <dsp:sp modelId="{10AEDBDD-56AA-479B-9997-27A58090163D}">
      <dsp:nvSpPr>
        <dsp:cNvPr id="0" name=""/>
        <dsp:cNvSpPr/>
      </dsp:nvSpPr>
      <dsp:spPr>
        <a:xfrm rot="5400000">
          <a:off x="-139364" y="971745"/>
          <a:ext cx="929097" cy="650368"/>
        </a:xfrm>
        <a:prstGeom prst="chevron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Theme</a:t>
          </a:r>
        </a:p>
      </dsp:txBody>
      <dsp:txXfrm rot="-5400000">
        <a:off x="1" y="1157564"/>
        <a:ext cx="650368" cy="278729"/>
      </dsp:txXfrm>
    </dsp:sp>
    <dsp:sp modelId="{096282D7-A8C5-4B96-860D-133AA263639C}">
      <dsp:nvSpPr>
        <dsp:cNvPr id="0" name=""/>
        <dsp:cNvSpPr/>
      </dsp:nvSpPr>
      <dsp:spPr>
        <a:xfrm rot="5400000">
          <a:off x="2693126" y="-1210377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Lunar New Year</a:t>
          </a:r>
        </a:p>
      </dsp:txBody>
      <dsp:txXfrm rot="-5400000">
        <a:off x="650369" y="861861"/>
        <a:ext cx="4659948" cy="544951"/>
      </dsp:txXfrm>
    </dsp:sp>
    <dsp:sp modelId="{AE44AB56-7100-43F4-9922-12129EFBF864}">
      <dsp:nvSpPr>
        <dsp:cNvPr id="0" name=""/>
        <dsp:cNvSpPr/>
      </dsp:nvSpPr>
      <dsp:spPr>
        <a:xfrm rot="5400000">
          <a:off x="-139364" y="1803018"/>
          <a:ext cx="929097" cy="650368"/>
        </a:xfrm>
        <a:prstGeom prst="chevron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Location</a:t>
          </a:r>
        </a:p>
      </dsp:txBody>
      <dsp:txXfrm rot="-5400000">
        <a:off x="1" y="1988837"/>
        <a:ext cx="650368" cy="278729"/>
      </dsp:txXfrm>
    </dsp:sp>
    <dsp:sp modelId="{3CDE358A-8AB4-4C12-91B9-D685D0A94057}">
      <dsp:nvSpPr>
        <dsp:cNvPr id="0" name=""/>
        <dsp:cNvSpPr/>
      </dsp:nvSpPr>
      <dsp:spPr>
        <a:xfrm rot="5400000">
          <a:off x="2693126" y="-379104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Reception desks </a:t>
          </a:r>
        </a:p>
      </dsp:txBody>
      <dsp:txXfrm rot="-5400000">
        <a:off x="650369" y="1693134"/>
        <a:ext cx="4659948" cy="544951"/>
      </dsp:txXfrm>
    </dsp:sp>
    <dsp:sp modelId="{815BA926-459E-41E6-B0CB-58400EE182B0}">
      <dsp:nvSpPr>
        <dsp:cNvPr id="0" name=""/>
        <dsp:cNvSpPr/>
      </dsp:nvSpPr>
      <dsp:spPr>
        <a:xfrm rot="5400000">
          <a:off x="-139364" y="2634291"/>
          <a:ext cx="929097" cy="650368"/>
        </a:xfrm>
        <a:prstGeom prst="chevron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Activity</a:t>
          </a:r>
        </a:p>
      </dsp:txBody>
      <dsp:txXfrm rot="-5400000">
        <a:off x="1" y="2820110"/>
        <a:ext cx="650368" cy="278729"/>
      </dsp:txXfrm>
    </dsp:sp>
    <dsp:sp modelId="{6BACE630-5988-4338-B04E-6B32D2FBD953}">
      <dsp:nvSpPr>
        <dsp:cNvPr id="0" name=""/>
        <dsp:cNvSpPr/>
      </dsp:nvSpPr>
      <dsp:spPr>
        <a:xfrm rot="5400000">
          <a:off x="2693126" y="452169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Giving away envelopes with information on city festival. </a:t>
          </a:r>
        </a:p>
      </dsp:txBody>
      <dsp:txXfrm rot="-5400000">
        <a:off x="650369" y="2524408"/>
        <a:ext cx="4659948" cy="544951"/>
      </dsp:txXfrm>
    </dsp:sp>
    <dsp:sp modelId="{5AADDEF3-1E2E-4CBD-A6E6-12EDF913117F}">
      <dsp:nvSpPr>
        <dsp:cNvPr id="0" name=""/>
        <dsp:cNvSpPr/>
      </dsp:nvSpPr>
      <dsp:spPr>
        <a:xfrm rot="5400000">
          <a:off x="-139364" y="3465565"/>
          <a:ext cx="929097" cy="650368"/>
        </a:xfrm>
        <a:prstGeom prst="chevron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Motivation</a:t>
          </a:r>
        </a:p>
      </dsp:txBody>
      <dsp:txXfrm rot="-5400000">
        <a:off x="1" y="3651384"/>
        <a:ext cx="650368" cy="278729"/>
      </dsp:txXfrm>
    </dsp:sp>
    <dsp:sp modelId="{DEDCF79F-D757-4399-859A-4CF36A2E44D7}">
      <dsp:nvSpPr>
        <dsp:cNvPr id="0" name=""/>
        <dsp:cNvSpPr/>
      </dsp:nvSpPr>
      <dsp:spPr>
        <a:xfrm rot="5400000">
          <a:off x="2693126" y="1283442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Chocolate coins, Information. A random prize! </a:t>
          </a:r>
        </a:p>
      </dsp:txBody>
      <dsp:txXfrm rot="-5400000">
        <a:off x="650369" y="3355681"/>
        <a:ext cx="4659948" cy="544951"/>
      </dsp:txXfrm>
    </dsp:sp>
    <dsp:sp modelId="{49D51D79-4784-4C75-9270-B71110E9FDC8}">
      <dsp:nvSpPr>
        <dsp:cNvPr id="0" name=""/>
        <dsp:cNvSpPr/>
      </dsp:nvSpPr>
      <dsp:spPr>
        <a:xfrm rot="5400000">
          <a:off x="-139364" y="4296838"/>
          <a:ext cx="929097" cy="650368"/>
        </a:xfrm>
        <a:prstGeom prst="chevron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Promotion</a:t>
          </a:r>
        </a:p>
      </dsp:txBody>
      <dsp:txXfrm rot="-5400000">
        <a:off x="1" y="4482657"/>
        <a:ext cx="650368" cy="278729"/>
      </dsp:txXfrm>
    </dsp:sp>
    <dsp:sp modelId="{3979BDB6-12D6-48C8-B2E8-E6848A113BF2}">
      <dsp:nvSpPr>
        <dsp:cNvPr id="0" name=""/>
        <dsp:cNvSpPr/>
      </dsp:nvSpPr>
      <dsp:spPr>
        <a:xfrm rot="5400000">
          <a:off x="2693126" y="2114715"/>
          <a:ext cx="603913" cy="4689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Website blog post, social media </a:t>
          </a:r>
          <a:r>
            <a:rPr lang="en-GB" sz="1400" kern="1200" dirty="0" err="1"/>
            <a:t>sotry</a:t>
          </a:r>
          <a:r>
            <a:rPr lang="en-GB" sz="1400" kern="1200" dirty="0"/>
            <a:t>.</a:t>
          </a:r>
        </a:p>
      </dsp:txBody>
      <dsp:txXfrm rot="-5400000">
        <a:off x="650369" y="4186954"/>
        <a:ext cx="4659948" cy="544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69AA2-88D0-470D-9DBC-B5C6C630A7E7}" type="datetimeFigureOut"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CAC5-12BF-4C5A-8BB5-C809603CA7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2B667-829A-904E-8B70-B0E6539713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0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2B667-829A-904E-8B70-B0E6539713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https://rise.mmu.ac.uk/activity/ive-been-tehre-campaign/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339EE-C4F2-4A8D-821F-3C5A9746180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4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6547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547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547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547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95999"/>
            <a:ext cx="12191999" cy="76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543" y="369290"/>
            <a:ext cx="10784913" cy="95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6547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970" y="1034113"/>
            <a:ext cx="10386059" cy="322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.LORAY@MMU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79DE1B-1FA8-EC48-BEA1-7D87944B465B}"/>
              </a:ext>
            </a:extLst>
          </p:cNvPr>
          <p:cNvSpPr/>
          <p:nvPr/>
        </p:nvSpPr>
        <p:spPr>
          <a:xfrm>
            <a:off x="2980124" y="313126"/>
            <a:ext cx="6231751" cy="6231751"/>
          </a:xfrm>
          <a:prstGeom prst="ellipse">
            <a:avLst/>
          </a:prstGeom>
          <a:solidFill>
            <a:srgbClr val="434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8343" y="2230711"/>
            <a:ext cx="391974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32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7D49C-E869-AF41-B5B3-502EF66A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5804547"/>
            <a:ext cx="1689205" cy="740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E96234-E89F-9123-111B-F5E45C34DD71}"/>
              </a:ext>
            </a:extLst>
          </p:cNvPr>
          <p:cNvSpPr txBox="1"/>
          <p:nvPr/>
        </p:nvSpPr>
        <p:spPr>
          <a:xfrm>
            <a:off x="3419606" y="1718153"/>
            <a:ext cx="5363226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"/>
                <a:cs typeface="Segoe UI"/>
              </a:rPr>
              <a:t>DESPACITO</a:t>
            </a:r>
            <a:endParaRPr lang="en-US" sz="4000" dirty="0"/>
          </a:p>
          <a:p>
            <a:pPr algn="ctr"/>
            <a:r>
              <a:rPr lang="en-US" sz="3200" dirty="0">
                <a:latin typeface="Arial"/>
                <a:cs typeface="Segoe UI"/>
              </a:rPr>
              <a:t>​</a:t>
            </a:r>
            <a:endParaRPr lang="en-US" dirty="0"/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Segoe UI"/>
              </a:rPr>
              <a:t> The Importance of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Segoe UI"/>
              </a:rPr>
              <a:t>Co-creating Cultural Activities with and for International Students.</a:t>
            </a:r>
            <a:r>
              <a:rPr lang="en-US" sz="3200" dirty="0">
                <a:latin typeface="Arial"/>
                <a:cs typeface="Segoe UI"/>
              </a:rPr>
              <a:t>​</a:t>
            </a:r>
            <a:endParaRPr lang="en-US" dirty="0"/>
          </a:p>
          <a:p>
            <a:pPr algn="r"/>
            <a:r>
              <a:rPr lang="en-US" sz="2400" dirty="0">
                <a:latin typeface="Arial"/>
                <a:cs typeface="Segoe UI"/>
              </a:rPr>
              <a:t>​</a:t>
            </a:r>
            <a:br>
              <a:rPr lang="en-US" sz="2400" dirty="0">
                <a:latin typeface="Arial"/>
                <a:cs typeface="Segoe UI"/>
              </a:rPr>
            </a:br>
            <a:r>
              <a:rPr lang="en-US" sz="24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2400" dirty="0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4912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oup of people on a stage&#10;&#10;Description automatically generated">
            <a:extLst>
              <a:ext uri="{FF2B5EF4-FFF2-40B4-BE49-F238E27FC236}">
                <a16:creationId xmlns:a16="http://schemas.microsoft.com/office/drawing/2014/main" id="{5E4C25C4-2C11-20A0-D825-8C211D930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0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C322B-2D77-064A-BABD-EA347C3A859A}"/>
              </a:ext>
            </a:extLst>
          </p:cNvPr>
          <p:cNvSpPr/>
          <p:nvPr/>
        </p:nvSpPr>
        <p:spPr>
          <a:xfrm>
            <a:off x="0" y="0"/>
            <a:ext cx="12192000" cy="3435132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5490" y="1159000"/>
            <a:ext cx="4233852" cy="110799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6600" b="1" dirty="0">
                <a:solidFill>
                  <a:srgbClr val="434748"/>
                </a:solidFill>
                <a:latin typeface="Arial"/>
                <a:cs typeface="Arial"/>
              </a:rPr>
              <a:t>Despacito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4B4435-47C4-06EB-22AD-61831AB1C93B}"/>
              </a:ext>
            </a:extLst>
          </p:cNvPr>
          <p:cNvSpPr/>
          <p:nvPr/>
        </p:nvSpPr>
        <p:spPr>
          <a:xfrm>
            <a:off x="4590914" y="4467958"/>
            <a:ext cx="3010761" cy="110799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6600" b="1" dirty="0">
                <a:solidFill>
                  <a:srgbClr val="434748"/>
                </a:solidFill>
                <a:latin typeface="Arial"/>
                <a:cs typeface="Arial"/>
              </a:rPr>
              <a:t>Slowly</a:t>
            </a:r>
            <a:r>
              <a:rPr lang="en-US" sz="4000" b="1" dirty="0">
                <a:solidFill>
                  <a:srgbClr val="434748"/>
                </a:solidFill>
                <a:latin typeface="Arial"/>
                <a:cs typeface="Arial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28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76272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baseline="0">
                <a:solidFill>
                  <a:srgbClr val="434748"/>
                </a:solidFill>
                <a:latin typeface="Arial"/>
              </a:rPr>
              <a:t>A COMMUNITY IS NOT BUILT IN A DAY!</a:t>
            </a:r>
            <a:endParaRPr lang="en-US"/>
          </a:p>
        </p:txBody>
      </p:sp>
      <p:pic>
        <p:nvPicPr>
          <p:cNvPr id="3" name="Picture 2" descr="A yellow spiral with text on it&#10;&#10;Description automatically generated">
            <a:extLst>
              <a:ext uri="{FF2B5EF4-FFF2-40B4-BE49-F238E27FC236}">
                <a16:creationId xmlns:a16="http://schemas.microsoft.com/office/drawing/2014/main" id="{372C2B5F-A7E3-E825-841B-EFB9A7C4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36" y="192611"/>
            <a:ext cx="7051031" cy="70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4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840D0B-F183-0D71-F5DB-1039A3573F96}"/>
              </a:ext>
            </a:extLst>
          </p:cNvPr>
          <p:cNvSpPr/>
          <p:nvPr/>
        </p:nvSpPr>
        <p:spPr>
          <a:xfrm>
            <a:off x="0" y="-13794"/>
            <a:ext cx="12192000" cy="6879717"/>
          </a:xfrm>
          <a:prstGeom prst="rect">
            <a:avLst/>
          </a:prstGeom>
          <a:solidFill>
            <a:srgbClr val="FEF3DD"/>
          </a:solidFill>
          <a:ln>
            <a:solidFill>
              <a:srgbClr val="FEF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alendar with yellow and black text&#10;&#10;Description automatically generated">
            <a:extLst>
              <a:ext uri="{FF2B5EF4-FFF2-40B4-BE49-F238E27FC236}">
                <a16:creationId xmlns:a16="http://schemas.microsoft.com/office/drawing/2014/main" id="{CA5BDF22-3E9F-675C-35BB-77C82DD6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" t="-525" r="3004" b="-106"/>
          <a:stretch/>
        </p:blipFill>
        <p:spPr>
          <a:xfrm>
            <a:off x="814519" y="12699"/>
            <a:ext cx="3070715" cy="6861211"/>
          </a:xfrm>
          <a:prstGeom prst="rect">
            <a:avLst/>
          </a:prstGeom>
        </p:spPr>
      </p:pic>
      <p:pic>
        <p:nvPicPr>
          <p:cNvPr id="5" name="Picture 4" descr="A poster with text and images&#10;&#10;Description automatically generated">
            <a:extLst>
              <a:ext uri="{FF2B5EF4-FFF2-40B4-BE49-F238E27FC236}">
                <a16:creationId xmlns:a16="http://schemas.microsoft.com/office/drawing/2014/main" id="{4383B34A-5C79-2979-1504-42E38E4564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6" r="2429" b="-278"/>
          <a:stretch/>
        </p:blipFill>
        <p:spPr>
          <a:xfrm>
            <a:off x="4322228" y="707"/>
            <a:ext cx="3282580" cy="6871581"/>
          </a:xfrm>
          <a:prstGeom prst="rect">
            <a:avLst/>
          </a:prstGeom>
        </p:spPr>
      </p:pic>
      <p:pic>
        <p:nvPicPr>
          <p:cNvPr id="6" name="Picture 5" descr="A poster with text and a globe&#10;&#10;Description automatically generated">
            <a:extLst>
              <a:ext uri="{FF2B5EF4-FFF2-40B4-BE49-F238E27FC236}">
                <a16:creationId xmlns:a16="http://schemas.microsoft.com/office/drawing/2014/main" id="{772C87C9-5E6A-99E4-4974-51AF431C7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78" y="14190"/>
            <a:ext cx="3364302" cy="6865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4F8C8-2335-AF65-411D-E5BE6F81F6E2}"/>
              </a:ext>
            </a:extLst>
          </p:cNvPr>
          <p:cNvSpPr txBox="1"/>
          <p:nvPr/>
        </p:nvSpPr>
        <p:spPr>
          <a:xfrm>
            <a:off x="4512129" y="199571"/>
            <a:ext cx="2686050" cy="1740719"/>
          </a:xfrm>
          <a:prstGeom prst="rect">
            <a:avLst/>
          </a:prstGeom>
          <a:solidFill>
            <a:srgbClr val="B4D6E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latin typeface="Arial Black"/>
                <a:ea typeface="+mn-lt"/>
                <a:cs typeface="+mn-lt"/>
              </a:rPr>
              <a:t>Every month: </a:t>
            </a:r>
            <a:endParaRPr lang="en-US" b="1">
              <a:latin typeface="Arial Black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GB" b="1" dirty="0">
                <a:latin typeface="Arial Black"/>
                <a:ea typeface="+mn-lt"/>
                <a:cs typeface="+mn-lt"/>
              </a:rPr>
              <a:t>Voice event</a:t>
            </a:r>
            <a:endParaRPr lang="en-US" b="1">
              <a:latin typeface="Arial Black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GB" b="1" dirty="0">
                <a:latin typeface="Arial Black"/>
                <a:ea typeface="+mn-lt"/>
                <a:cs typeface="+mn-lt"/>
              </a:rPr>
              <a:t>Creative event</a:t>
            </a:r>
            <a:endParaRPr lang="en-US" b="1">
              <a:latin typeface="Arial Black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GB" b="1" dirty="0">
                <a:latin typeface="Arial Black"/>
                <a:ea typeface="+mn-lt"/>
                <a:cs typeface="+mn-lt"/>
              </a:rPr>
              <a:t>Language Event </a:t>
            </a:r>
            <a:endParaRPr lang="en-US" b="1">
              <a:latin typeface="Arial Black"/>
              <a:ea typeface="+mn-lt"/>
              <a:cs typeface="+mn-lt"/>
            </a:endParaRPr>
          </a:p>
          <a:p>
            <a:pPr marL="342900" indent="-342900">
              <a:buFont typeface="Wingdings"/>
              <a:buChar char="q"/>
            </a:pPr>
            <a:r>
              <a:rPr lang="en-GB" b="1" dirty="0">
                <a:latin typeface="Arial Black"/>
                <a:ea typeface="+mn-lt"/>
                <a:cs typeface="+mn-lt"/>
              </a:rPr>
              <a:t>Cultural event</a:t>
            </a:r>
            <a:endParaRPr lang="en-US" b="1">
              <a:latin typeface="Arial Black"/>
              <a:ea typeface="+mn-lt"/>
              <a:cs typeface="+mn-lt"/>
            </a:endParaRPr>
          </a:p>
          <a:p>
            <a:pPr algn="l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552B4A-5C8C-C9FF-3FC7-3C9114794EC9}"/>
              </a:ext>
            </a:extLst>
          </p:cNvPr>
          <p:cNvSpPr/>
          <p:nvPr/>
        </p:nvSpPr>
        <p:spPr>
          <a:xfrm>
            <a:off x="5963369" y="5425296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C4DB5B-72C1-09D5-EAFD-3B8D5F1AC9D0}"/>
              </a:ext>
            </a:extLst>
          </p:cNvPr>
          <p:cNvSpPr/>
          <p:nvPr/>
        </p:nvSpPr>
        <p:spPr>
          <a:xfrm>
            <a:off x="4318445" y="4199113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9AF5FF-46A7-5161-3F95-58FB764BA8E1}"/>
              </a:ext>
            </a:extLst>
          </p:cNvPr>
          <p:cNvSpPr/>
          <p:nvPr/>
        </p:nvSpPr>
        <p:spPr>
          <a:xfrm>
            <a:off x="5963368" y="3432490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458ECE-9D88-E97A-3A2E-1010B6FD3ED4}"/>
              </a:ext>
            </a:extLst>
          </p:cNvPr>
          <p:cNvSpPr/>
          <p:nvPr/>
        </p:nvSpPr>
        <p:spPr>
          <a:xfrm>
            <a:off x="2392648" y="4982934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C91B1-F103-2517-343C-110C3D4A73A4}"/>
              </a:ext>
            </a:extLst>
          </p:cNvPr>
          <p:cNvSpPr/>
          <p:nvPr/>
        </p:nvSpPr>
        <p:spPr>
          <a:xfrm>
            <a:off x="5954895" y="2329541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0F5B27-B2E1-3B23-F7E7-3AD0365FB555}"/>
              </a:ext>
            </a:extLst>
          </p:cNvPr>
          <p:cNvSpPr/>
          <p:nvPr/>
        </p:nvSpPr>
        <p:spPr>
          <a:xfrm>
            <a:off x="814219" y="5949811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DE28E9-1671-51B3-6C70-914F613B78AB}"/>
              </a:ext>
            </a:extLst>
          </p:cNvPr>
          <p:cNvSpPr/>
          <p:nvPr/>
        </p:nvSpPr>
        <p:spPr>
          <a:xfrm>
            <a:off x="814218" y="2969076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F24A80-9B16-6E40-A9FF-AD3B10CBC6B1}"/>
              </a:ext>
            </a:extLst>
          </p:cNvPr>
          <p:cNvSpPr/>
          <p:nvPr/>
        </p:nvSpPr>
        <p:spPr>
          <a:xfrm>
            <a:off x="2392646" y="1934933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FEAD4-4942-D896-CAAB-8531E8AF52A9}"/>
              </a:ext>
            </a:extLst>
          </p:cNvPr>
          <p:cNvSpPr/>
          <p:nvPr/>
        </p:nvSpPr>
        <p:spPr>
          <a:xfrm>
            <a:off x="8013936" y="3446866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06280D-16B4-A7B7-CE51-23ACAAEF0293}"/>
              </a:ext>
            </a:extLst>
          </p:cNvPr>
          <p:cNvSpPr/>
          <p:nvPr/>
        </p:nvSpPr>
        <p:spPr>
          <a:xfrm>
            <a:off x="9692749" y="3430948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FEF49F-955D-F39B-9E81-24CFC4B2942B}"/>
              </a:ext>
            </a:extLst>
          </p:cNvPr>
          <p:cNvSpPr/>
          <p:nvPr/>
        </p:nvSpPr>
        <p:spPr>
          <a:xfrm>
            <a:off x="8013936" y="4505912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E3F5F-7048-17A8-E9D8-981FBB5503CD}"/>
              </a:ext>
            </a:extLst>
          </p:cNvPr>
          <p:cNvSpPr/>
          <p:nvPr/>
        </p:nvSpPr>
        <p:spPr>
          <a:xfrm>
            <a:off x="8007774" y="2444557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840D0B-F183-0D71-F5DB-1039A3573F96}"/>
              </a:ext>
            </a:extLst>
          </p:cNvPr>
          <p:cNvSpPr/>
          <p:nvPr/>
        </p:nvSpPr>
        <p:spPr>
          <a:xfrm>
            <a:off x="0" y="-13794"/>
            <a:ext cx="12192000" cy="6879717"/>
          </a:xfrm>
          <a:prstGeom prst="rect">
            <a:avLst/>
          </a:prstGeom>
          <a:solidFill>
            <a:srgbClr val="FEF3DD"/>
          </a:solidFill>
          <a:ln>
            <a:solidFill>
              <a:srgbClr val="FEF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alendar with yellow and black text&#10;&#10;Description automatically generated">
            <a:extLst>
              <a:ext uri="{FF2B5EF4-FFF2-40B4-BE49-F238E27FC236}">
                <a16:creationId xmlns:a16="http://schemas.microsoft.com/office/drawing/2014/main" id="{CA5BDF22-3E9F-675C-35BB-77C82DD6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" t="-525" r="3004" b="-106"/>
          <a:stretch/>
        </p:blipFill>
        <p:spPr>
          <a:xfrm>
            <a:off x="814519" y="12699"/>
            <a:ext cx="3070715" cy="6861211"/>
          </a:xfrm>
          <a:prstGeom prst="rect">
            <a:avLst/>
          </a:prstGeom>
        </p:spPr>
      </p:pic>
      <p:pic>
        <p:nvPicPr>
          <p:cNvPr id="5" name="Picture 4" descr="A poster with text and images&#10;&#10;Description automatically generated">
            <a:extLst>
              <a:ext uri="{FF2B5EF4-FFF2-40B4-BE49-F238E27FC236}">
                <a16:creationId xmlns:a16="http://schemas.microsoft.com/office/drawing/2014/main" id="{4383B34A-5C79-2979-1504-42E38E4564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6" r="2429" b="-278"/>
          <a:stretch/>
        </p:blipFill>
        <p:spPr>
          <a:xfrm>
            <a:off x="4322228" y="707"/>
            <a:ext cx="3282580" cy="6871581"/>
          </a:xfrm>
          <a:prstGeom prst="rect">
            <a:avLst/>
          </a:prstGeom>
        </p:spPr>
      </p:pic>
      <p:pic>
        <p:nvPicPr>
          <p:cNvPr id="6" name="Picture 5" descr="A poster with text and a globe&#10;&#10;Description automatically generated">
            <a:extLst>
              <a:ext uri="{FF2B5EF4-FFF2-40B4-BE49-F238E27FC236}">
                <a16:creationId xmlns:a16="http://schemas.microsoft.com/office/drawing/2014/main" id="{772C87C9-5E6A-99E4-4974-51AF431C7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78" y="14190"/>
            <a:ext cx="3364302" cy="6865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4F8C8-2335-AF65-411D-E5BE6F81F6E2}"/>
              </a:ext>
            </a:extLst>
          </p:cNvPr>
          <p:cNvSpPr txBox="1"/>
          <p:nvPr/>
        </p:nvSpPr>
        <p:spPr>
          <a:xfrm>
            <a:off x="4627876" y="691495"/>
            <a:ext cx="2686050" cy="646331"/>
          </a:xfrm>
          <a:prstGeom prst="rect">
            <a:avLst/>
          </a:prstGeom>
          <a:solidFill>
            <a:srgbClr val="B4D6E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latin typeface="Arial Black"/>
              </a:rPr>
              <a:t>Co-created with students...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C4DB5B-72C1-09D5-EAFD-3B8D5F1AC9D0}"/>
              </a:ext>
            </a:extLst>
          </p:cNvPr>
          <p:cNvSpPr/>
          <p:nvPr/>
        </p:nvSpPr>
        <p:spPr>
          <a:xfrm>
            <a:off x="4318445" y="4199113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9AF5FF-46A7-5161-3F95-58FB764BA8E1}"/>
              </a:ext>
            </a:extLst>
          </p:cNvPr>
          <p:cNvSpPr/>
          <p:nvPr/>
        </p:nvSpPr>
        <p:spPr>
          <a:xfrm>
            <a:off x="5963368" y="3432490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458ECE-9D88-E97A-3A2E-1010B6FD3ED4}"/>
              </a:ext>
            </a:extLst>
          </p:cNvPr>
          <p:cNvSpPr/>
          <p:nvPr/>
        </p:nvSpPr>
        <p:spPr>
          <a:xfrm>
            <a:off x="4418218" y="5146909"/>
            <a:ext cx="1441323" cy="80260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9C91B1-F103-2517-343C-110C3D4A73A4}"/>
              </a:ext>
            </a:extLst>
          </p:cNvPr>
          <p:cNvSpPr/>
          <p:nvPr/>
        </p:nvSpPr>
        <p:spPr>
          <a:xfrm>
            <a:off x="5964541" y="2319895"/>
            <a:ext cx="1306286" cy="773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0F5B27-B2E1-3B23-F7E7-3AD0365FB555}"/>
              </a:ext>
            </a:extLst>
          </p:cNvPr>
          <p:cNvSpPr/>
          <p:nvPr/>
        </p:nvSpPr>
        <p:spPr>
          <a:xfrm>
            <a:off x="814219" y="5949811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DE28E9-1671-51B3-6C70-914F613B78AB}"/>
              </a:ext>
            </a:extLst>
          </p:cNvPr>
          <p:cNvSpPr/>
          <p:nvPr/>
        </p:nvSpPr>
        <p:spPr>
          <a:xfrm>
            <a:off x="814218" y="3885405"/>
            <a:ext cx="1431678" cy="87012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F24A80-9B16-6E40-A9FF-AD3B10CBC6B1}"/>
              </a:ext>
            </a:extLst>
          </p:cNvPr>
          <p:cNvSpPr/>
          <p:nvPr/>
        </p:nvSpPr>
        <p:spPr>
          <a:xfrm>
            <a:off x="2392646" y="3883338"/>
            <a:ext cx="1499197" cy="773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FEAD4-4942-D896-CAAB-8531E8AF52A9}"/>
              </a:ext>
            </a:extLst>
          </p:cNvPr>
          <p:cNvSpPr/>
          <p:nvPr/>
        </p:nvSpPr>
        <p:spPr>
          <a:xfrm>
            <a:off x="8013936" y="3446866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FEF49F-955D-F39B-9E81-24CFC4B2942B}"/>
              </a:ext>
            </a:extLst>
          </p:cNvPr>
          <p:cNvSpPr/>
          <p:nvPr/>
        </p:nvSpPr>
        <p:spPr>
          <a:xfrm>
            <a:off x="8013936" y="4505912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E3F5F-7048-17A8-E9D8-981FBB5503CD}"/>
              </a:ext>
            </a:extLst>
          </p:cNvPr>
          <p:cNvSpPr/>
          <p:nvPr/>
        </p:nvSpPr>
        <p:spPr>
          <a:xfrm>
            <a:off x="9686103" y="2444557"/>
            <a:ext cx="1306286" cy="6386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ED77C-ADAD-9B42-A919-8FB6A5E0A6C6}"/>
              </a:ext>
            </a:extLst>
          </p:cNvPr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14989-838F-A94B-9A97-ABC5B53C139C}"/>
              </a:ext>
            </a:extLst>
          </p:cNvPr>
          <p:cNvSpPr/>
          <p:nvPr/>
        </p:nvSpPr>
        <p:spPr>
          <a:xfrm>
            <a:off x="1330532" y="844379"/>
            <a:ext cx="952832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STUDENT LED             vs            CO- CREATION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77DBA9-4C10-2C46-8F6B-5E2BC1CCE09E}"/>
              </a:ext>
            </a:extLst>
          </p:cNvPr>
          <p:cNvSpPr/>
          <p:nvPr/>
        </p:nvSpPr>
        <p:spPr>
          <a:xfrm>
            <a:off x="7718258" y="2528714"/>
            <a:ext cx="2731510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CONVERSATIONS</a:t>
            </a: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STUDENT COUNCIL</a:t>
            </a:r>
            <a:endParaRPr lang="en-GB" sz="2000" b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FOCUS GROUPS</a:t>
            </a:r>
          </a:p>
          <a:p>
            <a:pPr algn="ctr"/>
            <a:endParaRPr lang="en-GB" sz="2000"/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CONSULTATIONS </a:t>
            </a: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OPEN CALLS </a:t>
            </a: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SOCIETIES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58CCE-3A18-734B-820B-A23BF8B09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5FA27F-A9B2-A828-6A94-EBF06471E4C3}"/>
              </a:ext>
            </a:extLst>
          </p:cNvPr>
          <p:cNvSpPr/>
          <p:nvPr/>
        </p:nvSpPr>
        <p:spPr>
          <a:xfrm>
            <a:off x="1400409" y="2972409"/>
            <a:ext cx="3098041" cy="22159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STUDENT LEADS </a:t>
            </a: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STUDENT COUNCIL</a:t>
            </a:r>
          </a:p>
          <a:p>
            <a:pPr algn="ctr"/>
            <a:endParaRPr lang="en-GB"/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SOCIETY EVENTS</a:t>
            </a:r>
          </a:p>
          <a:p>
            <a:pPr algn="ctr"/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CONTENT CREATION</a:t>
            </a:r>
          </a:p>
        </p:txBody>
      </p:sp>
    </p:spTree>
    <p:extLst>
      <p:ext uri="{BB962C8B-B14F-4D97-AF65-F5344CB8AC3E}">
        <p14:creationId xmlns:p14="http://schemas.microsoft.com/office/powerpoint/2010/main" val="271521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on a stage&#10;&#10;Description automatically generated">
            <a:extLst>
              <a:ext uri="{FF2B5EF4-FFF2-40B4-BE49-F238E27FC236}">
                <a16:creationId xmlns:a16="http://schemas.microsoft.com/office/drawing/2014/main" id="{AFB1FC51-0EEE-FE63-FD83-BC3E07514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7" b="9172"/>
          <a:stretch/>
        </p:blipFill>
        <p:spPr>
          <a:xfrm>
            <a:off x="-1117" y="-1659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913DA81-9287-0130-520C-21FCA223E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15" r="13006" b="24956"/>
          <a:stretch/>
        </p:blipFill>
        <p:spPr>
          <a:xfrm>
            <a:off x="0" y="1282"/>
            <a:ext cx="12189968" cy="68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B65DBA-B336-2941-B07E-004C9EBD7F5C}"/>
              </a:ext>
            </a:extLst>
          </p:cNvPr>
          <p:cNvSpPr/>
          <p:nvPr/>
        </p:nvSpPr>
        <p:spPr>
          <a:xfrm>
            <a:off x="2776226" y="1716439"/>
            <a:ext cx="6977143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Is this happening somewhere else?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Am I needed?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Do students want this?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Do we have the money?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Do we have the time?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Do we have the physical space on campus?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+ Do I have clear Aims and Objectives?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2804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4986" y="269706"/>
            <a:ext cx="1054538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QUESTIONS TO ASK WHEN ORGANISING AN EVENT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4B4A-75A8-D495-EC8E-F2FA4B2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5" y="211164"/>
            <a:ext cx="4753535" cy="167249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CELEBRATING IN DIFFERENT WAYS</a:t>
            </a:r>
          </a:p>
        </p:txBody>
      </p:sp>
      <p:pic>
        <p:nvPicPr>
          <p:cNvPr id="9" name="Picture 8" descr="A hand holding red envelopes&#10;&#10;Description automatically generated">
            <a:extLst>
              <a:ext uri="{FF2B5EF4-FFF2-40B4-BE49-F238E27FC236}">
                <a16:creationId xmlns:a16="http://schemas.microsoft.com/office/drawing/2014/main" id="{4E542181-BA85-89C7-645F-AD1D3280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5152" b="-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Content Placeholder 4" descr="A person holding a string of colorful ribbons&#10;&#10;Description automatically generated">
            <a:extLst>
              <a:ext uri="{FF2B5EF4-FFF2-40B4-BE49-F238E27FC236}">
                <a16:creationId xmlns:a16="http://schemas.microsoft.com/office/drawing/2014/main" id="{7255A50B-2719-C94C-8A06-2CFD58200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r="-3" b="-3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Picture 6" descr="A table with flowers and candles&#10;&#10;Description automatically generated">
            <a:extLst>
              <a:ext uri="{FF2B5EF4-FFF2-40B4-BE49-F238E27FC236}">
                <a16:creationId xmlns:a16="http://schemas.microsoft.com/office/drawing/2014/main" id="{245EF7BC-24B6-60DD-9D30-90C4B7BC6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3" r="1" b="11282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5D236C10-B488-7262-A6FB-C2A5FC4A0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1728216"/>
            <a:ext cx="4753534" cy="49743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sz="2000" dirty="0">
                <a:latin typeface="Arial"/>
                <a:cs typeface="Arial"/>
              </a:rPr>
              <a:t>+ Lunar New Year</a:t>
            </a:r>
            <a:endParaRPr lang="en-US" dirty="0">
              <a:latin typeface="Arial"/>
              <a:cs typeface="Arial"/>
            </a:endParaRP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150 envelopes given with chocolates, one prize and information.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Blog post about events in the city in partnership with the Lunar New Year Manchester team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+  Brazilian Carnaval </a:t>
            </a:r>
            <a:endParaRPr lang="en-US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Samba Dance Workshop (7 attendees)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Crafts Workshop (20 attendees)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000" dirty="0">
                <a:latin typeface="Arial"/>
                <a:cs typeface="Arial"/>
              </a:rPr>
              <a:t>+ St </a:t>
            </a:r>
            <a:r>
              <a:rPr lang="en-US" sz="2000" dirty="0" err="1">
                <a:latin typeface="Arial"/>
                <a:cs typeface="Arial"/>
              </a:rPr>
              <a:t>Patricks</a:t>
            </a:r>
            <a:r>
              <a:rPr lang="en-US" sz="2000" dirty="0">
                <a:latin typeface="Arial"/>
                <a:cs typeface="Arial"/>
              </a:rPr>
              <a:t> Day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Crafts Workshop (15 attendees)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000" dirty="0">
                <a:latin typeface="Arial"/>
                <a:cs typeface="Arial"/>
              </a:rPr>
              <a:t>+ International Women’s Day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Crafts, Quiz, Movie night (25 attendees)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000" dirty="0">
                <a:latin typeface="Arial"/>
                <a:cs typeface="Arial"/>
              </a:rPr>
              <a:t>+ </a:t>
            </a:r>
            <a:r>
              <a:rPr lang="en-US" sz="2000" dirty="0" err="1">
                <a:latin typeface="Arial"/>
                <a:cs typeface="Arial"/>
              </a:rPr>
              <a:t>Naruz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Supported the Persian society with their Haft Sin table and food. (60 attendees)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000" dirty="0">
                <a:latin typeface="Arial"/>
                <a:cs typeface="Arial"/>
              </a:rPr>
              <a:t>+ International Happiness Day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Positivity Jars (7 attendees)</a:t>
            </a:r>
          </a:p>
        </p:txBody>
      </p:sp>
    </p:spTree>
    <p:extLst>
      <p:ext uri="{BB962C8B-B14F-4D97-AF65-F5344CB8AC3E}">
        <p14:creationId xmlns:p14="http://schemas.microsoft.com/office/powerpoint/2010/main" val="402094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56F37-B1EA-8E4D-B197-C6A2506757E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E55213-74EA-4D47-91AA-23BEB127C9B4}"/>
              </a:ext>
            </a:extLst>
          </p:cNvPr>
          <p:cNvSpPr/>
          <p:nvPr/>
        </p:nvSpPr>
        <p:spPr>
          <a:xfrm>
            <a:off x="648221" y="4276063"/>
            <a:ext cx="3537805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Immigrant</a:t>
            </a:r>
            <a:endParaRPr lang="en-US" b="1" dirty="0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From Argentina.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MS in Digital Marketing Communications form Man Met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0D66A-33E3-AC4A-95DE-886652C00FB7}"/>
              </a:ext>
            </a:extLst>
          </p:cNvPr>
          <p:cNvSpPr/>
          <p:nvPr/>
        </p:nvSpPr>
        <p:spPr>
          <a:xfrm>
            <a:off x="824492" y="5120060"/>
            <a:ext cx="25452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8EF5DA-716F-194B-B18D-4B9B3E67BCE0}"/>
              </a:ext>
            </a:extLst>
          </p:cNvPr>
          <p:cNvSpPr/>
          <p:nvPr/>
        </p:nvSpPr>
        <p:spPr>
          <a:xfrm>
            <a:off x="8645642" y="4570535"/>
            <a:ext cx="25452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5AC77-1BA7-E04F-BA57-DAFBB86DABD0}"/>
              </a:ext>
            </a:extLst>
          </p:cNvPr>
          <p:cNvSpPr/>
          <p:nvPr/>
        </p:nvSpPr>
        <p:spPr>
          <a:xfrm>
            <a:off x="753478" y="1425035"/>
            <a:ext cx="507445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Who am I?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397C3-72B8-B549-BD9C-D2C493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36886E-1CC6-5D38-8B33-C8C2AB5B7649}"/>
              </a:ext>
            </a:extLst>
          </p:cNvPr>
          <p:cNvSpPr/>
          <p:nvPr/>
        </p:nvSpPr>
        <p:spPr>
          <a:xfrm>
            <a:off x="4187510" y="4276064"/>
            <a:ext cx="380851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International Project Coordinator </a:t>
            </a:r>
            <a:endParaRPr lang="en-US" b="1" dirty="0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Started this project from scratch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3 years developing it</a:t>
            </a: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F96E6-CBB5-C5D9-D3BC-D8D0428FFFE0}"/>
              </a:ext>
            </a:extLst>
          </p:cNvPr>
          <p:cNvSpPr/>
          <p:nvPr/>
        </p:nvSpPr>
        <p:spPr>
          <a:xfrm>
            <a:off x="8157931" y="4195853"/>
            <a:ext cx="3808515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latin typeface="Arial"/>
                <a:cs typeface="Arial"/>
              </a:rPr>
              <a:t>Trustee for UKCISA </a:t>
            </a:r>
            <a:endParaRPr lang="en-US" b="1" dirty="0">
              <a:latin typeface="Aptos" panose="020B00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UK Council for International Student Affairs 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1 year in the role</a:t>
            </a:r>
          </a:p>
          <a:p>
            <a:endParaRPr lang="en-GB" dirty="0">
              <a:latin typeface="Arial"/>
              <a:cs typeface="Arial"/>
            </a:endParaRPr>
          </a:p>
        </p:txBody>
      </p:sp>
      <p:pic>
        <p:nvPicPr>
          <p:cNvPr id="4" name="Picture 3" descr="A person with long hair and a nose ring&#10;&#10;Description automatically generated">
            <a:extLst>
              <a:ext uri="{FF2B5EF4-FFF2-40B4-BE49-F238E27FC236}">
                <a16:creationId xmlns:a16="http://schemas.microsoft.com/office/drawing/2014/main" id="{01BD1BB5-CE1F-D67A-A275-6BEA0B9F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680" y="298785"/>
            <a:ext cx="2831432" cy="28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4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B5F92E3-5ACC-80D0-2375-988FBD9CA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9029" y="5805686"/>
            <a:ext cx="1689205" cy="73805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29605EC8-B12D-5F35-9D23-12C5175A587F}"/>
              </a:ext>
            </a:extLst>
          </p:cNvPr>
          <p:cNvSpPr txBox="1"/>
          <p:nvPr/>
        </p:nvSpPr>
        <p:spPr>
          <a:xfrm>
            <a:off x="5405681" y="6052876"/>
            <a:ext cx="300406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D80C"/>
                </a:solidFill>
                <a:latin typeface="Arial"/>
                <a:cs typeface="Arial"/>
              </a:rPr>
              <a:t>MONEY SPENT </a:t>
            </a:r>
          </a:p>
          <a:p>
            <a:pPr algn="ctr"/>
            <a:endParaRPr lang="en-GB" b="1" dirty="0">
              <a:solidFill>
                <a:srgbClr val="FFD80C"/>
              </a:solidFill>
              <a:latin typeface="Arial"/>
              <a:cs typeface="Arial"/>
            </a:endParaRPr>
          </a:p>
        </p:txBody>
      </p:sp>
      <p:pic>
        <p:nvPicPr>
          <p:cNvPr id="6" name="Graphic 8" descr="Badge Cross with solid fill">
            <a:extLst>
              <a:ext uri="{FF2B5EF4-FFF2-40B4-BE49-F238E27FC236}">
                <a16:creationId xmlns:a16="http://schemas.microsoft.com/office/drawing/2014/main" id="{6724EFBF-B192-E24F-1D19-94704E1C1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3435" y="878525"/>
            <a:ext cx="4237074" cy="423707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C0A3C48-73A9-C827-4C51-155E7BC488CA}"/>
              </a:ext>
            </a:extLst>
          </p:cNvPr>
          <p:cNvCxnSpPr>
            <a:cxnSpLocks/>
          </p:cNvCxnSpPr>
          <p:nvPr/>
        </p:nvCxnSpPr>
        <p:spPr>
          <a:xfrm flipH="1" flipV="1">
            <a:off x="3588338" y="648244"/>
            <a:ext cx="7623" cy="4474367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80E48B-DB2E-6EEC-F0DA-54A6B5F7B66D}"/>
              </a:ext>
            </a:extLst>
          </p:cNvPr>
          <p:cNvCxnSpPr>
            <a:cxnSpLocks/>
          </p:cNvCxnSpPr>
          <p:nvPr/>
        </p:nvCxnSpPr>
        <p:spPr>
          <a:xfrm flipH="1" flipV="1">
            <a:off x="3561341" y="5120493"/>
            <a:ext cx="6687823" cy="10317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D8C498-627B-6FAB-80B0-F684B23DDE79}"/>
              </a:ext>
            </a:extLst>
          </p:cNvPr>
          <p:cNvSpPr txBox="1"/>
          <p:nvPr/>
        </p:nvSpPr>
        <p:spPr>
          <a:xfrm>
            <a:off x="2638424" y="723900"/>
            <a:ext cx="277177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300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250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200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150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100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50</a:t>
            </a:r>
          </a:p>
          <a:p>
            <a:endParaRPr lang="en-US" sz="2000" b="1" dirty="0">
              <a:solidFill>
                <a:srgbClr val="FFD80C"/>
              </a:solidFill>
            </a:endParaRPr>
          </a:p>
          <a:p>
            <a:r>
              <a:rPr lang="en-US" sz="2000" b="1" dirty="0">
                <a:solidFill>
                  <a:srgbClr val="FFD80C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3D267-B581-CB6E-7A84-11C51E5E1C4C}"/>
              </a:ext>
            </a:extLst>
          </p:cNvPr>
          <p:cNvSpPr txBox="1"/>
          <p:nvPr/>
        </p:nvSpPr>
        <p:spPr>
          <a:xfrm>
            <a:off x="3590925" y="5295899"/>
            <a:ext cx="66008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>
                <a:solidFill>
                  <a:srgbClr val="FFD80C"/>
                </a:solidFill>
              </a:rPr>
              <a:t>£0         £50       £100        £150        £200        £250        £300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C4E124D-CE67-DDA6-7034-D70194ECD239}"/>
              </a:ext>
            </a:extLst>
          </p:cNvPr>
          <p:cNvSpPr txBox="1"/>
          <p:nvPr/>
        </p:nvSpPr>
        <p:spPr>
          <a:xfrm rot="-5400000">
            <a:off x="643180" y="2376226"/>
            <a:ext cx="300406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D80C"/>
                </a:solidFill>
                <a:latin typeface="Arial"/>
                <a:cs typeface="Arial"/>
              </a:rPr>
              <a:t>ENGAGEMENT </a:t>
            </a:r>
          </a:p>
          <a:p>
            <a:pPr algn="ctr"/>
            <a:endParaRPr lang="en-GB" b="1" dirty="0">
              <a:solidFill>
                <a:srgbClr val="FFD80C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0BA641-9357-CA73-2E98-3EF494BCC8CD}"/>
              </a:ext>
            </a:extLst>
          </p:cNvPr>
          <p:cNvCxnSpPr/>
          <p:nvPr/>
        </p:nvCxnSpPr>
        <p:spPr>
          <a:xfrm flipV="1">
            <a:off x="3562350" y="857250"/>
            <a:ext cx="6638925" cy="4276725"/>
          </a:xfrm>
          <a:prstGeom prst="straightConnector1">
            <a:avLst/>
          </a:prstGeom>
          <a:ln w="57150">
            <a:solidFill>
              <a:srgbClr val="FFD80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8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56F37-B1EA-8E4D-B197-C6A2506757E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5AC77-1BA7-E04F-BA57-DAFBB86DABD0}"/>
              </a:ext>
            </a:extLst>
          </p:cNvPr>
          <p:cNvSpPr/>
          <p:nvPr/>
        </p:nvSpPr>
        <p:spPr>
          <a:xfrm>
            <a:off x="685197" y="701871"/>
            <a:ext cx="507445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BURNS NIGHT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397C3-72B8-B549-BD9C-D2C493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pic>
        <p:nvPicPr>
          <p:cNvPr id="2" name="Picture 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F749369-0612-CFE0-EDE1-008C184E9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11955"/>
            <a:ext cx="4581525" cy="3228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A8E99-9148-0A8F-79A9-B6E7C1DA6A8E}"/>
              </a:ext>
            </a:extLst>
          </p:cNvPr>
          <p:cNvSpPr txBox="1"/>
          <p:nvPr/>
        </p:nvSpPr>
        <p:spPr>
          <a:xfrm>
            <a:off x="8929868" y="40106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444444"/>
                </a:solidFill>
                <a:latin typeface="Arial"/>
                <a:cs typeface="Arial"/>
              </a:rPr>
              <a:t>Engagement Activities &amp; Food vendors</a:t>
            </a:r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​</a:t>
            </a:r>
            <a:endParaRPr lang="en-GB" b="1" dirty="0">
              <a:solidFill>
                <a:srgbClr val="444444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34306-589F-C300-0572-D45FC6A5F551}"/>
              </a:ext>
            </a:extLst>
          </p:cNvPr>
          <p:cNvSpPr txBox="1"/>
          <p:nvPr/>
        </p:nvSpPr>
        <p:spPr>
          <a:xfrm>
            <a:off x="827590" y="53995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rgbClr val="444444"/>
                </a:solidFill>
                <a:latin typeface="Arial"/>
                <a:cs typeface="Arial"/>
              </a:rPr>
              <a:t>Over 600 students in attendance</a:t>
            </a:r>
            <a:r>
              <a:rPr lang="en-US" b="1">
                <a:solidFill>
                  <a:srgbClr val="444444"/>
                </a:solidFill>
                <a:latin typeface="Arial"/>
                <a:cs typeface="Arial"/>
              </a:rPr>
              <a:t>​</a:t>
            </a:r>
            <a:r>
              <a:rPr lang="en-US" b="1">
                <a:latin typeface="Arial"/>
                <a:cs typeface="Arial"/>
              </a:rPr>
              <a:t>​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C4EAF-2932-1BC2-C485-B6EAA2A9CA8B}"/>
              </a:ext>
            </a:extLst>
          </p:cNvPr>
          <p:cNvSpPr txBox="1"/>
          <p:nvPr/>
        </p:nvSpPr>
        <p:spPr>
          <a:xfrm>
            <a:off x="8794830" y="53995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444444"/>
                </a:solidFill>
                <a:latin typeface="Arial"/>
                <a:cs typeface="Arial"/>
              </a:rPr>
              <a:t>Ceilidh live band with a caller</a:t>
            </a:r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​</a:t>
            </a:r>
            <a:r>
              <a:rPr lang="en-US" dirty="0">
                <a:latin typeface="Arial"/>
                <a:cs typeface="Arial"/>
              </a:rPr>
              <a:t>​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57BDC-3429-84EA-28E8-880E62D3F077}"/>
              </a:ext>
            </a:extLst>
          </p:cNvPr>
          <p:cNvSpPr txBox="1"/>
          <p:nvPr/>
        </p:nvSpPr>
        <p:spPr>
          <a:xfrm>
            <a:off x="4724399" y="53995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444444"/>
                </a:solidFill>
                <a:latin typeface="Arial"/>
                <a:cs typeface="Arial"/>
              </a:rPr>
              <a:t>Student Performances and Poetry readings</a:t>
            </a:r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​</a:t>
            </a:r>
            <a:r>
              <a:rPr lang="en-US" dirty="0">
                <a:latin typeface="Arial"/>
                <a:cs typeface="Arial"/>
              </a:rPr>
              <a:t>​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837FA-0588-0EE6-98E9-151945C97D41}"/>
              </a:ext>
            </a:extLst>
          </p:cNvPr>
          <p:cNvSpPr txBox="1"/>
          <p:nvPr/>
        </p:nvSpPr>
        <p:spPr>
          <a:xfrm>
            <a:off x="827589" y="40106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444444"/>
                </a:solidFill>
                <a:latin typeface="Arial"/>
              </a:rPr>
              <a:t>Society collaborations</a:t>
            </a:r>
            <a:r>
              <a:rPr lang="en-US" b="1">
                <a:solidFill>
                  <a:srgbClr val="444444"/>
                </a:solidFill>
                <a:latin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5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56F37-B1EA-8E4D-B197-C6A2506757E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5AC77-1BA7-E04F-BA57-DAFBB86DABD0}"/>
              </a:ext>
            </a:extLst>
          </p:cNvPr>
          <p:cNvSpPr/>
          <p:nvPr/>
        </p:nvSpPr>
        <p:spPr>
          <a:xfrm>
            <a:off x="685197" y="701871"/>
            <a:ext cx="507445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HOLI CELEBRATIONS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397C3-72B8-B549-BD9C-D2C493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A8E99-9148-0A8F-79A9-B6E7C1DA6A8E}"/>
              </a:ext>
            </a:extLst>
          </p:cNvPr>
          <p:cNvSpPr txBox="1"/>
          <p:nvPr/>
        </p:nvSpPr>
        <p:spPr>
          <a:xfrm>
            <a:off x="8929868" y="3827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Henna Station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34306-589F-C300-0572-D45FC6A5F551}"/>
              </a:ext>
            </a:extLst>
          </p:cNvPr>
          <p:cNvSpPr txBox="1"/>
          <p:nvPr/>
        </p:nvSpPr>
        <p:spPr>
          <a:xfrm>
            <a:off x="653970" y="539959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444444"/>
                </a:solidFill>
                <a:latin typeface="Arial"/>
                <a:cs typeface="Arial"/>
              </a:rPr>
              <a:t>Over 240 students in attendance</a:t>
            </a:r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​</a:t>
            </a:r>
            <a:r>
              <a:rPr lang="en-US" b="1" dirty="0">
                <a:latin typeface="Arial"/>
                <a:cs typeface="Arial"/>
              </a:rPr>
              <a:t>​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C4EAF-2932-1BC2-C485-B6EAA2A9CA8B}"/>
              </a:ext>
            </a:extLst>
          </p:cNvPr>
          <p:cNvSpPr txBox="1"/>
          <p:nvPr/>
        </p:nvSpPr>
        <p:spPr>
          <a:xfrm>
            <a:off x="8929868" y="53610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444444"/>
                </a:solidFill>
                <a:latin typeface="Arial"/>
                <a:cs typeface="Arial"/>
              </a:rPr>
              <a:t>International DJ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57BDC-3429-84EA-28E8-880E62D3F077}"/>
              </a:ext>
            </a:extLst>
          </p:cNvPr>
          <p:cNvSpPr txBox="1"/>
          <p:nvPr/>
        </p:nvSpPr>
        <p:spPr>
          <a:xfrm>
            <a:off x="4724399" y="551533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444444"/>
                </a:solidFill>
                <a:latin typeface="Arial"/>
                <a:cs typeface="Arial"/>
              </a:rPr>
              <a:t>4 Student performances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837FA-0588-0EE6-98E9-151945C97D41}"/>
              </a:ext>
            </a:extLst>
          </p:cNvPr>
          <p:cNvSpPr txBox="1"/>
          <p:nvPr/>
        </p:nvSpPr>
        <p:spPr>
          <a:xfrm>
            <a:off x="653968" y="38273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444444"/>
                </a:solidFill>
                <a:latin typeface="Arial"/>
              </a:rPr>
              <a:t>Society collaborations</a:t>
            </a:r>
            <a:r>
              <a:rPr lang="en-US" b="1" dirty="0">
                <a:solidFill>
                  <a:srgbClr val="444444"/>
                </a:solidFill>
                <a:latin typeface="Arial"/>
              </a:rPr>
              <a:t>​</a:t>
            </a:r>
            <a:endParaRPr lang="en-US" dirty="0"/>
          </a:p>
        </p:txBody>
      </p:sp>
      <p:pic>
        <p:nvPicPr>
          <p:cNvPr id="13" name="Picture 12" descr="A group of people on a stage&#10;&#10;Description automatically generated">
            <a:extLst>
              <a:ext uri="{FF2B5EF4-FFF2-40B4-BE49-F238E27FC236}">
                <a16:creationId xmlns:a16="http://schemas.microsoft.com/office/drawing/2014/main" id="{1E5D623E-A2B5-3F34-F009-BC58A5FF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8" t="-9" r="3165" b="399"/>
          <a:stretch/>
        </p:blipFill>
        <p:spPr>
          <a:xfrm>
            <a:off x="3537616" y="1611646"/>
            <a:ext cx="5124114" cy="32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63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ection of objects and symbols&#10;&#10;Description automatically generated">
            <a:extLst>
              <a:ext uri="{FF2B5EF4-FFF2-40B4-BE49-F238E27FC236}">
                <a16:creationId xmlns:a16="http://schemas.microsoft.com/office/drawing/2014/main" id="{CD9DE220-8280-D5C2-0263-4809F1819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64"/>
            <a:ext cx="3773010" cy="6707575"/>
          </a:xfrm>
        </p:spPr>
      </p:pic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25C5ED47-E77D-58F3-8F5A-DFDBE4BDA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51" y="1216241"/>
            <a:ext cx="8063250" cy="50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76272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baseline="0">
                <a:solidFill>
                  <a:srgbClr val="434748"/>
                </a:solidFill>
                <a:latin typeface="Arial"/>
              </a:rPr>
              <a:t>A COMMUNITY IS NOT BUILT IN A DAY!</a:t>
            </a:r>
            <a:endParaRPr lang="en-US"/>
          </a:p>
        </p:txBody>
      </p:sp>
      <p:pic>
        <p:nvPicPr>
          <p:cNvPr id="3" name="Picture 2" descr="A yellow spiral with text on it&#10;&#10;Description automatically generated">
            <a:extLst>
              <a:ext uri="{FF2B5EF4-FFF2-40B4-BE49-F238E27FC236}">
                <a16:creationId xmlns:a16="http://schemas.microsoft.com/office/drawing/2014/main" id="{372C2B5F-A7E3-E825-841B-EFB9A7C4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36" y="192611"/>
            <a:ext cx="7051031" cy="70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6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1B7A1E-B2DE-E240-BB46-BFD184425391}"/>
              </a:ext>
            </a:extLst>
          </p:cNvPr>
          <p:cNvSpPr/>
          <p:nvPr/>
        </p:nvSpPr>
        <p:spPr>
          <a:xfrm>
            <a:off x="0" y="0"/>
            <a:ext cx="4067175" cy="6858000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F40E8-464E-E747-B15A-B3A17D114124}"/>
              </a:ext>
            </a:extLst>
          </p:cNvPr>
          <p:cNvSpPr/>
          <p:nvPr/>
        </p:nvSpPr>
        <p:spPr>
          <a:xfrm>
            <a:off x="5476751" y="1713933"/>
            <a:ext cx="5274896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>
                <a:latin typeface="Arial"/>
                <a:cs typeface="Arial"/>
              </a:rPr>
              <a:t>Reach</a:t>
            </a:r>
            <a:endParaRPr lang="en-US" dirty="0">
              <a:latin typeface="Aptos" panose="020B0004020202020204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Work with your international office when possible. They can help with contacting students. Set up a focus group/ a survey with incentive. </a:t>
            </a:r>
            <a:endParaRPr lang="en-US" dirty="0"/>
          </a:p>
          <a:p>
            <a:endParaRPr lang="en-GB"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2.    Realistic Expectations</a:t>
            </a:r>
          </a:p>
          <a:p>
            <a:r>
              <a:rPr lang="en-GB" sz="1400" dirty="0">
                <a:latin typeface="Arial"/>
                <a:cs typeface="Arial"/>
              </a:rPr>
              <a:t>You may think it is all or nothing, but it could be as simple as a monthly social. Every little helps. </a:t>
            </a:r>
          </a:p>
          <a:p>
            <a:endParaRPr lang="en-GB" sz="1400" dirty="0">
              <a:latin typeface="Arial"/>
              <a:cs typeface="Arial"/>
            </a:endParaRPr>
          </a:p>
          <a:p>
            <a:r>
              <a:rPr lang="en-GB" sz="1400" dirty="0">
                <a:latin typeface="Arial"/>
                <a:cs typeface="Arial"/>
              </a:rPr>
              <a:t>3.    Resources</a:t>
            </a:r>
          </a:p>
          <a:p>
            <a:r>
              <a:rPr lang="en-GB" sz="1400" dirty="0">
                <a:latin typeface="Arial"/>
                <a:cs typeface="Arial"/>
              </a:rPr>
              <a:t>Collaborating with other departments can help, as well as linking event with preexisting projects (Sport activities, Wellbeing, GIAG). </a:t>
            </a:r>
          </a:p>
          <a:p>
            <a:pPr marL="342900" indent="-342900">
              <a:buAutoNum type="arabicPeriod"/>
            </a:pP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D4136-2F35-CF44-AE11-DBC01F490741}"/>
              </a:ext>
            </a:extLst>
          </p:cNvPr>
          <p:cNvSpPr/>
          <p:nvPr/>
        </p:nvSpPr>
        <p:spPr>
          <a:xfrm>
            <a:off x="698005" y="1500254"/>
            <a:ext cx="310209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HOW CAN </a:t>
            </a:r>
            <a:endParaRPr lang="en-US" dirty="0">
              <a:solidFill>
                <a:srgbClr val="000000"/>
              </a:solidFill>
              <a:latin typeface="Aptos" panose="020B0004020202020204"/>
              <a:cs typeface="Arial"/>
            </a:endParaRPr>
          </a:p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YOU</a:t>
            </a:r>
            <a:endParaRPr lang="en-US">
              <a:solidFill>
                <a:srgbClr val="000000"/>
              </a:solidFill>
              <a:latin typeface="Aptos" panose="020B0004020202020204"/>
              <a:cs typeface="Arial"/>
            </a:endParaRPr>
          </a:p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START?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702FD-9F9A-E045-8BFA-1E98E00B3E02}"/>
              </a:ext>
            </a:extLst>
          </p:cNvPr>
          <p:cNvSpPr/>
          <p:nvPr/>
        </p:nvSpPr>
        <p:spPr>
          <a:xfrm>
            <a:off x="775170" y="3245987"/>
            <a:ext cx="270109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D6810-CC89-954D-A783-4C9CE4892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55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C4C02F-737C-E9FB-4C26-052B9BB9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CED77C-ADAD-9B42-A919-8FB6A5E0A6C6}"/>
              </a:ext>
            </a:extLst>
          </p:cNvPr>
          <p:cNvSpPr/>
          <p:nvPr/>
        </p:nvSpPr>
        <p:spPr>
          <a:xfrm>
            <a:off x="0" y="0"/>
            <a:ext cx="12192000" cy="1495184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BB866-9E04-3488-BC26-901F8C5B4DA0}"/>
              </a:ext>
            </a:extLst>
          </p:cNvPr>
          <p:cNvSpPr/>
          <p:nvPr/>
        </p:nvSpPr>
        <p:spPr>
          <a:xfrm>
            <a:off x="3477813" y="458556"/>
            <a:ext cx="5002267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HOW CAN YOU START?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A4E2D-7485-10B5-BE15-C0DE1FD2D88E}"/>
              </a:ext>
            </a:extLst>
          </p:cNvPr>
          <p:cNvSpPr/>
          <p:nvPr/>
        </p:nvSpPr>
        <p:spPr>
          <a:xfrm>
            <a:off x="6796509" y="1718486"/>
            <a:ext cx="336811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If you have research/ innovative ideas in mind... 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CB7F0-C6F6-41B1-4C00-A9DABA3F9284}"/>
              </a:ext>
            </a:extLst>
          </p:cNvPr>
          <p:cNvSpPr/>
          <p:nvPr/>
        </p:nvSpPr>
        <p:spPr>
          <a:xfrm>
            <a:off x="2251333" y="1718487"/>
            <a:ext cx="273151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If you are looking for a community space and training &amp; toolkits...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5EA9C6D-8C20-62B6-F2A2-57AA12FC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73" r="337" b="10473"/>
          <a:stretch/>
        </p:blipFill>
        <p:spPr>
          <a:xfrm>
            <a:off x="2197984" y="2733314"/>
            <a:ext cx="2847879" cy="2258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F04812-9072-3533-F762-451236BB75A7}"/>
              </a:ext>
            </a:extLst>
          </p:cNvPr>
          <p:cNvSpPr/>
          <p:nvPr/>
        </p:nvSpPr>
        <p:spPr>
          <a:xfrm>
            <a:off x="2251332" y="5287347"/>
            <a:ext cx="273151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Join UKCISA SUs have FREE membership! </a:t>
            </a:r>
            <a:endParaRPr lang="en-US" dirty="0"/>
          </a:p>
        </p:txBody>
      </p:sp>
      <p:pic>
        <p:nvPicPr>
          <p:cNvPr id="21" name="Picture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B89DD5B-6852-F98D-C5D0-7137BF0E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11" t="10479" r="337" b="10186"/>
          <a:stretch/>
        </p:blipFill>
        <p:spPr>
          <a:xfrm>
            <a:off x="7040793" y="2646671"/>
            <a:ext cx="2856772" cy="22669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EB26DB-36F3-600E-EB11-69588C13F042}"/>
              </a:ext>
            </a:extLst>
          </p:cNvPr>
          <p:cNvSpPr/>
          <p:nvPr/>
        </p:nvSpPr>
        <p:spPr>
          <a:xfrm>
            <a:off x="6786863" y="4997980"/>
            <a:ext cx="3368116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Webinar 20 August: innovative ideas and research to improve the international student experience</a:t>
            </a:r>
            <a:endParaRPr lang="en-US" dirty="0"/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5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3427554-5D23-664F-B490-4FC30C34B180}"/>
              </a:ext>
            </a:extLst>
          </p:cNvPr>
          <p:cNvSpPr/>
          <p:nvPr/>
        </p:nvSpPr>
        <p:spPr>
          <a:xfrm>
            <a:off x="2960834" y="207024"/>
            <a:ext cx="6231751" cy="623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8957" y="1722026"/>
            <a:ext cx="6030818" cy="304698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1" dirty="0">
                <a:solidFill>
                  <a:srgbClr val="434748"/>
                </a:solidFill>
                <a:latin typeface="Arial"/>
                <a:cs typeface="Arial"/>
              </a:rPr>
              <a:t>THANK YOU! </a:t>
            </a:r>
            <a:endParaRPr lang="en-US" dirty="0">
              <a:solidFill>
                <a:srgbClr val="000000"/>
              </a:solidFill>
              <a:latin typeface="Aptos" panose="020B0004020202020204"/>
              <a:cs typeface="Arial"/>
            </a:endParaRPr>
          </a:p>
          <a:p>
            <a:pPr algn="ctr"/>
            <a:r>
              <a:rPr lang="en-US" sz="5400" b="1" dirty="0">
                <a:solidFill>
                  <a:srgbClr val="434748"/>
                </a:solidFill>
                <a:latin typeface="Arial"/>
                <a:cs typeface="Arial"/>
              </a:rPr>
              <a:t>Q&amp;A </a:t>
            </a:r>
          </a:p>
          <a:p>
            <a:pPr algn="ctr"/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If you want to keep in touch... </a:t>
            </a:r>
          </a:p>
          <a:p>
            <a:pPr algn="ctr"/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Maria Loray</a:t>
            </a:r>
          </a:p>
          <a:p>
            <a:pPr algn="ctr"/>
            <a:r>
              <a:rPr lang="en-US" sz="2000" b="1" dirty="0">
                <a:solidFill>
                  <a:srgbClr val="434748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M.LORAY@MMU.AC.UK</a:t>
            </a:r>
            <a:r>
              <a:rPr lang="en-US" sz="2000" b="1" dirty="0">
                <a:solidFill>
                  <a:srgbClr val="434748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32142-933A-304B-B08C-E92A5AF9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5804547"/>
            <a:ext cx="1689205" cy="740330"/>
          </a:xfrm>
          <a:prstGeom prst="rect">
            <a:avLst/>
          </a:prstGeom>
        </p:spPr>
      </p:pic>
      <p:pic>
        <p:nvPicPr>
          <p:cNvPr id="2" name="Picture 1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1B8AF30-58E0-4691-0AA1-0CFB05FC2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97" y="3975903"/>
            <a:ext cx="362673" cy="3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9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osters with text&#10;&#10;Description automatically generated">
            <a:extLst>
              <a:ext uri="{FF2B5EF4-FFF2-40B4-BE49-F238E27FC236}">
                <a16:creationId xmlns:a16="http://schemas.microsoft.com/office/drawing/2014/main" id="{5AAC57BD-0DDE-2B56-9CBE-659EDA84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01" y="420452"/>
            <a:ext cx="10137493" cy="535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57F20E-1898-E4E6-7525-93D696CECD90}"/>
              </a:ext>
            </a:extLst>
          </p:cNvPr>
          <p:cNvSpPr txBox="1"/>
          <p:nvPr/>
        </p:nvSpPr>
        <p:spPr>
          <a:xfrm>
            <a:off x="151315" y="122498"/>
            <a:ext cx="2357495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2804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36074" y="28567"/>
            <a:ext cx="7716151" cy="107721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Culture Fest </a:t>
            </a:r>
            <a:endParaRPr lang="en-US" dirty="0"/>
          </a:p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Welcome Event during re-freshers Fair</a:t>
            </a:r>
            <a:endParaRPr lang="en-US" dirty="0"/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5B1FBAC9-06B0-0FF3-CC6D-DD3D8286D928}"/>
              </a:ext>
            </a:extLst>
          </p:cNvPr>
          <p:cNvGraphicFramePr>
            <a:graphicFrameLocks/>
          </p:cNvGraphicFramePr>
          <p:nvPr/>
        </p:nvGraphicFramePr>
        <p:xfrm>
          <a:off x="323133" y="1223034"/>
          <a:ext cx="2503154" cy="94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6A5756E6-6D49-D88A-B175-90AB8F6BCB53}"/>
              </a:ext>
            </a:extLst>
          </p:cNvPr>
          <p:cNvGraphicFramePr>
            <a:graphicFrameLocks/>
          </p:cNvGraphicFramePr>
          <p:nvPr/>
        </p:nvGraphicFramePr>
        <p:xfrm>
          <a:off x="6229413" y="1584137"/>
          <a:ext cx="5339798" cy="508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2D85B00-4AED-4A0D-D959-5063AB0E4F4C}"/>
              </a:ext>
            </a:extLst>
          </p:cNvPr>
          <p:cNvSpPr txBox="1"/>
          <p:nvPr/>
        </p:nvSpPr>
        <p:spPr>
          <a:xfrm>
            <a:off x="708371" y="3170912"/>
            <a:ext cx="4436342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dirty="0">
              <a:solidFill>
                <a:srgbClr val="175574"/>
              </a:solidFill>
              <a:latin typeface="Arial"/>
              <a:cs typeface="Arial"/>
            </a:endParaRPr>
          </a:p>
          <a:p>
            <a:endParaRPr lang="en-GB" b="1" dirty="0">
              <a:solidFill>
                <a:srgbClr val="175574"/>
              </a:solidFill>
              <a:latin typeface="Arial"/>
              <a:cs typeface="Arial"/>
            </a:endParaRPr>
          </a:p>
          <a:p>
            <a:endParaRPr lang="en-GB" b="1" dirty="0">
              <a:solidFill>
                <a:srgbClr val="175574"/>
              </a:solidFill>
              <a:latin typeface="Arial"/>
              <a:cs typeface="Arial"/>
            </a:endParaRPr>
          </a:p>
          <a:p>
            <a:endParaRPr lang="en-GB" b="1" dirty="0">
              <a:solidFill>
                <a:srgbClr val="175574"/>
              </a:solidFill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b="1" dirty="0">
                <a:latin typeface="Arial"/>
                <a:cs typeface="Arial"/>
              </a:rPr>
              <a:t>TOTAL Estimate: £5k. </a:t>
            </a:r>
          </a:p>
          <a:p>
            <a:r>
              <a:rPr lang="en-GB" b="1" dirty="0">
                <a:latin typeface="Arial"/>
                <a:cs typeface="Arial"/>
              </a:rPr>
              <a:t>Attendees: 600+</a:t>
            </a:r>
            <a:endParaRPr lang="en-GB" dirty="0">
              <a:latin typeface="Arial"/>
              <a:cs typeface="Arial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380509A-8152-B07E-9F45-3D769093CD61}"/>
              </a:ext>
            </a:extLst>
          </p:cNvPr>
          <p:cNvGraphicFramePr>
            <a:graphicFrameLocks noGrp="1"/>
          </p:cNvGraphicFramePr>
          <p:nvPr/>
        </p:nvGraphicFramePr>
        <p:xfrm>
          <a:off x="761999" y="2565721"/>
          <a:ext cx="4714934" cy="286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585">
                  <a:extLst>
                    <a:ext uri="{9D8B030D-6E8A-4147-A177-3AD203B41FA5}">
                      <a16:colId xmlns:a16="http://schemas.microsoft.com/office/drawing/2014/main" val="4006309759"/>
                    </a:ext>
                  </a:extLst>
                </a:gridCol>
                <a:gridCol w="987205">
                  <a:extLst>
                    <a:ext uri="{9D8B030D-6E8A-4147-A177-3AD203B41FA5}">
                      <a16:colId xmlns:a16="http://schemas.microsoft.com/office/drawing/2014/main" val="941765686"/>
                    </a:ext>
                  </a:extLst>
                </a:gridCol>
                <a:gridCol w="1892144">
                  <a:extLst>
                    <a:ext uri="{9D8B030D-6E8A-4147-A177-3AD203B41FA5}">
                      <a16:colId xmlns:a16="http://schemas.microsoft.com/office/drawing/2014/main" val="3095323414"/>
                    </a:ext>
                  </a:extLst>
                </a:gridCol>
              </a:tblGrid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Market License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£91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City council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340175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Stalls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£557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Yoyelo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054088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Band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£580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Tartan trio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886983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Photobooth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£864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Burbage Booth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03047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Letters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£564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Sterling 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371386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Pritning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£200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mmu</a:t>
                      </a:r>
                      <a:r>
                        <a:rPr lang="en-GB" sz="1400" u="none" strike="noStrike" dirty="0">
                          <a:effectLst/>
                        </a:rPr>
                        <a:t> print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841207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Security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fgh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609015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Prizes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£250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various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0681357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Food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£1,500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various vendors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1615605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B904D90-F2EB-1A41-674E-69E3871E04DB}"/>
              </a:ext>
            </a:extLst>
          </p:cNvPr>
          <p:cNvSpPr txBox="1"/>
          <p:nvPr/>
        </p:nvSpPr>
        <p:spPr>
          <a:xfrm>
            <a:off x="151315" y="122498"/>
            <a:ext cx="2357495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0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56F37-B1EA-8E4D-B197-C6A2506757E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E55213-74EA-4D47-91AA-23BEB127C9B4}"/>
              </a:ext>
            </a:extLst>
          </p:cNvPr>
          <p:cNvSpPr/>
          <p:nvPr/>
        </p:nvSpPr>
        <p:spPr>
          <a:xfrm>
            <a:off x="463207" y="4012058"/>
            <a:ext cx="3206558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dirty="0">
                <a:latin typeface="Arial"/>
                <a:cs typeface="Arial"/>
              </a:rPr>
              <a:t>How does the international student experience look like right now?  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0D66A-33E3-AC4A-95DE-886652C00FB7}"/>
              </a:ext>
            </a:extLst>
          </p:cNvPr>
          <p:cNvSpPr/>
          <p:nvPr/>
        </p:nvSpPr>
        <p:spPr>
          <a:xfrm>
            <a:off x="824492" y="5120060"/>
            <a:ext cx="25452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8EF5DA-716F-194B-B18D-4B9B3E67BCE0}"/>
              </a:ext>
            </a:extLst>
          </p:cNvPr>
          <p:cNvSpPr/>
          <p:nvPr/>
        </p:nvSpPr>
        <p:spPr>
          <a:xfrm>
            <a:off x="8790003" y="4185532"/>
            <a:ext cx="287587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dirty="0">
                <a:latin typeface="Arial"/>
                <a:cs typeface="Arial"/>
              </a:rPr>
              <a:t>How to co- create cultural activities with students.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95AC77-1BA7-E04F-BA57-DAFBB86DABD0}"/>
              </a:ext>
            </a:extLst>
          </p:cNvPr>
          <p:cNvSpPr/>
          <p:nvPr/>
        </p:nvSpPr>
        <p:spPr>
          <a:xfrm>
            <a:off x="3163199" y="1412549"/>
            <a:ext cx="587821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What are we covering today? </a:t>
            </a:r>
            <a:endParaRPr lang="en-US" sz="3200" b="1" dirty="0">
              <a:solidFill>
                <a:srgbClr val="4347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397C3-72B8-B549-BD9C-D2C493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913D6-2B31-BC08-AAF0-6A2A3A1BEA04}"/>
              </a:ext>
            </a:extLst>
          </p:cNvPr>
          <p:cNvSpPr/>
          <p:nvPr/>
        </p:nvSpPr>
        <p:spPr>
          <a:xfrm>
            <a:off x="4430980" y="4152425"/>
            <a:ext cx="333595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dirty="0">
                <a:latin typeface="Arial"/>
                <a:cs typeface="Arial"/>
              </a:rPr>
              <a:t>The International Student Project at The Union in a nutshell.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53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078CD8-EED2-A737-0A62-624468E8DB1C}"/>
              </a:ext>
            </a:extLst>
          </p:cNvPr>
          <p:cNvSpPr/>
          <p:nvPr/>
        </p:nvSpPr>
        <p:spPr>
          <a:xfrm>
            <a:off x="0" y="0"/>
            <a:ext cx="12192000" cy="6854951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yellow square with black text&#10;&#10;Description automatically generated">
            <a:extLst>
              <a:ext uri="{FF2B5EF4-FFF2-40B4-BE49-F238E27FC236}">
                <a16:creationId xmlns:a16="http://schemas.microsoft.com/office/drawing/2014/main" id="{EF425108-1DAA-C02D-AB3C-9F1E89577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736" t="7671" r="5545" b="6849"/>
          <a:stretch/>
        </p:blipFill>
        <p:spPr>
          <a:xfrm>
            <a:off x="2443010" y="968374"/>
            <a:ext cx="7305146" cy="491013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F63D4-FC7C-6142-DD88-3056D4D01D0A}"/>
              </a:ext>
            </a:extLst>
          </p:cNvPr>
          <p:cNvSpPr txBox="1"/>
          <p:nvPr/>
        </p:nvSpPr>
        <p:spPr>
          <a:xfrm>
            <a:off x="151315" y="122498"/>
            <a:ext cx="2357495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6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2804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58659" y="269706"/>
            <a:ext cx="6679008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LUNAR NEW YEAR ENVELOPES </a:t>
            </a:r>
            <a:endParaRPr lang="en-US" dirty="0"/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5B1FBAC9-06B0-0FF3-CC6D-DD3D8286D928}"/>
              </a:ext>
            </a:extLst>
          </p:cNvPr>
          <p:cNvGraphicFramePr>
            <a:graphicFrameLocks/>
          </p:cNvGraphicFramePr>
          <p:nvPr/>
        </p:nvGraphicFramePr>
        <p:xfrm>
          <a:off x="323133" y="1223034"/>
          <a:ext cx="2503154" cy="94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">
            <a:extLst>
              <a:ext uri="{FF2B5EF4-FFF2-40B4-BE49-F238E27FC236}">
                <a16:creationId xmlns:a16="http://schemas.microsoft.com/office/drawing/2014/main" id="{6C396A4F-5CDA-6B77-8965-219DAEB324B8}"/>
              </a:ext>
            </a:extLst>
          </p:cNvPr>
          <p:cNvSpPr txBox="1"/>
          <p:nvPr/>
        </p:nvSpPr>
        <p:spPr>
          <a:xfrm>
            <a:off x="785536" y="2958710"/>
            <a:ext cx="4947557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got:</a:t>
            </a:r>
            <a:endParaRPr lang="en-GB" b="1" dirty="0">
              <a:solidFill>
                <a:srgbClr val="175574"/>
              </a:solidFill>
            </a:endParaRPr>
          </a:p>
          <a:p>
            <a:r>
              <a:rPr lang="en-GB" dirty="0"/>
              <a:t>100 Envelopes +250 coins + 100 Info sheets.</a:t>
            </a:r>
          </a:p>
          <a:p>
            <a:endParaRPr lang="en-GB" dirty="0"/>
          </a:p>
          <a:p>
            <a:r>
              <a:rPr lang="en-GB" dirty="0"/>
              <a:t>£30 spent on envelopes</a:t>
            </a:r>
          </a:p>
          <a:p>
            <a:r>
              <a:rPr lang="en-GB" dirty="0"/>
              <a:t>£35 spent on coins</a:t>
            </a:r>
          </a:p>
          <a:p>
            <a:r>
              <a:rPr lang="en-GB" dirty="0"/>
              <a:t>Optional: £20 shop vouchers</a:t>
            </a:r>
          </a:p>
          <a:p>
            <a:r>
              <a:rPr lang="en-GB" dirty="0"/>
              <a:t>£? Printing information (normal printer) </a:t>
            </a:r>
          </a:p>
          <a:p>
            <a:r>
              <a:rPr lang="en-GB" dirty="0"/>
              <a:t>£? Time to put them together (1 hour) </a:t>
            </a:r>
          </a:p>
          <a:p>
            <a:r>
              <a:rPr lang="en-GB" b="1" dirty="0"/>
              <a:t>TOTAL: £77</a:t>
            </a:r>
          </a:p>
          <a:p>
            <a:r>
              <a:rPr lang="en-GB" b="1" dirty="0"/>
              <a:t>Attendees: 100 </a:t>
            </a:r>
          </a:p>
          <a:p>
            <a:endParaRPr lang="en-GB" dirty="0"/>
          </a:p>
        </p:txBody>
      </p:sp>
      <p:graphicFrame>
        <p:nvGraphicFramePr>
          <p:cNvPr id="29" name="Content Placeholder 1">
            <a:extLst>
              <a:ext uri="{FF2B5EF4-FFF2-40B4-BE49-F238E27FC236}">
                <a16:creationId xmlns:a16="http://schemas.microsoft.com/office/drawing/2014/main" id="{E8DAD6DC-1B4F-F429-1AD3-A69C8E02B1FA}"/>
              </a:ext>
            </a:extLst>
          </p:cNvPr>
          <p:cNvGraphicFramePr>
            <a:graphicFrameLocks/>
          </p:cNvGraphicFramePr>
          <p:nvPr/>
        </p:nvGraphicFramePr>
        <p:xfrm>
          <a:off x="6219766" y="1584137"/>
          <a:ext cx="5339798" cy="508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CD967AC-CE70-8F09-B331-249C75A32958}"/>
              </a:ext>
            </a:extLst>
          </p:cNvPr>
          <p:cNvSpPr txBox="1"/>
          <p:nvPr/>
        </p:nvSpPr>
        <p:spPr>
          <a:xfrm>
            <a:off x="151315" y="122498"/>
            <a:ext cx="2357495" cy="5847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E9A4-2C80-DA2D-5150-7D664687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285018-80EE-858B-3887-65CAF5360752}"/>
              </a:ext>
            </a:extLst>
          </p:cNvPr>
          <p:cNvSpPr/>
          <p:nvPr/>
        </p:nvSpPr>
        <p:spPr>
          <a:xfrm>
            <a:off x="0" y="0"/>
            <a:ext cx="12192000" cy="6853177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itting at a desk with papers on it&#10;&#10;Description automatically generated">
            <a:extLst>
              <a:ext uri="{FF2B5EF4-FFF2-40B4-BE49-F238E27FC236}">
                <a16:creationId xmlns:a16="http://schemas.microsoft.com/office/drawing/2014/main" id="{79CD7A69-CF56-7AF1-373D-4B61F17E5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332" y="483695"/>
            <a:ext cx="6323051" cy="5894629"/>
          </a:xfrm>
        </p:spPr>
      </p:pic>
    </p:spTree>
    <p:extLst>
      <p:ext uri="{BB962C8B-B14F-4D97-AF65-F5344CB8AC3E}">
        <p14:creationId xmlns:p14="http://schemas.microsoft.com/office/powerpoint/2010/main" val="1522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36" y="336190"/>
            <a:ext cx="113487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44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recommend</a:t>
            </a:r>
            <a:r>
              <a:rPr sz="44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UK</a:t>
            </a:r>
            <a:r>
              <a:rPr sz="44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00"/>
                </a:solidFill>
                <a:latin typeface="Arial"/>
                <a:cs typeface="Arial"/>
              </a:rPr>
              <a:t>friend?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297" y="1507444"/>
            <a:ext cx="5202060" cy="40380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87694" y="1285679"/>
            <a:ext cx="497078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“Not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affordable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now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due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cost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devaluation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currencies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third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world</a:t>
            </a:r>
            <a:r>
              <a:rPr sz="1800" i="1" spc="-10" dirty="0">
                <a:latin typeface="Calibri"/>
                <a:cs typeface="Calibri"/>
              </a:rPr>
              <a:t> countries”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0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“International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students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not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millionaires,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they </a:t>
            </a:r>
            <a:r>
              <a:rPr sz="1800" b="1" i="1" dirty="0">
                <a:latin typeface="Calibri"/>
                <a:cs typeface="Calibri"/>
              </a:rPr>
              <a:t>are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contributing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significantly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UK’s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economy </a:t>
            </a:r>
            <a:r>
              <a:rPr sz="1800" i="1" dirty="0">
                <a:latin typeface="Calibri"/>
                <a:cs typeface="Calibri"/>
              </a:rPr>
              <a:t>already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every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year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can’t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take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responsibility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to </a:t>
            </a:r>
            <a:r>
              <a:rPr sz="1800" i="1" dirty="0">
                <a:latin typeface="Calibri"/>
                <a:cs typeface="Calibri"/>
              </a:rPr>
              <a:t>fix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UK’s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economy”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1800">
              <a:latin typeface="Calibri"/>
              <a:cs typeface="Calibri"/>
            </a:endParaRPr>
          </a:p>
          <a:p>
            <a:pPr marL="12700" marR="410209" algn="just">
              <a:lnSpc>
                <a:spcPct val="100000"/>
              </a:lnSpc>
            </a:pPr>
            <a:r>
              <a:rPr sz="1800" i="1" dirty="0">
                <a:latin typeface="Calibri"/>
                <a:cs typeface="Calibri"/>
              </a:rPr>
              <a:t>“It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depends.</a:t>
            </a:r>
            <a:r>
              <a:rPr sz="1800" i="1" spc="-7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Single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students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are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generally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better </a:t>
            </a:r>
            <a:r>
              <a:rPr sz="1800" b="1" i="1" dirty="0">
                <a:latin typeface="Calibri"/>
                <a:cs typeface="Calibri"/>
              </a:rPr>
              <a:t>situated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deal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with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financial</a:t>
            </a:r>
            <a:r>
              <a:rPr sz="1800" b="1" i="1" spc="-8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austerity</a:t>
            </a:r>
            <a:r>
              <a:rPr sz="1800" i="1" dirty="0">
                <a:latin typeface="Calibri"/>
                <a:cs typeface="Calibri"/>
              </a:rPr>
              <a:t>.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would </a:t>
            </a:r>
            <a:r>
              <a:rPr sz="1800" i="1" dirty="0">
                <a:latin typeface="Calibri"/>
                <a:cs typeface="Calibri"/>
              </a:rPr>
              <a:t>dissuade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students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families”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42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2487" y="1411041"/>
            <a:ext cx="495046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69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“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I</a:t>
            </a:r>
            <a:r>
              <a:rPr sz="1800" i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wouldn't</a:t>
            </a:r>
            <a:r>
              <a:rPr sz="1800" i="1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recommend</a:t>
            </a:r>
            <a:r>
              <a:rPr sz="1800" i="1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it</a:t>
            </a:r>
            <a:r>
              <a:rPr sz="1800" i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1800" i="1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people</a:t>
            </a:r>
            <a:r>
              <a:rPr sz="1800" i="1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from</a:t>
            </a:r>
            <a:r>
              <a:rPr sz="1800" i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F1F1F"/>
                </a:solidFill>
                <a:latin typeface="Calibri"/>
                <a:cs typeface="Calibri"/>
              </a:rPr>
              <a:t>[Nigeria]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because</a:t>
            </a:r>
            <a:r>
              <a:rPr sz="1800" i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of</a:t>
            </a:r>
            <a:r>
              <a:rPr sz="1800" i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how</a:t>
            </a:r>
            <a:r>
              <a:rPr sz="1800" b="1" i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difficult</a:t>
            </a:r>
            <a:r>
              <a:rPr sz="1800" b="1" i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sz="1800" b="1" i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visa</a:t>
            </a:r>
            <a:r>
              <a:rPr sz="1800" b="1" i="1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processing</a:t>
            </a:r>
            <a:r>
              <a:rPr sz="1800" b="1" i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is</a:t>
            </a:r>
            <a:r>
              <a:rPr sz="1800" b="1" i="1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1F1F1F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how</a:t>
            </a:r>
            <a:r>
              <a:rPr sz="1800" b="1" i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the</a:t>
            </a:r>
            <a:r>
              <a:rPr sz="1800" b="1" i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govt</a:t>
            </a:r>
            <a:r>
              <a:rPr sz="1800" b="1" i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1F1F1F"/>
                </a:solidFill>
                <a:latin typeface="Calibri"/>
                <a:cs typeface="Calibri"/>
              </a:rPr>
              <a:t>continues</a:t>
            </a:r>
            <a:r>
              <a:rPr sz="1800" b="1" i="1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to</a:t>
            </a:r>
            <a:r>
              <a:rPr sz="1800" b="1" i="1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treat</a:t>
            </a:r>
            <a:r>
              <a:rPr sz="1800" b="1" i="1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1F1F1F"/>
                </a:solidFill>
                <a:latin typeface="Calibri"/>
                <a:cs typeface="Calibri"/>
              </a:rPr>
              <a:t>foreign</a:t>
            </a:r>
            <a:r>
              <a:rPr sz="1800" b="1" i="1" spc="-10" dirty="0">
                <a:solidFill>
                  <a:srgbClr val="1F1F1F"/>
                </a:solidFill>
                <a:latin typeface="Calibri"/>
                <a:cs typeface="Calibri"/>
              </a:rPr>
              <a:t> students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(particularly</a:t>
            </a:r>
            <a:r>
              <a:rPr sz="1800" i="1" spc="-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from</a:t>
            </a:r>
            <a:r>
              <a:rPr sz="1800" i="1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1F1F"/>
                </a:solidFill>
                <a:latin typeface="Calibri"/>
                <a:cs typeface="Calibri"/>
              </a:rPr>
              <a:t>poorer</a:t>
            </a:r>
            <a:r>
              <a:rPr sz="1800" i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F1F1F"/>
                </a:solidFill>
                <a:latin typeface="Calibri"/>
                <a:cs typeface="Calibri"/>
              </a:rPr>
              <a:t>countries)”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i="1" dirty="0">
                <a:latin typeface="Calibri"/>
                <a:cs typeface="Calibri"/>
              </a:rPr>
              <a:t>“Considering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cost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perceived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anti- international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students'</a:t>
            </a:r>
            <a:r>
              <a:rPr sz="1800" b="1" i="1" spc="-6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sentiments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coming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from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the </a:t>
            </a:r>
            <a:r>
              <a:rPr sz="1800" i="1" dirty="0">
                <a:latin typeface="Calibri"/>
                <a:cs typeface="Calibri"/>
              </a:rPr>
              <a:t>UK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government…a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key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consideration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more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now </a:t>
            </a:r>
            <a:r>
              <a:rPr sz="1800" i="1" dirty="0">
                <a:latin typeface="Calibri"/>
                <a:cs typeface="Calibri"/>
              </a:rPr>
              <a:t>would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getting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very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good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overall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value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money </a:t>
            </a:r>
            <a:r>
              <a:rPr sz="1800" i="1" dirty="0">
                <a:latin typeface="Calibri"/>
                <a:cs typeface="Calibri"/>
              </a:rPr>
              <a:t>considering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high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cost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UK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education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an </a:t>
            </a:r>
            <a:r>
              <a:rPr sz="1800" i="1" dirty="0">
                <a:latin typeface="Calibri"/>
                <a:cs typeface="Calibri"/>
              </a:rPr>
              <a:t>international</a:t>
            </a:r>
            <a:r>
              <a:rPr sz="1800" i="1" spc="-9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student”</a:t>
            </a:r>
            <a:endParaRPr sz="1800">
              <a:latin typeface="Calibri"/>
              <a:cs typeface="Calibri"/>
            </a:endParaRPr>
          </a:p>
          <a:p>
            <a:pPr marL="12700" marR="259715" algn="just">
              <a:lnSpc>
                <a:spcPct val="100000"/>
              </a:lnSpc>
              <a:spcBef>
                <a:spcPts val="2160"/>
              </a:spcBef>
            </a:pPr>
            <a:r>
              <a:rPr sz="1800" i="1" dirty="0">
                <a:latin typeface="Calibri"/>
                <a:cs typeface="Calibri"/>
              </a:rPr>
              <a:t>“I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am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not</a:t>
            </a:r>
            <a:r>
              <a:rPr sz="1800" i="1" spc="-10" dirty="0">
                <a:latin typeface="Calibri"/>
                <a:cs typeface="Calibri"/>
              </a:rPr>
              <a:t> confident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enough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recommend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5" dirty="0">
                <a:latin typeface="Calibri"/>
                <a:cs typeface="Calibri"/>
              </a:rPr>
              <a:t> UK. </a:t>
            </a:r>
            <a:r>
              <a:rPr sz="1800" b="1" i="1" dirty="0">
                <a:latin typeface="Calibri"/>
                <a:cs typeface="Calibri"/>
              </a:rPr>
              <a:t>Countries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like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Germany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are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welcoming</a:t>
            </a:r>
            <a:r>
              <a:rPr sz="1800" b="1" i="1" spc="-7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and </a:t>
            </a:r>
            <a:r>
              <a:rPr sz="1800" b="1" i="1" dirty="0">
                <a:latin typeface="Calibri"/>
                <a:cs typeface="Calibri"/>
              </a:rPr>
              <a:t>have</a:t>
            </a:r>
            <a:r>
              <a:rPr sz="1800" b="1" i="1" spc="-5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greater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career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opportunities</a:t>
            </a:r>
            <a:r>
              <a:rPr sz="1800" b="1" i="1" spc="-8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graduates”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92" y="1455108"/>
            <a:ext cx="5561785" cy="39746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336" y="369718"/>
            <a:ext cx="113487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44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recommend</a:t>
            </a:r>
            <a:r>
              <a:rPr sz="44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UK</a:t>
            </a:r>
            <a:r>
              <a:rPr sz="44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44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44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00"/>
                </a:solidFill>
                <a:latin typeface="Arial"/>
                <a:cs typeface="Arial"/>
              </a:rPr>
              <a:t>friend?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2804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9036" y="269706"/>
            <a:ext cx="2119491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2023/2024</a:t>
            </a:r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93A5961-BDE3-38C8-3615-A9534E033391}"/>
              </a:ext>
            </a:extLst>
          </p:cNvPr>
          <p:cNvSpPr txBox="1">
            <a:spLocks noGrp="1"/>
          </p:cNvSpPr>
          <p:nvPr/>
        </p:nvSpPr>
        <p:spPr>
          <a:xfrm>
            <a:off x="1201945" y="456528"/>
            <a:ext cx="100284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FF134-E8A3-C94B-10AE-D5873C9602E2}"/>
              </a:ext>
            </a:extLst>
          </p:cNvPr>
          <p:cNvSpPr txBox="1"/>
          <p:nvPr/>
        </p:nvSpPr>
        <p:spPr>
          <a:xfrm>
            <a:off x="1666755" y="1126603"/>
            <a:ext cx="9562616" cy="56759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lang="en-US" sz="2400" dirty="0">
                <a:latin typeface="Arial"/>
                <a:cs typeface="Arial"/>
              </a:rPr>
              <a:t>+ Increasing visa and IHS costs.​</a:t>
            </a:r>
          </a:p>
          <a:p>
            <a:pPr marL="12700"/>
            <a:r>
              <a:rPr lang="en-US" sz="2400" dirty="0">
                <a:latin typeface="Arial"/>
                <a:cs typeface="Arial"/>
              </a:rPr>
              <a:t>+ The announcement on dependents.​</a:t>
            </a:r>
          </a:p>
          <a:p>
            <a:pPr marL="12700"/>
            <a:r>
              <a:rPr lang="en-US" sz="2400" dirty="0">
                <a:latin typeface="Arial"/>
                <a:cs typeface="Arial"/>
              </a:rPr>
              <a:t>+ Cost of living crisis.​</a:t>
            </a:r>
            <a:endParaRPr lang="en-US" sz="2400"/>
          </a:p>
          <a:p>
            <a:pPr marL="12700">
              <a:spcBef>
                <a:spcPts val="434"/>
              </a:spcBef>
            </a:pPr>
            <a:r>
              <a:rPr lang="en-US" sz="2400" dirty="0">
                <a:latin typeface="Arial"/>
                <a:cs typeface="Arial"/>
              </a:rPr>
              <a:t>+ Currency fluctuations</a:t>
            </a:r>
          </a:p>
          <a:p>
            <a:pPr marL="470535" lvl="1">
              <a:lnSpc>
                <a:spcPts val="2830"/>
              </a:lnSpc>
            </a:pPr>
            <a:r>
              <a:rPr lang="en-US" sz="2400" dirty="0" err="1">
                <a:latin typeface="Arial"/>
                <a:cs typeface="Arial"/>
              </a:rPr>
              <a:t>Eg</a:t>
            </a:r>
            <a:r>
              <a:rPr lang="en-US" sz="2400" dirty="0">
                <a:latin typeface="Arial"/>
                <a:cs typeface="Arial"/>
              </a:rPr>
              <a:t> Nigerian currency plummeted throughout 2023 reaching a record low</a:t>
            </a:r>
          </a:p>
          <a:p>
            <a:pPr marL="1270000" lvl="2" indent="-342900">
              <a:spcBef>
                <a:spcPts val="65"/>
              </a:spcBef>
              <a:buFont typeface="Arial,Sans-Serif"/>
              <a:buChar char="•"/>
            </a:pPr>
            <a:r>
              <a:rPr lang="en-US" sz="2400" dirty="0">
                <a:latin typeface="Arial"/>
                <a:cs typeface="Arial"/>
              </a:rPr>
              <a:t>100 Nigerian Naira = £0.08 (8 Jan 2024)</a:t>
            </a:r>
          </a:p>
          <a:p>
            <a:pPr marL="1270000" lvl="2" indent="-342900">
              <a:spcBef>
                <a:spcPts val="25"/>
              </a:spcBef>
              <a:buFont typeface="Arial,Sans-Serif"/>
              <a:buChar char="•"/>
            </a:pPr>
            <a:r>
              <a:rPr lang="en-US" sz="2400" dirty="0">
                <a:latin typeface="Arial"/>
                <a:cs typeface="Arial"/>
              </a:rPr>
              <a:t>100 Nigerian Naira = £0.18 (9 Jan 2023)</a:t>
            </a:r>
          </a:p>
          <a:p>
            <a:pPr marL="12700"/>
            <a:r>
              <a:rPr lang="en-US" sz="2400" dirty="0">
                <a:latin typeface="Arial"/>
                <a:cs typeface="Arial"/>
              </a:rPr>
              <a:t>+ Accommodation shortage and spiraling rental prices.​</a:t>
            </a:r>
            <a:endParaRPr lang="en-US" sz="2400"/>
          </a:p>
          <a:p>
            <a:pPr marL="12700"/>
            <a:r>
              <a:rPr lang="en-US" sz="2400" dirty="0">
                <a:latin typeface="Arial"/>
                <a:cs typeface="Arial"/>
              </a:rPr>
              <a:t>+ Increase in Skilled Worker visa threshold.​</a:t>
            </a:r>
          </a:p>
          <a:p>
            <a:pPr marL="12700"/>
            <a:r>
              <a:rPr lang="en-US" sz="2400" dirty="0">
                <a:latin typeface="Arial"/>
                <a:cs typeface="Arial"/>
              </a:rPr>
              <a:t>+ The review of the Graduate route review.</a:t>
            </a:r>
            <a:endParaRPr lang="en-US" sz="2400"/>
          </a:p>
          <a:p>
            <a:pPr marL="12700"/>
            <a:r>
              <a:rPr lang="en-US" sz="2400" dirty="0">
                <a:latin typeface="Arial"/>
                <a:cs typeface="Arial"/>
              </a:rPr>
              <a:t>+  Current Riots. </a:t>
            </a:r>
          </a:p>
          <a:p>
            <a:pPr marL="12700"/>
            <a:endParaRPr lang="en-US" sz="2400" dirty="0">
              <a:latin typeface="Arial"/>
              <a:cs typeface="Arial"/>
            </a:endParaRPr>
          </a:p>
          <a:p>
            <a:pPr marL="12700"/>
            <a:r>
              <a:rPr lang="en-US" sz="2400" b="1" dirty="0">
                <a:latin typeface="Arial"/>
                <a:cs typeface="Arial"/>
              </a:rPr>
              <a:t>+ 40% of Officers are International Students and over 90% are Postgrad.</a:t>
            </a:r>
          </a:p>
        </p:txBody>
      </p:sp>
    </p:spTree>
    <p:extLst>
      <p:ext uri="{BB962C8B-B14F-4D97-AF65-F5344CB8AC3E}">
        <p14:creationId xmlns:p14="http://schemas.microsoft.com/office/powerpoint/2010/main" val="7551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86785-9E2B-A748-94D9-1797682F3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0859" y="6270173"/>
            <a:ext cx="303428" cy="403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1128045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40201" y="269706"/>
            <a:ext cx="631749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434748"/>
                </a:solidFill>
                <a:latin typeface="Arial"/>
                <a:cs typeface="Arial"/>
              </a:rPr>
              <a:t>IN SUMMARY - LANDSCAPING:</a:t>
            </a:r>
            <a:endParaRPr lang="en-US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676EA7A-6790-5185-C292-2B199160FBD9}"/>
              </a:ext>
            </a:extLst>
          </p:cNvPr>
          <p:cNvSpPr txBox="1"/>
          <p:nvPr/>
        </p:nvSpPr>
        <p:spPr>
          <a:xfrm>
            <a:off x="1232071" y="1544769"/>
            <a:ext cx="9735691" cy="5129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ts val="3020"/>
              </a:lnSpc>
              <a:spcBef>
                <a:spcPts val="490"/>
              </a:spcBef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+  Dependents</a:t>
            </a:r>
            <a:r>
              <a:rPr sz="2400" dirty="0">
                <a:latin typeface="Arial"/>
                <a:cs typeface="Arial"/>
              </a:rPr>
              <a:t> and volatile policy environment is a real thorn in the bed in an already changing global market.</a:t>
            </a:r>
            <a:endParaRPr lang="en-US" sz="2400">
              <a:latin typeface="Arial"/>
              <a:cs typeface="Arial"/>
            </a:endParaRPr>
          </a:p>
          <a:p>
            <a:pPr marR="104775">
              <a:lnSpc>
                <a:spcPts val="3020"/>
              </a:lnSpc>
              <a:spcBef>
                <a:spcPts val="1015"/>
              </a:spcBef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+ </a:t>
            </a:r>
            <a:r>
              <a:rPr sz="2400" dirty="0">
                <a:latin typeface="Arial"/>
                <a:cs typeface="Arial"/>
              </a:rPr>
              <a:t>We need to think how to better support the students that are coming to ensure they spread a positive message about the UK and want to </a:t>
            </a:r>
            <a:r>
              <a:rPr lang="en-US" sz="2400" dirty="0">
                <a:latin typeface="Arial"/>
                <a:cs typeface="Arial"/>
              </a:rPr>
              <a:t>recommend</a:t>
            </a:r>
            <a:r>
              <a:rPr sz="2400" dirty="0">
                <a:latin typeface="Arial"/>
                <a:cs typeface="Arial"/>
              </a:rPr>
              <a:t> it to friends.</a:t>
            </a:r>
            <a:endParaRPr lang="en-US" sz="2400" dirty="0">
              <a:latin typeface="Arial"/>
              <a:cs typeface="Arial"/>
            </a:endParaRPr>
          </a:p>
          <a:p>
            <a:pPr marR="104775">
              <a:lnSpc>
                <a:spcPts val="3020"/>
              </a:lnSpc>
              <a:spcBef>
                <a:spcPts val="1015"/>
              </a:spcBef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+ </a:t>
            </a:r>
            <a:r>
              <a:rPr sz="2400" dirty="0">
                <a:latin typeface="Arial"/>
                <a:cs typeface="Arial"/>
              </a:rPr>
              <a:t>You can usually forecast with data, but it is hard with limited data.</a:t>
            </a:r>
          </a:p>
          <a:p>
            <a:pPr>
              <a:spcBef>
                <a:spcPts val="745"/>
              </a:spcBef>
              <a:tabLst>
                <a:tab pos="240029" algn="l"/>
              </a:tabLst>
            </a:pPr>
            <a:r>
              <a:rPr lang="en-US" sz="2400" dirty="0">
                <a:latin typeface="Arial"/>
                <a:cs typeface="Arial"/>
              </a:rPr>
              <a:t>+ </a:t>
            </a:r>
            <a:r>
              <a:rPr sz="2400" dirty="0">
                <a:latin typeface="Arial"/>
                <a:cs typeface="Arial"/>
              </a:rPr>
              <a:t>Be wary of potential geopolitical changes that may affect diversity</a:t>
            </a:r>
          </a:p>
          <a:p>
            <a:pPr>
              <a:spcBef>
                <a:spcPts val="675"/>
              </a:spcBef>
              <a:tabLst>
                <a:tab pos="240029" algn="l"/>
              </a:tabLst>
            </a:pPr>
            <a:r>
              <a:rPr lang="en-US" sz="2400" dirty="0">
                <a:latin typeface="Arial"/>
                <a:cs typeface="Arial"/>
              </a:rPr>
              <a:t>+ </a:t>
            </a:r>
            <a:r>
              <a:rPr sz="2400" dirty="0">
                <a:latin typeface="Arial"/>
                <a:cs typeface="Arial"/>
              </a:rPr>
              <a:t>FE/HE and political changes overseas affect us</a:t>
            </a:r>
          </a:p>
          <a:p>
            <a:pPr marL="516255" lvl="2" indent="-285750">
              <a:lnSpc>
                <a:spcPct val="100000"/>
              </a:lnSpc>
              <a:spcBef>
                <a:spcPts val="229"/>
              </a:spcBef>
              <a:buFont typeface="Wingdings"/>
              <a:buChar char="§"/>
              <a:tabLst>
                <a:tab pos="69723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Canada is capping numbers for the next 2 years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6255" lvl="2" indent="-285750">
              <a:lnSpc>
                <a:spcPct val="100000"/>
              </a:lnSpc>
              <a:spcBef>
                <a:spcPts val="215"/>
              </a:spcBef>
              <a:buFont typeface="Wingdings"/>
              <a:buChar char="§"/>
              <a:tabLst>
                <a:tab pos="69723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Australia is targetting certain kinds of student applicants and agents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6255" lvl="2" indent="-285750">
              <a:lnSpc>
                <a:spcPct val="100000"/>
              </a:lnSpc>
              <a:spcBef>
                <a:spcPts val="195"/>
              </a:spcBef>
              <a:buFont typeface="Wingdings"/>
              <a:buChar char="§"/>
              <a:tabLst>
                <a:tab pos="69723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USA elections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8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8A5703-0A4C-3741-AD37-693374B038BF}"/>
              </a:ext>
            </a:extLst>
          </p:cNvPr>
          <p:cNvSpPr/>
          <p:nvPr/>
        </p:nvSpPr>
        <p:spPr>
          <a:xfrm>
            <a:off x="0" y="0"/>
            <a:ext cx="12192000" cy="6857513"/>
          </a:xfrm>
          <a:prstGeom prst="rect">
            <a:avLst/>
          </a:prstGeom>
          <a:solidFill>
            <a:srgbClr val="FFD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artoon of a dog in a hat and a cane&#10;&#10;Description automatically generated">
            <a:extLst>
              <a:ext uri="{FF2B5EF4-FFF2-40B4-BE49-F238E27FC236}">
                <a16:creationId xmlns:a16="http://schemas.microsoft.com/office/drawing/2014/main" id="{7DD0B10B-5007-A199-ED92-9A928AAF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6" y="572423"/>
            <a:ext cx="11825469" cy="57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26601B-4090-4077-A16C-BCFE3EC4E107}"/>
</file>

<file path=customXml/itemProps2.xml><?xml version="1.0" encoding="utf-8"?>
<ds:datastoreItem xmlns:ds="http://schemas.openxmlformats.org/officeDocument/2006/customXml" ds:itemID="{99DBC234-2278-4A4E-BD4A-3C1B11089A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Would you recommend the UK to a friend?</vt:lpstr>
      <vt:lpstr>Would you recommend the UK to a friend?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CELEBRATING IN DIFFERENT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1067</cp:revision>
  <dcterms:created xsi:type="dcterms:W3CDTF">2013-07-15T20:26:40Z</dcterms:created>
  <dcterms:modified xsi:type="dcterms:W3CDTF">2024-08-09T16:15:25Z</dcterms:modified>
</cp:coreProperties>
</file>