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3"/>
  </p:notesMasterIdLst>
  <p:sldIdLst>
    <p:sldId id="256" r:id="rId5"/>
    <p:sldId id="257" r:id="rId6"/>
    <p:sldId id="270" r:id="rId7"/>
    <p:sldId id="273" r:id="rId8"/>
    <p:sldId id="258" r:id="rId9"/>
    <p:sldId id="269" r:id="rId10"/>
    <p:sldId id="274" r:id="rId11"/>
    <p:sldId id="267"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F266D"/>
    <a:srgbClr val="4DAE3A"/>
    <a:srgbClr val="CD171B"/>
    <a:srgbClr val="DCE2AB"/>
    <a:srgbClr val="BC4895"/>
    <a:srgbClr val="F8B06D"/>
    <a:srgbClr val="C5DCE2"/>
    <a:srgbClr val="143F6F"/>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D8E54F2-810C-42B3-B55A-E1C4BB9047B6}" v="11" dt="2024-08-12T10:51:24.96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6" d="100"/>
          <a:sy n="106" d="100"/>
        </p:scale>
        <p:origin x="756" y="114"/>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notesMaster" Target="notesMasters/notesMaster1.xml"/><Relationship Id="rId18" Type="http://schemas.microsoft.com/office/2016/11/relationships/changesInfo" Target="changesInfos/changesInfo1.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viewProps" Target="viewProps.xml"/><Relationship Id="rId10" Type="http://schemas.openxmlformats.org/officeDocument/2006/relationships/slide" Target="slides/slide6.xml"/><Relationship Id="rId19"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indsey Lockey" userId="11fc7b8a-f04b-496a-9da4-748d3d2abb9f" providerId="ADAL" clId="{FD8E54F2-810C-42B3-B55A-E1C4BB9047B6}"/>
    <pc:docChg chg="undo custSel delSld modSld sldOrd">
      <pc:chgData name="Lindsey Lockey" userId="11fc7b8a-f04b-496a-9da4-748d3d2abb9f" providerId="ADAL" clId="{FD8E54F2-810C-42B3-B55A-E1C4BB9047B6}" dt="2024-08-12T10:51:38.922" v="1410" actId="20577"/>
      <pc:docMkLst>
        <pc:docMk/>
      </pc:docMkLst>
      <pc:sldChg chg="modSp mod modNotesTx">
        <pc:chgData name="Lindsey Lockey" userId="11fc7b8a-f04b-496a-9da4-748d3d2abb9f" providerId="ADAL" clId="{FD8E54F2-810C-42B3-B55A-E1C4BB9047B6}" dt="2024-08-09T17:46:25.109" v="58" actId="20577"/>
        <pc:sldMkLst>
          <pc:docMk/>
          <pc:sldMk cId="1701701506" sldId="256"/>
        </pc:sldMkLst>
        <pc:spChg chg="mod">
          <ac:chgData name="Lindsey Lockey" userId="11fc7b8a-f04b-496a-9da4-748d3d2abb9f" providerId="ADAL" clId="{FD8E54F2-810C-42B3-B55A-E1C4BB9047B6}" dt="2024-08-09T17:44:38.870" v="35" actId="20577"/>
          <ac:spMkLst>
            <pc:docMk/>
            <pc:sldMk cId="1701701506" sldId="256"/>
            <ac:spMk id="2" creationId="{0F5C5453-50BE-2C07-636B-C02A2DF9FB85}"/>
          </ac:spMkLst>
        </pc:spChg>
      </pc:sldChg>
      <pc:sldChg chg="modNotesTx">
        <pc:chgData name="Lindsey Lockey" userId="11fc7b8a-f04b-496a-9da4-748d3d2abb9f" providerId="ADAL" clId="{FD8E54F2-810C-42B3-B55A-E1C4BB9047B6}" dt="2024-08-12T10:45:48.675" v="1177" actId="20577"/>
        <pc:sldMkLst>
          <pc:docMk/>
          <pc:sldMk cId="4207585097" sldId="257"/>
        </pc:sldMkLst>
      </pc:sldChg>
      <pc:sldChg chg="addSp delSp modSp mod modNotesTx">
        <pc:chgData name="Lindsey Lockey" userId="11fc7b8a-f04b-496a-9da4-748d3d2abb9f" providerId="ADAL" clId="{FD8E54F2-810C-42B3-B55A-E1C4BB9047B6}" dt="2024-08-12T10:46:02.331" v="1179" actId="20577"/>
        <pc:sldMkLst>
          <pc:docMk/>
          <pc:sldMk cId="1768839326" sldId="258"/>
        </pc:sldMkLst>
        <pc:spChg chg="del mod">
          <ac:chgData name="Lindsey Lockey" userId="11fc7b8a-f04b-496a-9da4-748d3d2abb9f" providerId="ADAL" clId="{FD8E54F2-810C-42B3-B55A-E1C4BB9047B6}" dt="2024-08-09T17:45:23.820" v="49"/>
          <ac:spMkLst>
            <pc:docMk/>
            <pc:sldMk cId="1768839326" sldId="258"/>
            <ac:spMk id="2" creationId="{7229FB34-0248-C927-2C4E-C743DFB86D92}"/>
          </ac:spMkLst>
        </pc:spChg>
        <pc:spChg chg="mod">
          <ac:chgData name="Lindsey Lockey" userId="11fc7b8a-f04b-496a-9da4-748d3d2abb9f" providerId="ADAL" clId="{FD8E54F2-810C-42B3-B55A-E1C4BB9047B6}" dt="2024-08-12T10:38:50.727" v="974" actId="1076"/>
          <ac:spMkLst>
            <pc:docMk/>
            <pc:sldMk cId="1768839326" sldId="258"/>
            <ac:spMk id="4" creationId="{6A64C15E-CCCE-D5AB-5E29-DF56C61032A6}"/>
          </ac:spMkLst>
        </pc:spChg>
        <pc:spChg chg="add del mod">
          <ac:chgData name="Lindsey Lockey" userId="11fc7b8a-f04b-496a-9da4-748d3d2abb9f" providerId="ADAL" clId="{FD8E54F2-810C-42B3-B55A-E1C4BB9047B6}" dt="2024-08-12T10:39:39.133" v="980" actId="478"/>
          <ac:spMkLst>
            <pc:docMk/>
            <pc:sldMk cId="1768839326" sldId="258"/>
            <ac:spMk id="5" creationId="{FF621D37-797B-014B-C586-13213E5B1F59}"/>
          </ac:spMkLst>
        </pc:spChg>
        <pc:spChg chg="add mod">
          <ac:chgData name="Lindsey Lockey" userId="11fc7b8a-f04b-496a-9da4-748d3d2abb9f" providerId="ADAL" clId="{FD8E54F2-810C-42B3-B55A-E1C4BB9047B6}" dt="2024-08-12T10:41:27.111" v="989" actId="114"/>
          <ac:spMkLst>
            <pc:docMk/>
            <pc:sldMk cId="1768839326" sldId="258"/>
            <ac:spMk id="6" creationId="{88E5F1FF-B84C-EFAE-AF5E-2C27B4BB477F}"/>
          </ac:spMkLst>
        </pc:spChg>
        <pc:spChg chg="add del mod">
          <ac:chgData name="Lindsey Lockey" userId="11fc7b8a-f04b-496a-9da4-748d3d2abb9f" providerId="ADAL" clId="{FD8E54F2-810C-42B3-B55A-E1C4BB9047B6}" dt="2024-08-12T10:39:37.543" v="979" actId="478"/>
          <ac:spMkLst>
            <pc:docMk/>
            <pc:sldMk cId="1768839326" sldId="258"/>
            <ac:spMk id="7" creationId="{12B45015-F29E-115B-12CB-51228FD9948B}"/>
          </ac:spMkLst>
        </pc:spChg>
        <pc:picChg chg="add mod">
          <ac:chgData name="Lindsey Lockey" userId="11fc7b8a-f04b-496a-9da4-748d3d2abb9f" providerId="ADAL" clId="{FD8E54F2-810C-42B3-B55A-E1C4BB9047B6}" dt="2024-08-09T17:45:58.398" v="55" actId="1076"/>
          <ac:picMkLst>
            <pc:docMk/>
            <pc:sldMk cId="1768839326" sldId="258"/>
            <ac:picMk id="3" creationId="{C7E37FE1-72A2-DADC-1FCA-97F84A96BC1C}"/>
          </ac:picMkLst>
        </pc:picChg>
        <pc:picChg chg="del">
          <ac:chgData name="Lindsey Lockey" userId="11fc7b8a-f04b-496a-9da4-748d3d2abb9f" providerId="ADAL" clId="{FD8E54F2-810C-42B3-B55A-E1C4BB9047B6}" dt="2024-08-09T17:45:55.148" v="54" actId="478"/>
          <ac:picMkLst>
            <pc:docMk/>
            <pc:sldMk cId="1768839326" sldId="258"/>
            <ac:picMk id="6" creationId="{ABC8B802-C31F-56D6-77F1-D11EA2A04A21}"/>
          </ac:picMkLst>
        </pc:picChg>
      </pc:sldChg>
      <pc:sldChg chg="addSp delSp modSp mod ord modNotesTx">
        <pc:chgData name="Lindsey Lockey" userId="11fc7b8a-f04b-496a-9da4-748d3d2abb9f" providerId="ADAL" clId="{FD8E54F2-810C-42B3-B55A-E1C4BB9047B6}" dt="2024-08-12T10:51:25.848" v="1408" actId="962"/>
        <pc:sldMkLst>
          <pc:docMk/>
          <pc:sldMk cId="2265000268" sldId="267"/>
        </pc:sldMkLst>
        <pc:spChg chg="mod">
          <ac:chgData name="Lindsey Lockey" userId="11fc7b8a-f04b-496a-9da4-748d3d2abb9f" providerId="ADAL" clId="{FD8E54F2-810C-42B3-B55A-E1C4BB9047B6}" dt="2024-08-11T09:01:51.010" v="417" actId="12"/>
          <ac:spMkLst>
            <pc:docMk/>
            <pc:sldMk cId="2265000268" sldId="267"/>
            <ac:spMk id="2" creationId="{47D31C43-8646-4298-8FC6-36872AC1859D}"/>
          </ac:spMkLst>
        </pc:spChg>
        <pc:spChg chg="mod">
          <ac:chgData name="Lindsey Lockey" userId="11fc7b8a-f04b-496a-9da4-748d3d2abb9f" providerId="ADAL" clId="{FD8E54F2-810C-42B3-B55A-E1C4BB9047B6}" dt="2024-08-11T09:00:13.940" v="409" actId="1076"/>
          <ac:spMkLst>
            <pc:docMk/>
            <pc:sldMk cId="2265000268" sldId="267"/>
            <ac:spMk id="4" creationId="{DDCCD561-9FB6-198D-6AE4-19A91D5DFA79}"/>
          </ac:spMkLst>
        </pc:spChg>
        <pc:spChg chg="add del mod">
          <ac:chgData name="Lindsey Lockey" userId="11fc7b8a-f04b-496a-9da4-748d3d2abb9f" providerId="ADAL" clId="{FD8E54F2-810C-42B3-B55A-E1C4BB9047B6}" dt="2024-08-12T10:51:24.961" v="1406" actId="931"/>
          <ac:spMkLst>
            <pc:docMk/>
            <pc:sldMk cId="2265000268" sldId="267"/>
            <ac:spMk id="5" creationId="{45B80003-3B21-A310-D3F0-7DD1C0EE5B1A}"/>
          </ac:spMkLst>
        </pc:spChg>
        <pc:picChg chg="del">
          <ac:chgData name="Lindsey Lockey" userId="11fc7b8a-f04b-496a-9da4-748d3d2abb9f" providerId="ADAL" clId="{FD8E54F2-810C-42B3-B55A-E1C4BB9047B6}" dt="2024-08-12T10:45:29.878" v="1176" actId="478"/>
          <ac:picMkLst>
            <pc:docMk/>
            <pc:sldMk cId="2265000268" sldId="267"/>
            <ac:picMk id="7" creationId="{54A2F887-B207-D43E-F8AC-D35D4CD9D06A}"/>
          </ac:picMkLst>
        </pc:picChg>
        <pc:picChg chg="add mod">
          <ac:chgData name="Lindsey Lockey" userId="11fc7b8a-f04b-496a-9da4-748d3d2abb9f" providerId="ADAL" clId="{FD8E54F2-810C-42B3-B55A-E1C4BB9047B6}" dt="2024-08-12T10:51:25.848" v="1408" actId="962"/>
          <ac:picMkLst>
            <pc:docMk/>
            <pc:sldMk cId="2265000268" sldId="267"/>
            <ac:picMk id="8" creationId="{B5900D4F-A834-2844-C897-02E9A4D239E1}"/>
          </ac:picMkLst>
        </pc:picChg>
      </pc:sldChg>
      <pc:sldChg chg="addSp delSp modSp mod modNotesTx">
        <pc:chgData name="Lindsey Lockey" userId="11fc7b8a-f04b-496a-9da4-748d3d2abb9f" providerId="ADAL" clId="{FD8E54F2-810C-42B3-B55A-E1C4BB9047B6}" dt="2024-08-12T10:51:38.922" v="1410" actId="20577"/>
        <pc:sldMkLst>
          <pc:docMk/>
          <pc:sldMk cId="3817254791" sldId="269"/>
        </pc:sldMkLst>
        <pc:spChg chg="mod">
          <ac:chgData name="Lindsey Lockey" userId="11fc7b8a-f04b-496a-9da4-748d3d2abb9f" providerId="ADAL" clId="{FD8E54F2-810C-42B3-B55A-E1C4BB9047B6}" dt="2024-08-12T10:46:29.771" v="1234" actId="20577"/>
          <ac:spMkLst>
            <pc:docMk/>
            <pc:sldMk cId="3817254791" sldId="269"/>
            <ac:spMk id="3" creationId="{9B66F626-B43A-8DE1-E40F-F95F8BFAE746}"/>
          </ac:spMkLst>
        </pc:spChg>
        <pc:spChg chg="mod">
          <ac:chgData name="Lindsey Lockey" userId="11fc7b8a-f04b-496a-9da4-748d3d2abb9f" providerId="ADAL" clId="{FD8E54F2-810C-42B3-B55A-E1C4BB9047B6}" dt="2024-08-12T10:51:38.922" v="1410" actId="20577"/>
          <ac:spMkLst>
            <pc:docMk/>
            <pc:sldMk cId="3817254791" sldId="269"/>
            <ac:spMk id="4" creationId="{DDCCD561-9FB6-198D-6AE4-19A91D5DFA79}"/>
          </ac:spMkLst>
        </pc:spChg>
        <pc:spChg chg="add mod">
          <ac:chgData name="Lindsey Lockey" userId="11fc7b8a-f04b-496a-9da4-748d3d2abb9f" providerId="ADAL" clId="{FD8E54F2-810C-42B3-B55A-E1C4BB9047B6}" dt="2024-08-12T10:43:55.507" v="1078"/>
          <ac:spMkLst>
            <pc:docMk/>
            <pc:sldMk cId="3817254791" sldId="269"/>
            <ac:spMk id="5" creationId="{48546C9B-A1E3-0AAB-89F8-3867866FCCFD}"/>
          </ac:spMkLst>
        </pc:spChg>
        <pc:picChg chg="del">
          <ac:chgData name="Lindsey Lockey" userId="11fc7b8a-f04b-496a-9da4-748d3d2abb9f" providerId="ADAL" clId="{FD8E54F2-810C-42B3-B55A-E1C4BB9047B6}" dt="2024-08-12T10:43:47.415" v="1077" actId="21"/>
          <ac:picMkLst>
            <pc:docMk/>
            <pc:sldMk cId="3817254791" sldId="269"/>
            <ac:picMk id="20" creationId="{2EA28983-7B54-E2FC-C160-3B8ACC4C6CC2}"/>
          </ac:picMkLst>
        </pc:picChg>
        <pc:picChg chg="del mod">
          <ac:chgData name="Lindsey Lockey" userId="11fc7b8a-f04b-496a-9da4-748d3d2abb9f" providerId="ADAL" clId="{FD8E54F2-810C-42B3-B55A-E1C4BB9047B6}" dt="2024-08-12T10:43:45.334" v="1076" actId="21"/>
          <ac:picMkLst>
            <pc:docMk/>
            <pc:sldMk cId="3817254791" sldId="269"/>
            <ac:picMk id="22" creationId="{F197AFD7-9122-9498-24F6-834CBE8BB5A5}"/>
          </ac:picMkLst>
        </pc:picChg>
      </pc:sldChg>
      <pc:sldChg chg="addSp delSp modSp mod modNotesTx">
        <pc:chgData name="Lindsey Lockey" userId="11fc7b8a-f04b-496a-9da4-748d3d2abb9f" providerId="ADAL" clId="{FD8E54F2-810C-42B3-B55A-E1C4BB9047B6}" dt="2024-08-12T10:37:25.964" v="884" actId="20577"/>
        <pc:sldMkLst>
          <pc:docMk/>
          <pc:sldMk cId="318158945" sldId="270"/>
        </pc:sldMkLst>
        <pc:spChg chg="del">
          <ac:chgData name="Lindsey Lockey" userId="11fc7b8a-f04b-496a-9da4-748d3d2abb9f" providerId="ADAL" clId="{FD8E54F2-810C-42B3-B55A-E1C4BB9047B6}" dt="2024-08-09T18:07:54.490" v="292"/>
          <ac:spMkLst>
            <pc:docMk/>
            <pc:sldMk cId="318158945" sldId="270"/>
            <ac:spMk id="3" creationId="{EBA7D019-3F02-E430-4B81-85F24074107B}"/>
          </ac:spMkLst>
        </pc:spChg>
        <pc:spChg chg="mod">
          <ac:chgData name="Lindsey Lockey" userId="11fc7b8a-f04b-496a-9da4-748d3d2abb9f" providerId="ADAL" clId="{FD8E54F2-810C-42B3-B55A-E1C4BB9047B6}" dt="2024-08-09T18:04:49.085" v="134" actId="20577"/>
          <ac:spMkLst>
            <pc:docMk/>
            <pc:sldMk cId="318158945" sldId="270"/>
            <ac:spMk id="4" creationId="{DDCCD561-9FB6-198D-6AE4-19A91D5DFA79}"/>
          </ac:spMkLst>
        </pc:spChg>
        <pc:spChg chg="mod">
          <ac:chgData name="Lindsey Lockey" userId="11fc7b8a-f04b-496a-9da4-748d3d2abb9f" providerId="ADAL" clId="{FD8E54F2-810C-42B3-B55A-E1C4BB9047B6}" dt="2024-08-12T10:37:25.964" v="884" actId="20577"/>
          <ac:spMkLst>
            <pc:docMk/>
            <pc:sldMk cId="318158945" sldId="270"/>
            <ac:spMk id="5" creationId="{22F12488-1664-BE55-B91E-30F4CEC9CE03}"/>
          </ac:spMkLst>
        </pc:spChg>
        <pc:spChg chg="add del mod">
          <ac:chgData name="Lindsey Lockey" userId="11fc7b8a-f04b-496a-9da4-748d3d2abb9f" providerId="ADAL" clId="{FD8E54F2-810C-42B3-B55A-E1C4BB9047B6}" dt="2024-08-09T18:08:30.675" v="301"/>
          <ac:spMkLst>
            <pc:docMk/>
            <pc:sldMk cId="318158945" sldId="270"/>
            <ac:spMk id="8" creationId="{B94F926F-36DD-4E11-6B62-870AF5D40558}"/>
          </ac:spMkLst>
        </pc:spChg>
        <pc:picChg chg="add mod">
          <ac:chgData name="Lindsey Lockey" userId="11fc7b8a-f04b-496a-9da4-748d3d2abb9f" providerId="ADAL" clId="{FD8E54F2-810C-42B3-B55A-E1C4BB9047B6}" dt="2024-08-09T18:07:59.311" v="293" actId="14100"/>
          <ac:picMkLst>
            <pc:docMk/>
            <pc:sldMk cId="318158945" sldId="270"/>
            <ac:picMk id="6" creationId="{D4FF3BC5-7663-24ED-B231-F0A92C6DE7FC}"/>
          </ac:picMkLst>
        </pc:picChg>
        <pc:picChg chg="del">
          <ac:chgData name="Lindsey Lockey" userId="11fc7b8a-f04b-496a-9da4-748d3d2abb9f" providerId="ADAL" clId="{FD8E54F2-810C-42B3-B55A-E1C4BB9047B6}" dt="2024-08-09T18:07:45.572" v="291" actId="21"/>
          <ac:picMkLst>
            <pc:docMk/>
            <pc:sldMk cId="318158945" sldId="270"/>
            <ac:picMk id="20" creationId="{2EA28983-7B54-E2FC-C160-3B8ACC4C6CC2}"/>
          </ac:picMkLst>
        </pc:picChg>
      </pc:sldChg>
      <pc:sldChg chg="del">
        <pc:chgData name="Lindsey Lockey" userId="11fc7b8a-f04b-496a-9da4-748d3d2abb9f" providerId="ADAL" clId="{FD8E54F2-810C-42B3-B55A-E1C4BB9047B6}" dt="2024-08-09T17:45:12.309" v="44" actId="2696"/>
        <pc:sldMkLst>
          <pc:docMk/>
          <pc:sldMk cId="3234820514" sldId="272"/>
        </pc:sldMkLst>
      </pc:sldChg>
      <pc:sldChg chg="addSp delSp modSp mod modNotesTx">
        <pc:chgData name="Lindsey Lockey" userId="11fc7b8a-f04b-496a-9da4-748d3d2abb9f" providerId="ADAL" clId="{FD8E54F2-810C-42B3-B55A-E1C4BB9047B6}" dt="2024-08-12T10:37:44.529" v="920" actId="20577"/>
        <pc:sldMkLst>
          <pc:docMk/>
          <pc:sldMk cId="3204670205" sldId="273"/>
        </pc:sldMkLst>
        <pc:spChg chg="mod">
          <ac:chgData name="Lindsey Lockey" userId="11fc7b8a-f04b-496a-9da4-748d3d2abb9f" providerId="ADAL" clId="{FD8E54F2-810C-42B3-B55A-E1C4BB9047B6}" dt="2024-08-12T10:32:39.049" v="588" actId="14100"/>
          <ac:spMkLst>
            <pc:docMk/>
            <pc:sldMk cId="3204670205" sldId="273"/>
            <ac:spMk id="4" creationId="{DDCCD561-9FB6-198D-6AE4-19A91D5DFA79}"/>
          </ac:spMkLst>
        </pc:spChg>
        <pc:spChg chg="del mod">
          <ac:chgData name="Lindsey Lockey" userId="11fc7b8a-f04b-496a-9da4-748d3d2abb9f" providerId="ADAL" clId="{FD8E54F2-810C-42B3-B55A-E1C4BB9047B6}" dt="2024-08-09T17:45:06.461" v="43"/>
          <ac:spMkLst>
            <pc:docMk/>
            <pc:sldMk cId="3204670205" sldId="273"/>
            <ac:spMk id="5" creationId="{22F12488-1664-BE55-B91E-30F4CEC9CE03}"/>
          </ac:spMkLst>
        </pc:spChg>
        <pc:spChg chg="add mod">
          <ac:chgData name="Lindsey Lockey" userId="11fc7b8a-f04b-496a-9da4-748d3d2abb9f" providerId="ADAL" clId="{FD8E54F2-810C-42B3-B55A-E1C4BB9047B6}" dt="2024-08-12T10:37:44.529" v="920" actId="20577"/>
          <ac:spMkLst>
            <pc:docMk/>
            <pc:sldMk cId="3204670205" sldId="273"/>
            <ac:spMk id="5" creationId="{CE629463-23AC-9033-235E-61EA9456CC5F}"/>
          </ac:spMkLst>
        </pc:spChg>
      </pc:sldChg>
      <pc:sldChg chg="addSp delSp modSp mod modNotesTx">
        <pc:chgData name="Lindsey Lockey" userId="11fc7b8a-f04b-496a-9da4-748d3d2abb9f" providerId="ADAL" clId="{FD8E54F2-810C-42B3-B55A-E1C4BB9047B6}" dt="2024-08-12T10:51:00.881" v="1405" actId="1076"/>
        <pc:sldMkLst>
          <pc:docMk/>
          <pc:sldMk cId="3002203372" sldId="274"/>
        </pc:sldMkLst>
        <pc:spChg chg="add mod">
          <ac:chgData name="Lindsey Lockey" userId="11fc7b8a-f04b-496a-9da4-748d3d2abb9f" providerId="ADAL" clId="{FD8E54F2-810C-42B3-B55A-E1C4BB9047B6}" dt="2024-08-12T10:47:39.260" v="1399" actId="20577"/>
          <ac:spMkLst>
            <pc:docMk/>
            <pc:sldMk cId="3002203372" sldId="274"/>
            <ac:spMk id="2" creationId="{0CE8FC8C-4EE4-73EE-FC89-926239C48E02}"/>
          </ac:spMkLst>
        </pc:spChg>
        <pc:spChg chg="mod">
          <ac:chgData name="Lindsey Lockey" userId="11fc7b8a-f04b-496a-9da4-748d3d2abb9f" providerId="ADAL" clId="{FD8E54F2-810C-42B3-B55A-E1C4BB9047B6}" dt="2024-08-12T10:45:03.218" v="1175" actId="1076"/>
          <ac:spMkLst>
            <pc:docMk/>
            <pc:sldMk cId="3002203372" sldId="274"/>
            <ac:spMk id="4" creationId="{6A64C15E-CCCE-D5AB-5E29-DF56C61032A6}"/>
          </ac:spMkLst>
        </pc:spChg>
        <pc:spChg chg="add del mod">
          <ac:chgData name="Lindsey Lockey" userId="11fc7b8a-f04b-496a-9da4-748d3d2abb9f" providerId="ADAL" clId="{FD8E54F2-810C-42B3-B55A-E1C4BB9047B6}" dt="2024-08-12T10:44:35.779" v="1133" actId="478"/>
          <ac:spMkLst>
            <pc:docMk/>
            <pc:sldMk cId="3002203372" sldId="274"/>
            <ac:spMk id="5" creationId="{F7147D7F-BF7A-C91D-CA3D-8F7A1DD6EE7B}"/>
          </ac:spMkLst>
        </pc:spChg>
        <pc:spChg chg="add del mod">
          <ac:chgData name="Lindsey Lockey" userId="11fc7b8a-f04b-496a-9da4-748d3d2abb9f" providerId="ADAL" clId="{FD8E54F2-810C-42B3-B55A-E1C4BB9047B6}" dt="2024-08-12T10:50:15.850" v="1400" actId="478"/>
          <ac:spMkLst>
            <pc:docMk/>
            <pc:sldMk cId="3002203372" sldId="274"/>
            <ac:spMk id="6" creationId="{2EB08201-B3E7-9E2B-1D96-9C7B5590071F}"/>
          </ac:spMkLst>
        </pc:spChg>
        <pc:spChg chg="mod">
          <ac:chgData name="Lindsey Lockey" userId="11fc7b8a-f04b-496a-9da4-748d3d2abb9f" providerId="ADAL" clId="{FD8E54F2-810C-42B3-B55A-E1C4BB9047B6}" dt="2024-08-11T12:18:25.469" v="430" actId="1076"/>
          <ac:spMkLst>
            <pc:docMk/>
            <pc:sldMk cId="3002203372" sldId="274"/>
            <ac:spMk id="7" creationId="{12B45015-F29E-115B-12CB-51228FD9948B}"/>
          </ac:spMkLst>
        </pc:spChg>
        <pc:picChg chg="del">
          <ac:chgData name="Lindsey Lockey" userId="11fc7b8a-f04b-496a-9da4-748d3d2abb9f" providerId="ADAL" clId="{FD8E54F2-810C-42B3-B55A-E1C4BB9047B6}" dt="2024-08-11T08:57:16.021" v="305" actId="21"/>
          <ac:picMkLst>
            <pc:docMk/>
            <pc:sldMk cId="3002203372" sldId="274"/>
            <ac:picMk id="3" creationId="{C7E37FE1-72A2-DADC-1FCA-97F84A96BC1C}"/>
          </ac:picMkLst>
        </pc:picChg>
        <pc:picChg chg="add mod">
          <ac:chgData name="Lindsey Lockey" userId="11fc7b8a-f04b-496a-9da4-748d3d2abb9f" providerId="ADAL" clId="{FD8E54F2-810C-42B3-B55A-E1C4BB9047B6}" dt="2024-08-12T10:51:00.881" v="1405" actId="1076"/>
          <ac:picMkLst>
            <pc:docMk/>
            <pc:sldMk cId="3002203372" sldId="274"/>
            <ac:picMk id="9" creationId="{FE892ECD-C030-34E1-082B-6EAA2CEBBCFF}"/>
          </ac:picMkLst>
        </pc:picChg>
        <pc:picChg chg="del">
          <ac:chgData name="Lindsey Lockey" userId="11fc7b8a-f04b-496a-9da4-748d3d2abb9f" providerId="ADAL" clId="{FD8E54F2-810C-42B3-B55A-E1C4BB9047B6}" dt="2024-08-11T08:57:12.638" v="304" actId="21"/>
          <ac:picMkLst>
            <pc:docMk/>
            <pc:sldMk cId="3002203372" sldId="274"/>
            <ac:picMk id="10" creationId="{EE217F12-1D1D-10F4-4B72-0BA59552A136}"/>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AA5D6C1-D7FD-4ACF-8CCF-C0FDFB3CED80}" type="datetimeFigureOut">
              <a:rPr lang="en-GB" smtClean="0"/>
              <a:t>11/08/2024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69BCC7-31C7-4DF5-BFFD-17E0439FEBF2}" type="slidenum">
              <a:rPr lang="en-GB" smtClean="0"/>
              <a:t>‹#›</a:t>
            </a:fld>
            <a:endParaRPr lang="en-GB"/>
          </a:p>
        </p:txBody>
      </p:sp>
    </p:spTree>
    <p:extLst>
      <p:ext uri="{BB962C8B-B14F-4D97-AF65-F5344CB8AC3E}">
        <p14:creationId xmlns:p14="http://schemas.microsoft.com/office/powerpoint/2010/main" val="38185749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A669BCC7-31C7-4DF5-BFFD-17E0439FEBF2}" type="slidenum">
              <a:rPr lang="en-GB" smtClean="0"/>
              <a:t>1</a:t>
            </a:fld>
            <a:endParaRPr lang="en-GB"/>
          </a:p>
        </p:txBody>
      </p:sp>
    </p:spTree>
    <p:extLst>
      <p:ext uri="{BB962C8B-B14F-4D97-AF65-F5344CB8AC3E}">
        <p14:creationId xmlns:p14="http://schemas.microsoft.com/office/powerpoint/2010/main" val="17705648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A669BCC7-31C7-4DF5-BFFD-17E0439FEBF2}" type="slidenum">
              <a:rPr lang="en-GB" smtClean="0"/>
              <a:t>2</a:t>
            </a:fld>
            <a:endParaRPr lang="en-GB"/>
          </a:p>
        </p:txBody>
      </p:sp>
    </p:spTree>
    <p:extLst>
      <p:ext uri="{BB962C8B-B14F-4D97-AF65-F5344CB8AC3E}">
        <p14:creationId xmlns:p14="http://schemas.microsoft.com/office/powerpoint/2010/main" val="8188883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669BCC7-31C7-4DF5-BFFD-17E0439FEBF2}" type="slidenum">
              <a:rPr lang="en-GB" smtClean="0"/>
              <a:t>3</a:t>
            </a:fld>
            <a:endParaRPr lang="en-GB"/>
          </a:p>
        </p:txBody>
      </p:sp>
    </p:spTree>
    <p:extLst>
      <p:ext uri="{BB962C8B-B14F-4D97-AF65-F5344CB8AC3E}">
        <p14:creationId xmlns:p14="http://schemas.microsoft.com/office/powerpoint/2010/main" val="6354185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669BCC7-31C7-4DF5-BFFD-17E0439FEBF2}" type="slidenum">
              <a:rPr lang="en-GB" smtClean="0"/>
              <a:t>4</a:t>
            </a:fld>
            <a:endParaRPr lang="en-GB"/>
          </a:p>
        </p:txBody>
      </p:sp>
    </p:spTree>
    <p:extLst>
      <p:ext uri="{BB962C8B-B14F-4D97-AF65-F5344CB8AC3E}">
        <p14:creationId xmlns:p14="http://schemas.microsoft.com/office/powerpoint/2010/main" val="12551284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669BCC7-31C7-4DF5-BFFD-17E0439FEBF2}" type="slidenum">
              <a:rPr lang="en-GB" smtClean="0"/>
              <a:t>5</a:t>
            </a:fld>
            <a:endParaRPr lang="en-GB"/>
          </a:p>
        </p:txBody>
      </p:sp>
    </p:spTree>
    <p:extLst>
      <p:ext uri="{BB962C8B-B14F-4D97-AF65-F5344CB8AC3E}">
        <p14:creationId xmlns:p14="http://schemas.microsoft.com/office/powerpoint/2010/main" val="42364266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669BCC7-31C7-4DF5-BFFD-17E0439FEBF2}" type="slidenum">
              <a:rPr lang="en-GB" smtClean="0"/>
              <a:t>6</a:t>
            </a:fld>
            <a:endParaRPr lang="en-GB"/>
          </a:p>
        </p:txBody>
      </p:sp>
    </p:spTree>
    <p:extLst>
      <p:ext uri="{BB962C8B-B14F-4D97-AF65-F5344CB8AC3E}">
        <p14:creationId xmlns:p14="http://schemas.microsoft.com/office/powerpoint/2010/main" val="17750383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669BCC7-31C7-4DF5-BFFD-17E0439FEBF2}" type="slidenum">
              <a:rPr lang="en-GB" smtClean="0"/>
              <a:t>7</a:t>
            </a:fld>
            <a:endParaRPr lang="en-GB"/>
          </a:p>
        </p:txBody>
      </p:sp>
    </p:spTree>
    <p:extLst>
      <p:ext uri="{BB962C8B-B14F-4D97-AF65-F5344CB8AC3E}">
        <p14:creationId xmlns:p14="http://schemas.microsoft.com/office/powerpoint/2010/main" val="41437727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669BCC7-31C7-4DF5-BFFD-17E0439FEBF2}" type="slidenum">
              <a:rPr lang="en-GB" smtClean="0"/>
              <a:t>8</a:t>
            </a:fld>
            <a:endParaRPr lang="en-GB"/>
          </a:p>
        </p:txBody>
      </p:sp>
    </p:spTree>
    <p:extLst>
      <p:ext uri="{BB962C8B-B14F-4D97-AF65-F5344CB8AC3E}">
        <p14:creationId xmlns:p14="http://schemas.microsoft.com/office/powerpoint/2010/main" val="1251031040"/>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sv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20.svg"/><Relationship Id="rId4" Type="http://schemas.openxmlformats.org/officeDocument/2006/relationships/image" Target="../media/image19.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24.sv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23.png"/><Relationship Id="rId5" Type="http://schemas.openxmlformats.org/officeDocument/2006/relationships/image" Target="../media/image22.svg"/><Relationship Id="rId4" Type="http://schemas.openxmlformats.org/officeDocument/2006/relationships/image" Target="../media/image21.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1.xml"/><Relationship Id="rId5" Type="http://schemas.openxmlformats.org/officeDocument/2006/relationships/image" Target="../media/image14.svg"/><Relationship Id="rId4" Type="http://schemas.openxmlformats.org/officeDocument/2006/relationships/image" Target="../media/image13.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8.svg"/><Relationship Id="rId4" Type="http://schemas.openxmlformats.org/officeDocument/2006/relationships/image" Target="../media/image7.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16.svg"/><Relationship Id="rId4" Type="http://schemas.openxmlformats.org/officeDocument/2006/relationships/image" Target="../media/image15.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18.svg"/><Relationship Id="rId4" Type="http://schemas.openxmlformats.org/officeDocument/2006/relationships/image" Target="../media/image17.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20.svg"/><Relationship Id="rId4" Type="http://schemas.openxmlformats.org/officeDocument/2006/relationships/image" Target="../media/image19.png"/></Relationships>
</file>

<file path=ppt/slideLayouts/_rels/slideLayout19.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10.sv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28.svg"/><Relationship Id="rId5" Type="http://schemas.openxmlformats.org/officeDocument/2006/relationships/image" Target="../media/image4.svg"/><Relationship Id="rId10" Type="http://schemas.openxmlformats.org/officeDocument/2006/relationships/image" Target="../media/image27.png"/><Relationship Id="rId4" Type="http://schemas.openxmlformats.org/officeDocument/2006/relationships/image" Target="../media/image3.png"/><Relationship Id="rId9" Type="http://schemas.openxmlformats.org/officeDocument/2006/relationships/image" Target="../media/image26.svg"/></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4.svg"/><Relationship Id="rId7" Type="http://schemas.openxmlformats.org/officeDocument/2006/relationships/image" Target="../media/image8.sv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11" Type="http://schemas.openxmlformats.org/officeDocument/2006/relationships/image" Target="../media/image14.svg"/><Relationship Id="rId5" Type="http://schemas.openxmlformats.org/officeDocument/2006/relationships/image" Target="../media/image6.svg"/><Relationship Id="rId10" Type="http://schemas.openxmlformats.org/officeDocument/2006/relationships/image" Target="../media/image13.png"/><Relationship Id="rId4" Type="http://schemas.openxmlformats.org/officeDocument/2006/relationships/image" Target="../media/image5.png"/><Relationship Id="rId9" Type="http://schemas.openxmlformats.org/officeDocument/2006/relationships/image" Target="../media/image12.svg"/></Relationships>
</file>

<file path=ppt/slideLayouts/_rels/slideLayout20.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2.svg"/><Relationship Id="rId7" Type="http://schemas.openxmlformats.org/officeDocument/2006/relationships/image" Target="../media/image4.sv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3.png"/><Relationship Id="rId11" Type="http://schemas.openxmlformats.org/officeDocument/2006/relationships/image" Target="../media/image10.svg"/><Relationship Id="rId5" Type="http://schemas.openxmlformats.org/officeDocument/2006/relationships/image" Target="../media/image26.svg"/><Relationship Id="rId10" Type="http://schemas.openxmlformats.org/officeDocument/2006/relationships/image" Target="../media/image9.png"/><Relationship Id="rId4" Type="http://schemas.openxmlformats.org/officeDocument/2006/relationships/image" Target="../media/image25.png"/><Relationship Id="rId9" Type="http://schemas.openxmlformats.org/officeDocument/2006/relationships/image" Target="../media/image6.sv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26.svg"/><Relationship Id="rId4" Type="http://schemas.openxmlformats.org/officeDocument/2006/relationships/image" Target="../media/image25.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10.svg"/><Relationship Id="rId4" Type="http://schemas.openxmlformats.org/officeDocument/2006/relationships/image" Target="../media/image9.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10.svg"/><Relationship Id="rId4" Type="http://schemas.openxmlformats.org/officeDocument/2006/relationships/image" Target="../media/image9.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8.svg"/><Relationship Id="rId4" Type="http://schemas.openxmlformats.org/officeDocument/2006/relationships/image" Target="../media/image7.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10.svg"/><Relationship Id="rId4" Type="http://schemas.openxmlformats.org/officeDocument/2006/relationships/image" Target="../media/image9.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1.xml"/><Relationship Id="rId5" Type="http://schemas.openxmlformats.org/officeDocument/2006/relationships/image" Target="../media/image14.svg"/><Relationship Id="rId4" Type="http://schemas.openxmlformats.org/officeDocument/2006/relationships/image" Target="../media/image13.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8.svg"/><Relationship Id="rId4" Type="http://schemas.openxmlformats.org/officeDocument/2006/relationships/image" Target="../media/image7.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16.svg"/><Relationship Id="rId4" Type="http://schemas.openxmlformats.org/officeDocument/2006/relationships/image" Target="../media/image15.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1.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76A7CCAD-D529-8328-101B-ACD67ACB871F}"/>
              </a:ext>
            </a:extLst>
          </p:cNvPr>
          <p:cNvGrpSpPr/>
          <p:nvPr userDrawn="1"/>
        </p:nvGrpSpPr>
        <p:grpSpPr>
          <a:xfrm>
            <a:off x="0" y="0"/>
            <a:ext cx="12192000" cy="6858000"/>
            <a:chOff x="0" y="0"/>
            <a:chExt cx="12192000" cy="6858000"/>
          </a:xfrm>
        </p:grpSpPr>
        <p:sp>
          <p:nvSpPr>
            <p:cNvPr id="3" name="Rectangle 2">
              <a:extLst>
                <a:ext uri="{FF2B5EF4-FFF2-40B4-BE49-F238E27FC236}">
                  <a16:creationId xmlns:a16="http://schemas.microsoft.com/office/drawing/2014/main" id="{2593263E-DCA7-70BF-DAE1-2FF9520D34E2}"/>
                </a:ext>
              </a:extLst>
            </p:cNvPr>
            <p:cNvSpPr/>
            <p:nvPr userDrawn="1"/>
          </p:nvSpPr>
          <p:spPr>
            <a:xfrm>
              <a:off x="0" y="0"/>
              <a:ext cx="12192000" cy="6858000"/>
            </a:xfrm>
            <a:prstGeom prst="rect">
              <a:avLst/>
            </a:prstGeom>
            <a:solidFill>
              <a:srgbClr val="143F6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extLst>
                <a:ext uri="{FF2B5EF4-FFF2-40B4-BE49-F238E27FC236}">
                  <a16:creationId xmlns:a16="http://schemas.microsoft.com/office/drawing/2014/main" id="{A8FDCB1B-BA24-2AAE-0F05-FE57A9663EF0}"/>
                </a:ext>
              </a:extLst>
            </p:cNvPr>
            <p:cNvSpPr/>
            <p:nvPr userDrawn="1"/>
          </p:nvSpPr>
          <p:spPr>
            <a:xfrm>
              <a:off x="323733" y="6275387"/>
              <a:ext cx="11543101" cy="24409"/>
            </a:xfrm>
            <a:prstGeom prst="rect">
              <a:avLst/>
            </a:prstGeom>
            <a:solidFill>
              <a:schemeClr val="bg1">
                <a:alpha val="7981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B56599D2-7435-9B2A-179B-61FF335D981E}"/>
                </a:ext>
              </a:extLst>
            </p:cNvPr>
            <p:cNvSpPr txBox="1"/>
            <p:nvPr userDrawn="1"/>
          </p:nvSpPr>
          <p:spPr>
            <a:xfrm>
              <a:off x="3047527" y="6373008"/>
              <a:ext cx="6096946" cy="369333"/>
            </a:xfrm>
            <a:prstGeom prst="rect">
              <a:avLst/>
            </a:prstGeom>
            <a:noFill/>
          </p:spPr>
          <p:txBody>
            <a:bodyPr wrap="square">
              <a:spAutoFit/>
            </a:bodyPr>
            <a:lstStyle/>
            <a:p>
              <a:pPr algn="ctr"/>
              <a:r>
                <a:rPr lang="en-US" sz="1800" b="0" i="0" err="1">
                  <a:solidFill>
                    <a:schemeClr val="bg1"/>
                  </a:solidFill>
                  <a:latin typeface="Brandon Grotesque Medium" panose="020B0503020203060202" pitchFamily="34" charset="77"/>
                </a:rPr>
                <a:t>nusu.co.uk</a:t>
              </a:r>
              <a:endParaRPr lang="en-US" sz="1800" b="0" i="0">
                <a:solidFill>
                  <a:schemeClr val="bg1"/>
                </a:solidFill>
                <a:latin typeface="Brandon Grotesque Medium" panose="020B0503020203060202" pitchFamily="34" charset="77"/>
              </a:endParaRPr>
            </a:p>
          </p:txBody>
        </p:sp>
        <p:pic>
          <p:nvPicPr>
            <p:cNvPr id="6" name="Graphic 5">
              <a:extLst>
                <a:ext uri="{FF2B5EF4-FFF2-40B4-BE49-F238E27FC236}">
                  <a16:creationId xmlns:a16="http://schemas.microsoft.com/office/drawing/2014/main" id="{50AEEADC-2CD0-5CE8-0DAB-0E523A43DBA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476944" y="6412345"/>
              <a:ext cx="335280" cy="316230"/>
            </a:xfrm>
            <a:prstGeom prst="rect">
              <a:avLst/>
            </a:prstGeom>
          </p:spPr>
        </p:pic>
      </p:grpSp>
      <p:pic>
        <p:nvPicPr>
          <p:cNvPr id="15" name="Graphic 14">
            <a:extLst>
              <a:ext uri="{FF2B5EF4-FFF2-40B4-BE49-F238E27FC236}">
                <a16:creationId xmlns:a16="http://schemas.microsoft.com/office/drawing/2014/main" id="{E6DBCFD9-AB80-E3ED-C446-E757868C16A4}"/>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rot="722414">
            <a:off x="410462" y="4300695"/>
            <a:ext cx="1113749" cy="1113749"/>
          </a:xfrm>
          <a:prstGeom prst="rect">
            <a:avLst/>
          </a:prstGeom>
        </p:spPr>
      </p:pic>
      <p:pic>
        <p:nvPicPr>
          <p:cNvPr id="17" name="Graphic 16">
            <a:extLst>
              <a:ext uri="{FF2B5EF4-FFF2-40B4-BE49-F238E27FC236}">
                <a16:creationId xmlns:a16="http://schemas.microsoft.com/office/drawing/2014/main" id="{50DFCA9B-B077-8780-EFEC-F60E571EAB25}"/>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rot="692968">
            <a:off x="11063126" y="3064928"/>
            <a:ext cx="1644650" cy="1644650"/>
          </a:xfrm>
          <a:prstGeom prst="rect">
            <a:avLst/>
          </a:prstGeom>
        </p:spPr>
      </p:pic>
      <p:pic>
        <p:nvPicPr>
          <p:cNvPr id="19" name="Graphic 18">
            <a:extLst>
              <a:ext uri="{FF2B5EF4-FFF2-40B4-BE49-F238E27FC236}">
                <a16:creationId xmlns:a16="http://schemas.microsoft.com/office/drawing/2014/main" id="{1CA9620A-7950-6470-F77B-1789F294ED8C}"/>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342900" y="-527050"/>
            <a:ext cx="2032000" cy="2032000"/>
          </a:xfrm>
          <a:prstGeom prst="rect">
            <a:avLst/>
          </a:prstGeom>
        </p:spPr>
      </p:pic>
      <p:pic>
        <p:nvPicPr>
          <p:cNvPr id="21" name="Graphic 20">
            <a:extLst>
              <a:ext uri="{FF2B5EF4-FFF2-40B4-BE49-F238E27FC236}">
                <a16:creationId xmlns:a16="http://schemas.microsoft.com/office/drawing/2014/main" id="{5E46335F-AD39-7987-FA14-36049B35966D}"/>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rot="3678215">
            <a:off x="4661591" y="-854501"/>
            <a:ext cx="2018080" cy="1910273"/>
          </a:xfrm>
          <a:prstGeom prst="rect">
            <a:avLst/>
          </a:prstGeom>
        </p:spPr>
      </p:pic>
      <p:pic>
        <p:nvPicPr>
          <p:cNvPr id="22" name="Graphic 21">
            <a:extLst>
              <a:ext uri="{FF2B5EF4-FFF2-40B4-BE49-F238E27FC236}">
                <a16:creationId xmlns:a16="http://schemas.microsoft.com/office/drawing/2014/main" id="{8785DF12-937E-AD2A-25E6-E2622EAB44A9}"/>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rot="1252049">
            <a:off x="-1282597" y="1989732"/>
            <a:ext cx="2018080" cy="1910273"/>
          </a:xfrm>
          <a:prstGeom prst="rect">
            <a:avLst/>
          </a:prstGeom>
        </p:spPr>
      </p:pic>
      <p:pic>
        <p:nvPicPr>
          <p:cNvPr id="23" name="Graphic 22">
            <a:extLst>
              <a:ext uri="{FF2B5EF4-FFF2-40B4-BE49-F238E27FC236}">
                <a16:creationId xmlns:a16="http://schemas.microsoft.com/office/drawing/2014/main" id="{E23E5E0A-F70A-C454-46B8-3A5B856E216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rot="20278434">
            <a:off x="8250995" y="-218905"/>
            <a:ext cx="792591" cy="792591"/>
          </a:xfrm>
          <a:prstGeom prst="rect">
            <a:avLst/>
          </a:prstGeom>
        </p:spPr>
      </p:pic>
      <p:pic>
        <p:nvPicPr>
          <p:cNvPr id="24" name="Graphic 23">
            <a:extLst>
              <a:ext uri="{FF2B5EF4-FFF2-40B4-BE49-F238E27FC236}">
                <a16:creationId xmlns:a16="http://schemas.microsoft.com/office/drawing/2014/main" id="{8DA703A2-4BF1-9C12-A1E4-D8E131A84BBE}"/>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rot="692968">
            <a:off x="2450590" y="199208"/>
            <a:ext cx="1175470" cy="1175470"/>
          </a:xfrm>
          <a:prstGeom prst="rect">
            <a:avLst/>
          </a:prstGeom>
        </p:spPr>
      </p:pic>
      <p:pic>
        <p:nvPicPr>
          <p:cNvPr id="25" name="Graphic 24">
            <a:extLst>
              <a:ext uri="{FF2B5EF4-FFF2-40B4-BE49-F238E27FC236}">
                <a16:creationId xmlns:a16="http://schemas.microsoft.com/office/drawing/2014/main" id="{7D779A03-21F1-D2B5-B615-EF2675BC5EDE}"/>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10642600" y="693383"/>
            <a:ext cx="1060450" cy="1060450"/>
          </a:xfrm>
          <a:prstGeom prst="rect">
            <a:avLst/>
          </a:prstGeom>
        </p:spPr>
      </p:pic>
      <p:pic>
        <p:nvPicPr>
          <p:cNvPr id="26" name="Graphic 25">
            <a:extLst>
              <a:ext uri="{FF2B5EF4-FFF2-40B4-BE49-F238E27FC236}">
                <a16:creationId xmlns:a16="http://schemas.microsoft.com/office/drawing/2014/main" id="{4C09CDE3-4161-409A-B2C2-40847E5010FC}"/>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rot="21116961">
            <a:off x="8277374" y="4590584"/>
            <a:ext cx="1266304" cy="1266304"/>
          </a:xfrm>
          <a:prstGeom prst="rect">
            <a:avLst/>
          </a:prstGeom>
        </p:spPr>
      </p:pic>
      <p:pic>
        <p:nvPicPr>
          <p:cNvPr id="27" name="Graphic 26">
            <a:extLst>
              <a:ext uri="{FF2B5EF4-FFF2-40B4-BE49-F238E27FC236}">
                <a16:creationId xmlns:a16="http://schemas.microsoft.com/office/drawing/2014/main" id="{14525512-452A-B859-6C92-A6FF302AACBB}"/>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rot="19480963">
            <a:off x="3357390" y="4521186"/>
            <a:ext cx="1022830" cy="1022830"/>
          </a:xfrm>
          <a:prstGeom prst="rect">
            <a:avLst/>
          </a:prstGeom>
        </p:spPr>
      </p:pic>
      <p:pic>
        <p:nvPicPr>
          <p:cNvPr id="28" name="Graphic 27">
            <a:extLst>
              <a:ext uri="{FF2B5EF4-FFF2-40B4-BE49-F238E27FC236}">
                <a16:creationId xmlns:a16="http://schemas.microsoft.com/office/drawing/2014/main" id="{C69F0F1E-2677-5944-0E4A-BD4B308DA88C}"/>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5729832" y="4549879"/>
            <a:ext cx="732335" cy="732335"/>
          </a:xfrm>
          <a:prstGeom prst="rect">
            <a:avLst/>
          </a:prstGeom>
        </p:spPr>
      </p:pic>
      <p:sp>
        <p:nvSpPr>
          <p:cNvPr id="8" name="Rectangle 7">
            <a:extLst>
              <a:ext uri="{FF2B5EF4-FFF2-40B4-BE49-F238E27FC236}">
                <a16:creationId xmlns:a16="http://schemas.microsoft.com/office/drawing/2014/main" id="{4A5A038E-4CEC-A72F-AA72-B3BA5FA5D2D4}"/>
              </a:ext>
            </a:extLst>
          </p:cNvPr>
          <p:cNvSpPr/>
          <p:nvPr userDrawn="1"/>
        </p:nvSpPr>
        <p:spPr>
          <a:xfrm rot="21439810">
            <a:off x="2382150" y="2166259"/>
            <a:ext cx="7211797" cy="1565477"/>
          </a:xfrm>
          <a:prstGeom prst="rect">
            <a:avLst/>
          </a:prstGeom>
          <a:solidFill>
            <a:srgbClr val="C5DCE2"/>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 Placeholder 9">
            <a:extLst>
              <a:ext uri="{FF2B5EF4-FFF2-40B4-BE49-F238E27FC236}">
                <a16:creationId xmlns:a16="http://schemas.microsoft.com/office/drawing/2014/main" id="{C09AB686-0E32-B834-6C04-66E56A39E72B}"/>
              </a:ext>
            </a:extLst>
          </p:cNvPr>
          <p:cNvSpPr>
            <a:spLocks noGrp="1"/>
          </p:cNvSpPr>
          <p:nvPr>
            <p:ph type="body" sz="quarter" idx="10" hasCustomPrompt="1"/>
          </p:nvPr>
        </p:nvSpPr>
        <p:spPr>
          <a:xfrm rot="21438633">
            <a:off x="2755331" y="2636358"/>
            <a:ext cx="6409852" cy="606715"/>
          </a:xfrm>
          <a:prstGeom prst="rect">
            <a:avLst/>
          </a:prstGeom>
        </p:spPr>
        <p:txBody>
          <a:bodyPr/>
          <a:lstStyle>
            <a:lvl1pPr>
              <a:defRPr sz="4400">
                <a:solidFill>
                  <a:srgbClr val="143F6F"/>
                </a:solidFill>
                <a:latin typeface="Brandon Grotesque Black" panose="020B0A03020203060202" pitchFamily="34" charset="0"/>
              </a:defRPr>
            </a:lvl1pPr>
          </a:lstStyle>
          <a:p>
            <a:pPr lvl="0"/>
            <a:r>
              <a:rPr lang="en-US"/>
              <a:t>Title</a:t>
            </a:r>
            <a:endParaRPr lang="en-GB"/>
          </a:p>
        </p:txBody>
      </p:sp>
    </p:spTree>
    <p:extLst>
      <p:ext uri="{BB962C8B-B14F-4D97-AF65-F5344CB8AC3E}">
        <p14:creationId xmlns:p14="http://schemas.microsoft.com/office/powerpoint/2010/main" val="12916600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Green text and picture slide on whit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CB930C3-B942-E868-6E2B-847E71EE4AF7}"/>
              </a:ext>
            </a:extLst>
          </p:cNvPr>
          <p:cNvSpPr/>
          <p:nvPr userDrawn="1"/>
        </p:nvSpPr>
        <p:spPr>
          <a:xfrm rot="21431055">
            <a:off x="931024" y="880366"/>
            <a:ext cx="4364214" cy="947347"/>
          </a:xfrm>
          <a:prstGeom prst="rect">
            <a:avLst/>
          </a:prstGeom>
          <a:solidFill>
            <a:srgbClr val="4DAE3A"/>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 Placeholder 36">
            <a:extLst>
              <a:ext uri="{FF2B5EF4-FFF2-40B4-BE49-F238E27FC236}">
                <a16:creationId xmlns:a16="http://schemas.microsoft.com/office/drawing/2014/main" id="{943DB4BD-5F56-15CE-4A13-8C689DAA2258}"/>
              </a:ext>
            </a:extLst>
          </p:cNvPr>
          <p:cNvSpPr>
            <a:spLocks noGrp="1"/>
          </p:cNvSpPr>
          <p:nvPr>
            <p:ph type="body" sz="quarter" idx="10" hasCustomPrompt="1"/>
          </p:nvPr>
        </p:nvSpPr>
        <p:spPr>
          <a:xfrm>
            <a:off x="1000125" y="2428875"/>
            <a:ext cx="4419600" cy="3133725"/>
          </a:xfrm>
          <a:prstGeom prst="rect">
            <a:avLst/>
          </a:prstGeom>
        </p:spPr>
        <p:txBody>
          <a:bodyPr/>
          <a:lstStyle>
            <a:lvl1pPr>
              <a:defRPr>
                <a:solidFill>
                  <a:srgbClr val="4DAE3A"/>
                </a:solidFill>
                <a:latin typeface="Brandon Grotesque Medium" panose="020B0603020203060202" pitchFamily="34" charset="0"/>
              </a:defRPr>
            </a:lvl1pPr>
          </a:lstStyle>
          <a:p>
            <a:pPr lvl="0"/>
            <a:r>
              <a:rPr lang="en-US"/>
              <a:t>Text</a:t>
            </a:r>
            <a:endParaRPr lang="en-GB"/>
          </a:p>
        </p:txBody>
      </p:sp>
      <p:pic>
        <p:nvPicPr>
          <p:cNvPr id="6" name="Graphic 5">
            <a:extLst>
              <a:ext uri="{FF2B5EF4-FFF2-40B4-BE49-F238E27FC236}">
                <a16:creationId xmlns:a16="http://schemas.microsoft.com/office/drawing/2014/main" id="{CEAF00BE-E6FC-4B81-4146-0576ED73314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820776">
            <a:off x="-381275" y="4825018"/>
            <a:ext cx="983752" cy="983752"/>
          </a:xfrm>
          <a:prstGeom prst="rect">
            <a:avLst/>
          </a:prstGeom>
        </p:spPr>
      </p:pic>
      <p:pic>
        <p:nvPicPr>
          <p:cNvPr id="7" name="Graphic 6">
            <a:extLst>
              <a:ext uri="{FF2B5EF4-FFF2-40B4-BE49-F238E27FC236}">
                <a16:creationId xmlns:a16="http://schemas.microsoft.com/office/drawing/2014/main" id="{9554D7E8-5463-CA77-8FDE-49A2B4C7A58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21398121">
            <a:off x="269500" y="-1006609"/>
            <a:ext cx="1461248" cy="1461248"/>
          </a:xfrm>
          <a:prstGeom prst="rect">
            <a:avLst/>
          </a:prstGeom>
        </p:spPr>
      </p:pic>
      <p:pic>
        <p:nvPicPr>
          <p:cNvPr id="8" name="Graphic 7">
            <a:extLst>
              <a:ext uri="{FF2B5EF4-FFF2-40B4-BE49-F238E27FC236}">
                <a16:creationId xmlns:a16="http://schemas.microsoft.com/office/drawing/2014/main" id="{E3AE6888-CD26-1594-C34E-69275171C33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820776">
            <a:off x="5874047" y="5146915"/>
            <a:ext cx="630284" cy="630284"/>
          </a:xfrm>
          <a:prstGeom prst="rect">
            <a:avLst/>
          </a:prstGeom>
        </p:spPr>
      </p:pic>
      <p:sp>
        <p:nvSpPr>
          <p:cNvPr id="9" name="Picture Placeholder 38">
            <a:extLst>
              <a:ext uri="{FF2B5EF4-FFF2-40B4-BE49-F238E27FC236}">
                <a16:creationId xmlns:a16="http://schemas.microsoft.com/office/drawing/2014/main" id="{6D6AE262-64E6-C04F-69F0-5E5B992A023B}"/>
              </a:ext>
            </a:extLst>
          </p:cNvPr>
          <p:cNvSpPr>
            <a:spLocks noGrp="1"/>
          </p:cNvSpPr>
          <p:nvPr>
            <p:ph type="pic" sz="quarter" idx="11"/>
          </p:nvPr>
        </p:nvSpPr>
        <p:spPr>
          <a:xfrm>
            <a:off x="6010275" y="731838"/>
            <a:ext cx="5505450" cy="4821237"/>
          </a:xfrm>
          <a:prstGeom prst="rect">
            <a:avLst/>
          </a:prstGeom>
        </p:spPr>
        <p:txBody>
          <a:bodyPr/>
          <a:lstStyle>
            <a:lvl1pPr>
              <a:defRPr>
                <a:solidFill>
                  <a:schemeClr val="bg1"/>
                </a:solidFill>
              </a:defRPr>
            </a:lvl1pPr>
          </a:lstStyle>
          <a:p>
            <a:endParaRPr lang="en-GB"/>
          </a:p>
        </p:txBody>
      </p:sp>
      <p:pic>
        <p:nvPicPr>
          <p:cNvPr id="10" name="Graphic 9">
            <a:extLst>
              <a:ext uri="{FF2B5EF4-FFF2-40B4-BE49-F238E27FC236}">
                <a16:creationId xmlns:a16="http://schemas.microsoft.com/office/drawing/2014/main" id="{5F8CAB96-827E-453C-353E-81673D5A436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21116961">
            <a:off x="11023850" y="239961"/>
            <a:ext cx="983752" cy="983752"/>
          </a:xfrm>
          <a:prstGeom prst="rect">
            <a:avLst/>
          </a:prstGeom>
        </p:spPr>
      </p:pic>
      <p:sp>
        <p:nvSpPr>
          <p:cNvPr id="11" name="Rectangle 10">
            <a:extLst>
              <a:ext uri="{FF2B5EF4-FFF2-40B4-BE49-F238E27FC236}">
                <a16:creationId xmlns:a16="http://schemas.microsoft.com/office/drawing/2014/main" id="{5F54D8EA-8FA0-5D75-5C4D-8A2F7377271C}"/>
              </a:ext>
            </a:extLst>
          </p:cNvPr>
          <p:cNvSpPr/>
          <p:nvPr userDrawn="1"/>
        </p:nvSpPr>
        <p:spPr>
          <a:xfrm>
            <a:off x="323733" y="6261621"/>
            <a:ext cx="11543101" cy="24409"/>
          </a:xfrm>
          <a:prstGeom prst="rect">
            <a:avLst/>
          </a:prstGeom>
          <a:solidFill>
            <a:srgbClr val="4DAE3A">
              <a:alpha val="7981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AFC0D875-ACBB-9DAB-8822-D1707150E063}"/>
              </a:ext>
            </a:extLst>
          </p:cNvPr>
          <p:cNvSpPr txBox="1"/>
          <p:nvPr userDrawn="1"/>
        </p:nvSpPr>
        <p:spPr>
          <a:xfrm>
            <a:off x="3047527" y="6359242"/>
            <a:ext cx="6096946" cy="369333"/>
          </a:xfrm>
          <a:prstGeom prst="rect">
            <a:avLst/>
          </a:prstGeom>
          <a:noFill/>
        </p:spPr>
        <p:txBody>
          <a:bodyPr wrap="square">
            <a:spAutoFit/>
          </a:bodyPr>
          <a:lstStyle/>
          <a:p>
            <a:pPr algn="ctr"/>
            <a:r>
              <a:rPr lang="en-US" sz="1800" b="0" i="0" err="1">
                <a:solidFill>
                  <a:srgbClr val="4DAE3A"/>
                </a:solidFill>
                <a:latin typeface="Brandon Grotesque Medium" panose="020B0503020203060202" pitchFamily="34" charset="77"/>
              </a:rPr>
              <a:t>nusu.co.uk</a:t>
            </a:r>
            <a:endParaRPr lang="en-US" sz="1800" b="0" i="0">
              <a:solidFill>
                <a:srgbClr val="4DAE3A"/>
              </a:solidFill>
              <a:latin typeface="Brandon Grotesque Medium" panose="020B0503020203060202" pitchFamily="34" charset="77"/>
            </a:endParaRPr>
          </a:p>
        </p:txBody>
      </p:sp>
      <p:pic>
        <p:nvPicPr>
          <p:cNvPr id="13" name="Graphic 12">
            <a:extLst>
              <a:ext uri="{FF2B5EF4-FFF2-40B4-BE49-F238E27FC236}">
                <a16:creationId xmlns:a16="http://schemas.microsoft.com/office/drawing/2014/main" id="{26288849-68B4-FA29-9AF8-CC674DB0674A}"/>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1476944" y="6412345"/>
            <a:ext cx="335280" cy="316230"/>
          </a:xfrm>
          <a:prstGeom prst="rect">
            <a:avLst/>
          </a:prstGeom>
        </p:spPr>
      </p:pic>
      <p:sp>
        <p:nvSpPr>
          <p:cNvPr id="2" name="Text Placeholder 9">
            <a:extLst>
              <a:ext uri="{FF2B5EF4-FFF2-40B4-BE49-F238E27FC236}">
                <a16:creationId xmlns:a16="http://schemas.microsoft.com/office/drawing/2014/main" id="{8323181A-4266-C25D-C08F-D66D0A36EB08}"/>
              </a:ext>
            </a:extLst>
          </p:cNvPr>
          <p:cNvSpPr>
            <a:spLocks noGrp="1"/>
          </p:cNvSpPr>
          <p:nvPr>
            <p:ph type="body" sz="quarter" idx="12" hasCustomPrompt="1"/>
          </p:nvPr>
        </p:nvSpPr>
        <p:spPr>
          <a:xfrm rot="21418363">
            <a:off x="1102227" y="1057551"/>
            <a:ext cx="6409852" cy="446046"/>
          </a:xfrm>
          <a:prstGeom prst="rect">
            <a:avLst/>
          </a:prstGeom>
        </p:spPr>
        <p:txBody>
          <a:bodyPr/>
          <a:lstStyle>
            <a:lvl1pPr>
              <a:defRPr sz="3200">
                <a:solidFill>
                  <a:srgbClr val="DCE2AB"/>
                </a:solidFill>
                <a:latin typeface="Brandon Grotesque Black" panose="020B0A03020203060202" pitchFamily="34" charset="0"/>
              </a:defRPr>
            </a:lvl1pPr>
          </a:lstStyle>
          <a:p>
            <a:pPr lvl="0"/>
            <a:r>
              <a:rPr lang="en-US"/>
              <a:t>Title</a:t>
            </a:r>
            <a:endParaRPr lang="en-GB"/>
          </a:p>
        </p:txBody>
      </p:sp>
    </p:spTree>
    <p:extLst>
      <p:ext uri="{BB962C8B-B14F-4D97-AF65-F5344CB8AC3E}">
        <p14:creationId xmlns:p14="http://schemas.microsoft.com/office/powerpoint/2010/main" val="924711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lue picture and text slide">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A6355DA6-476E-A1C8-08CB-824D5E1E8EC6}"/>
              </a:ext>
            </a:extLst>
          </p:cNvPr>
          <p:cNvGrpSpPr/>
          <p:nvPr userDrawn="1"/>
        </p:nvGrpSpPr>
        <p:grpSpPr>
          <a:xfrm>
            <a:off x="0" y="0"/>
            <a:ext cx="12192000" cy="6858000"/>
            <a:chOff x="0" y="0"/>
            <a:chExt cx="12192000" cy="6858000"/>
          </a:xfrm>
        </p:grpSpPr>
        <p:sp>
          <p:nvSpPr>
            <p:cNvPr id="5" name="Rectangle 4">
              <a:extLst>
                <a:ext uri="{FF2B5EF4-FFF2-40B4-BE49-F238E27FC236}">
                  <a16:creationId xmlns:a16="http://schemas.microsoft.com/office/drawing/2014/main" id="{3B5E9B85-4AE6-6025-6D7F-550BC7AD9D4A}"/>
                </a:ext>
              </a:extLst>
            </p:cNvPr>
            <p:cNvSpPr/>
            <p:nvPr userDrawn="1"/>
          </p:nvSpPr>
          <p:spPr>
            <a:xfrm>
              <a:off x="0" y="0"/>
              <a:ext cx="12192000" cy="6858000"/>
            </a:xfrm>
            <a:prstGeom prst="rect">
              <a:avLst/>
            </a:prstGeom>
            <a:solidFill>
              <a:srgbClr val="143F6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81DCE680-4B68-D325-80B0-64BB41B4C476}"/>
                </a:ext>
              </a:extLst>
            </p:cNvPr>
            <p:cNvSpPr/>
            <p:nvPr userDrawn="1"/>
          </p:nvSpPr>
          <p:spPr>
            <a:xfrm>
              <a:off x="323733" y="6275387"/>
              <a:ext cx="11543101" cy="24409"/>
            </a:xfrm>
            <a:prstGeom prst="rect">
              <a:avLst/>
            </a:prstGeom>
            <a:solidFill>
              <a:schemeClr val="bg1">
                <a:alpha val="7981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C4862277-FA70-3F2E-6220-2EEE5094D450}"/>
                </a:ext>
              </a:extLst>
            </p:cNvPr>
            <p:cNvSpPr txBox="1"/>
            <p:nvPr userDrawn="1"/>
          </p:nvSpPr>
          <p:spPr>
            <a:xfrm>
              <a:off x="3047527" y="6373008"/>
              <a:ext cx="6096946" cy="369333"/>
            </a:xfrm>
            <a:prstGeom prst="rect">
              <a:avLst/>
            </a:prstGeom>
            <a:noFill/>
          </p:spPr>
          <p:txBody>
            <a:bodyPr wrap="square">
              <a:spAutoFit/>
            </a:bodyPr>
            <a:lstStyle/>
            <a:p>
              <a:pPr algn="ctr"/>
              <a:r>
                <a:rPr lang="en-US" sz="1800" b="0" i="0" err="1">
                  <a:solidFill>
                    <a:schemeClr val="bg1"/>
                  </a:solidFill>
                  <a:latin typeface="Brandon Grotesque Medium" panose="020B0503020203060202" pitchFamily="34" charset="77"/>
                </a:rPr>
                <a:t>nusu.co.uk</a:t>
              </a:r>
              <a:endParaRPr lang="en-US" sz="1800" b="0" i="0">
                <a:solidFill>
                  <a:schemeClr val="bg1"/>
                </a:solidFill>
                <a:latin typeface="Brandon Grotesque Medium" panose="020B0503020203060202" pitchFamily="34" charset="77"/>
              </a:endParaRPr>
            </a:p>
          </p:txBody>
        </p:sp>
        <p:pic>
          <p:nvPicPr>
            <p:cNvPr id="13" name="Graphic 12">
              <a:extLst>
                <a:ext uri="{FF2B5EF4-FFF2-40B4-BE49-F238E27FC236}">
                  <a16:creationId xmlns:a16="http://schemas.microsoft.com/office/drawing/2014/main" id="{D49AB395-4794-79E7-B908-02AEF93B670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476944" y="6412345"/>
              <a:ext cx="335280" cy="316230"/>
            </a:xfrm>
            <a:prstGeom prst="rect">
              <a:avLst/>
            </a:prstGeom>
          </p:spPr>
        </p:pic>
      </p:grpSp>
      <p:sp>
        <p:nvSpPr>
          <p:cNvPr id="3" name="Rectangle 2">
            <a:extLst>
              <a:ext uri="{FF2B5EF4-FFF2-40B4-BE49-F238E27FC236}">
                <a16:creationId xmlns:a16="http://schemas.microsoft.com/office/drawing/2014/main" id="{78D6F502-ACB6-DAB6-783D-C9B726B5F344}"/>
              </a:ext>
            </a:extLst>
          </p:cNvPr>
          <p:cNvSpPr/>
          <p:nvPr userDrawn="1"/>
        </p:nvSpPr>
        <p:spPr>
          <a:xfrm rot="21431055">
            <a:off x="931024" y="880366"/>
            <a:ext cx="4364214" cy="947347"/>
          </a:xfrm>
          <a:prstGeom prst="rect">
            <a:avLst/>
          </a:prstGeom>
          <a:solidFill>
            <a:srgbClr val="C5DCE2"/>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 Placeholder 36">
            <a:extLst>
              <a:ext uri="{FF2B5EF4-FFF2-40B4-BE49-F238E27FC236}">
                <a16:creationId xmlns:a16="http://schemas.microsoft.com/office/drawing/2014/main" id="{20B9513D-A72D-1C57-B3EE-7C9A76379AC7}"/>
              </a:ext>
            </a:extLst>
          </p:cNvPr>
          <p:cNvSpPr>
            <a:spLocks noGrp="1"/>
          </p:cNvSpPr>
          <p:nvPr>
            <p:ph type="body" sz="quarter" idx="12" hasCustomPrompt="1"/>
          </p:nvPr>
        </p:nvSpPr>
        <p:spPr>
          <a:xfrm>
            <a:off x="6010274" y="731838"/>
            <a:ext cx="5505449" cy="4830762"/>
          </a:xfrm>
          <a:prstGeom prst="rect">
            <a:avLst/>
          </a:prstGeom>
        </p:spPr>
        <p:txBody>
          <a:bodyPr/>
          <a:lstStyle>
            <a:lvl1pPr>
              <a:defRPr>
                <a:solidFill>
                  <a:schemeClr val="bg1"/>
                </a:solidFill>
                <a:latin typeface="Brandon Grotesque Medium" panose="020B0603020203060202" pitchFamily="34" charset="0"/>
              </a:defRPr>
            </a:lvl1pPr>
          </a:lstStyle>
          <a:p>
            <a:pPr lvl="0"/>
            <a:r>
              <a:rPr lang="en-US"/>
              <a:t>Text</a:t>
            </a:r>
            <a:endParaRPr lang="en-GB"/>
          </a:p>
        </p:txBody>
      </p:sp>
      <p:sp>
        <p:nvSpPr>
          <p:cNvPr id="9" name="Picture Placeholder 38">
            <a:extLst>
              <a:ext uri="{FF2B5EF4-FFF2-40B4-BE49-F238E27FC236}">
                <a16:creationId xmlns:a16="http://schemas.microsoft.com/office/drawing/2014/main" id="{5987CC6B-2FB4-E179-418B-753257975ECC}"/>
              </a:ext>
            </a:extLst>
          </p:cNvPr>
          <p:cNvSpPr>
            <a:spLocks noGrp="1"/>
          </p:cNvSpPr>
          <p:nvPr>
            <p:ph type="pic" sz="quarter" idx="11"/>
          </p:nvPr>
        </p:nvSpPr>
        <p:spPr>
          <a:xfrm>
            <a:off x="1000125" y="2428875"/>
            <a:ext cx="4419600" cy="3133725"/>
          </a:xfrm>
          <a:prstGeom prst="rect">
            <a:avLst/>
          </a:prstGeom>
        </p:spPr>
        <p:txBody>
          <a:bodyPr/>
          <a:lstStyle>
            <a:lvl1pPr>
              <a:defRPr>
                <a:solidFill>
                  <a:schemeClr val="bg1"/>
                </a:solidFill>
              </a:defRPr>
            </a:lvl1pPr>
          </a:lstStyle>
          <a:p>
            <a:endParaRPr lang="en-GB"/>
          </a:p>
        </p:txBody>
      </p:sp>
      <p:pic>
        <p:nvPicPr>
          <p:cNvPr id="10" name="Graphic 9">
            <a:extLst>
              <a:ext uri="{FF2B5EF4-FFF2-40B4-BE49-F238E27FC236}">
                <a16:creationId xmlns:a16="http://schemas.microsoft.com/office/drawing/2014/main" id="{53CDB040-4DBD-6423-A0E6-981C5727EC2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rot="3678215">
            <a:off x="5416807" y="4883117"/>
            <a:ext cx="1415535" cy="1339916"/>
          </a:xfrm>
          <a:prstGeom prst="rect">
            <a:avLst/>
          </a:prstGeom>
        </p:spPr>
      </p:pic>
      <p:pic>
        <p:nvPicPr>
          <p:cNvPr id="11" name="Graphic 10">
            <a:extLst>
              <a:ext uri="{FF2B5EF4-FFF2-40B4-BE49-F238E27FC236}">
                <a16:creationId xmlns:a16="http://schemas.microsoft.com/office/drawing/2014/main" id="{15BBB87B-6C9B-593F-A22D-9F096BF7327C}"/>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rot="3678215">
            <a:off x="10693657" y="61880"/>
            <a:ext cx="1415535" cy="1339916"/>
          </a:xfrm>
          <a:prstGeom prst="rect">
            <a:avLst/>
          </a:prstGeom>
        </p:spPr>
      </p:pic>
      <p:pic>
        <p:nvPicPr>
          <p:cNvPr id="12" name="Graphic 11">
            <a:extLst>
              <a:ext uri="{FF2B5EF4-FFF2-40B4-BE49-F238E27FC236}">
                <a16:creationId xmlns:a16="http://schemas.microsoft.com/office/drawing/2014/main" id="{55B6C36B-E216-7300-66FC-792991DA7D04}"/>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rot="20825346">
            <a:off x="-1365756" y="2930324"/>
            <a:ext cx="2251080" cy="2130826"/>
          </a:xfrm>
          <a:prstGeom prst="rect">
            <a:avLst/>
          </a:prstGeom>
        </p:spPr>
      </p:pic>
      <p:sp>
        <p:nvSpPr>
          <p:cNvPr id="14" name="Text Placeholder 9">
            <a:extLst>
              <a:ext uri="{FF2B5EF4-FFF2-40B4-BE49-F238E27FC236}">
                <a16:creationId xmlns:a16="http://schemas.microsoft.com/office/drawing/2014/main" id="{01E73C32-800C-6830-4515-EB1465026B7A}"/>
              </a:ext>
            </a:extLst>
          </p:cNvPr>
          <p:cNvSpPr>
            <a:spLocks noGrp="1"/>
          </p:cNvSpPr>
          <p:nvPr>
            <p:ph type="body" sz="quarter" idx="13" hasCustomPrompt="1"/>
          </p:nvPr>
        </p:nvSpPr>
        <p:spPr>
          <a:xfrm rot="21418363">
            <a:off x="1102227" y="1057551"/>
            <a:ext cx="6409852" cy="446046"/>
          </a:xfrm>
          <a:prstGeom prst="rect">
            <a:avLst/>
          </a:prstGeom>
        </p:spPr>
        <p:txBody>
          <a:bodyPr/>
          <a:lstStyle>
            <a:lvl1pPr>
              <a:defRPr sz="3200">
                <a:solidFill>
                  <a:srgbClr val="143F6F"/>
                </a:solidFill>
                <a:latin typeface="Brandon Grotesque Black" panose="020B0A03020203060202" pitchFamily="34" charset="0"/>
              </a:defRPr>
            </a:lvl1pPr>
          </a:lstStyle>
          <a:p>
            <a:pPr lvl="0"/>
            <a:r>
              <a:rPr lang="en-US"/>
              <a:t>Title</a:t>
            </a:r>
            <a:endParaRPr lang="en-GB"/>
          </a:p>
        </p:txBody>
      </p:sp>
    </p:spTree>
    <p:extLst>
      <p:ext uri="{BB962C8B-B14F-4D97-AF65-F5344CB8AC3E}">
        <p14:creationId xmlns:p14="http://schemas.microsoft.com/office/powerpoint/2010/main" val="31782429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lue picture and text slide on white">
    <p:spTree>
      <p:nvGrpSpPr>
        <p:cNvPr id="1" name=""/>
        <p:cNvGrpSpPr/>
        <p:nvPr/>
      </p:nvGrpSpPr>
      <p:grpSpPr>
        <a:xfrm>
          <a:off x="0" y="0"/>
          <a:ext cx="0" cy="0"/>
          <a:chOff x="0" y="0"/>
          <a:chExt cx="0" cy="0"/>
        </a:xfrm>
      </p:grpSpPr>
      <p:sp>
        <p:nvSpPr>
          <p:cNvPr id="5" name="Text Placeholder 36">
            <a:extLst>
              <a:ext uri="{FF2B5EF4-FFF2-40B4-BE49-F238E27FC236}">
                <a16:creationId xmlns:a16="http://schemas.microsoft.com/office/drawing/2014/main" id="{FBFF9227-B5E8-6353-6116-E1619FA21398}"/>
              </a:ext>
            </a:extLst>
          </p:cNvPr>
          <p:cNvSpPr>
            <a:spLocks noGrp="1"/>
          </p:cNvSpPr>
          <p:nvPr>
            <p:ph type="body" sz="quarter" idx="12" hasCustomPrompt="1"/>
          </p:nvPr>
        </p:nvSpPr>
        <p:spPr>
          <a:xfrm>
            <a:off x="6010274" y="731838"/>
            <a:ext cx="5505449" cy="4830762"/>
          </a:xfrm>
          <a:prstGeom prst="rect">
            <a:avLst/>
          </a:prstGeom>
        </p:spPr>
        <p:txBody>
          <a:bodyPr/>
          <a:lstStyle>
            <a:lvl1pPr>
              <a:defRPr>
                <a:solidFill>
                  <a:srgbClr val="143F6F"/>
                </a:solidFill>
                <a:latin typeface="Brandon Grotesque Medium" panose="020B0603020203060202" pitchFamily="34" charset="0"/>
              </a:defRPr>
            </a:lvl1pPr>
          </a:lstStyle>
          <a:p>
            <a:pPr lvl="0"/>
            <a:r>
              <a:rPr lang="en-US"/>
              <a:t>Text</a:t>
            </a:r>
            <a:endParaRPr lang="en-GB"/>
          </a:p>
        </p:txBody>
      </p:sp>
      <p:sp>
        <p:nvSpPr>
          <p:cNvPr id="6" name="Picture Placeholder 38">
            <a:extLst>
              <a:ext uri="{FF2B5EF4-FFF2-40B4-BE49-F238E27FC236}">
                <a16:creationId xmlns:a16="http://schemas.microsoft.com/office/drawing/2014/main" id="{8CD04D34-15B7-E07B-2BE2-FEBCB57ACD5F}"/>
              </a:ext>
            </a:extLst>
          </p:cNvPr>
          <p:cNvSpPr>
            <a:spLocks noGrp="1"/>
          </p:cNvSpPr>
          <p:nvPr>
            <p:ph type="pic" sz="quarter" idx="11"/>
          </p:nvPr>
        </p:nvSpPr>
        <p:spPr>
          <a:xfrm>
            <a:off x="1000125" y="2428875"/>
            <a:ext cx="4419600" cy="3133725"/>
          </a:xfrm>
          <a:prstGeom prst="rect">
            <a:avLst/>
          </a:prstGeom>
        </p:spPr>
        <p:txBody>
          <a:bodyPr/>
          <a:lstStyle>
            <a:lvl1pPr>
              <a:defRPr>
                <a:solidFill>
                  <a:schemeClr val="bg1"/>
                </a:solidFill>
              </a:defRPr>
            </a:lvl1pPr>
          </a:lstStyle>
          <a:p>
            <a:endParaRPr lang="en-GB"/>
          </a:p>
        </p:txBody>
      </p:sp>
      <p:sp>
        <p:nvSpPr>
          <p:cNvPr id="10" name="Rectangle 9">
            <a:extLst>
              <a:ext uri="{FF2B5EF4-FFF2-40B4-BE49-F238E27FC236}">
                <a16:creationId xmlns:a16="http://schemas.microsoft.com/office/drawing/2014/main" id="{BE98C5ED-E56F-1F35-8990-2084053320C7}"/>
              </a:ext>
            </a:extLst>
          </p:cNvPr>
          <p:cNvSpPr/>
          <p:nvPr userDrawn="1"/>
        </p:nvSpPr>
        <p:spPr>
          <a:xfrm rot="21431055">
            <a:off x="931024" y="880366"/>
            <a:ext cx="4364214" cy="947347"/>
          </a:xfrm>
          <a:prstGeom prst="rect">
            <a:avLst/>
          </a:prstGeom>
          <a:solidFill>
            <a:srgbClr val="143F6F"/>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2" name="Graphic 11">
            <a:extLst>
              <a:ext uri="{FF2B5EF4-FFF2-40B4-BE49-F238E27FC236}">
                <a16:creationId xmlns:a16="http://schemas.microsoft.com/office/drawing/2014/main" id="{E3EFF412-0BBB-C7BC-4AAA-1DEF267FF08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3678215">
            <a:off x="5416807" y="4883117"/>
            <a:ext cx="1415535" cy="1339916"/>
          </a:xfrm>
          <a:prstGeom prst="rect">
            <a:avLst/>
          </a:prstGeom>
        </p:spPr>
      </p:pic>
      <p:pic>
        <p:nvPicPr>
          <p:cNvPr id="13" name="Graphic 12">
            <a:extLst>
              <a:ext uri="{FF2B5EF4-FFF2-40B4-BE49-F238E27FC236}">
                <a16:creationId xmlns:a16="http://schemas.microsoft.com/office/drawing/2014/main" id="{DCBB0FE4-6074-6EE3-F944-7B0114A5ECB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3678215">
            <a:off x="10693657" y="61880"/>
            <a:ext cx="1415535" cy="1339916"/>
          </a:xfrm>
          <a:prstGeom prst="rect">
            <a:avLst/>
          </a:prstGeom>
        </p:spPr>
      </p:pic>
      <p:pic>
        <p:nvPicPr>
          <p:cNvPr id="14" name="Graphic 13">
            <a:extLst>
              <a:ext uri="{FF2B5EF4-FFF2-40B4-BE49-F238E27FC236}">
                <a16:creationId xmlns:a16="http://schemas.microsoft.com/office/drawing/2014/main" id="{60FFBBC7-2ECB-5595-BD07-37F77C7E446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20825346">
            <a:off x="-1365756" y="2930324"/>
            <a:ext cx="2251080" cy="2130826"/>
          </a:xfrm>
          <a:prstGeom prst="rect">
            <a:avLst/>
          </a:prstGeom>
        </p:spPr>
      </p:pic>
      <p:sp>
        <p:nvSpPr>
          <p:cNvPr id="15" name="Rectangle 14">
            <a:extLst>
              <a:ext uri="{FF2B5EF4-FFF2-40B4-BE49-F238E27FC236}">
                <a16:creationId xmlns:a16="http://schemas.microsoft.com/office/drawing/2014/main" id="{13BFBBB8-6103-2C4F-C22D-6F5B1CDFE439}"/>
              </a:ext>
            </a:extLst>
          </p:cNvPr>
          <p:cNvSpPr/>
          <p:nvPr userDrawn="1"/>
        </p:nvSpPr>
        <p:spPr>
          <a:xfrm>
            <a:off x="323733" y="6275387"/>
            <a:ext cx="11543101" cy="24409"/>
          </a:xfrm>
          <a:prstGeom prst="rect">
            <a:avLst/>
          </a:prstGeom>
          <a:solidFill>
            <a:srgbClr val="143F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C3E4F995-9913-FB3F-9829-EA53679ACC77}"/>
              </a:ext>
            </a:extLst>
          </p:cNvPr>
          <p:cNvSpPr txBox="1"/>
          <p:nvPr userDrawn="1"/>
        </p:nvSpPr>
        <p:spPr>
          <a:xfrm>
            <a:off x="3047527" y="6373008"/>
            <a:ext cx="6096946" cy="369333"/>
          </a:xfrm>
          <a:prstGeom prst="rect">
            <a:avLst/>
          </a:prstGeom>
          <a:noFill/>
        </p:spPr>
        <p:txBody>
          <a:bodyPr wrap="square">
            <a:spAutoFit/>
          </a:bodyPr>
          <a:lstStyle/>
          <a:p>
            <a:pPr algn="ctr"/>
            <a:r>
              <a:rPr lang="en-US" sz="1800" b="0" i="0" err="1">
                <a:solidFill>
                  <a:srgbClr val="143F6F"/>
                </a:solidFill>
                <a:latin typeface="Brandon Grotesque Medium" panose="020B0503020203060202" pitchFamily="34" charset="77"/>
              </a:rPr>
              <a:t>nusu.co.uk</a:t>
            </a:r>
            <a:endParaRPr lang="en-US" sz="1800" b="0" i="0">
              <a:solidFill>
                <a:srgbClr val="143F6F"/>
              </a:solidFill>
              <a:latin typeface="Brandon Grotesque Medium" panose="020B0503020203060202" pitchFamily="34" charset="77"/>
            </a:endParaRPr>
          </a:p>
        </p:txBody>
      </p:sp>
      <p:pic>
        <p:nvPicPr>
          <p:cNvPr id="17" name="Graphic 16">
            <a:extLst>
              <a:ext uri="{FF2B5EF4-FFF2-40B4-BE49-F238E27FC236}">
                <a16:creationId xmlns:a16="http://schemas.microsoft.com/office/drawing/2014/main" id="{D4781213-8640-54A5-FE70-16B1A4F7613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1476944" y="6412345"/>
            <a:ext cx="335280" cy="316230"/>
          </a:xfrm>
          <a:prstGeom prst="rect">
            <a:avLst/>
          </a:prstGeom>
        </p:spPr>
      </p:pic>
      <p:sp>
        <p:nvSpPr>
          <p:cNvPr id="2" name="Text Placeholder 9">
            <a:extLst>
              <a:ext uri="{FF2B5EF4-FFF2-40B4-BE49-F238E27FC236}">
                <a16:creationId xmlns:a16="http://schemas.microsoft.com/office/drawing/2014/main" id="{2243C31A-BA85-12E2-7854-A89ECD6526A0}"/>
              </a:ext>
            </a:extLst>
          </p:cNvPr>
          <p:cNvSpPr>
            <a:spLocks noGrp="1"/>
          </p:cNvSpPr>
          <p:nvPr>
            <p:ph type="body" sz="quarter" idx="13" hasCustomPrompt="1"/>
          </p:nvPr>
        </p:nvSpPr>
        <p:spPr>
          <a:xfrm rot="21418363">
            <a:off x="1102227" y="1057551"/>
            <a:ext cx="6409852" cy="446046"/>
          </a:xfrm>
          <a:prstGeom prst="rect">
            <a:avLst/>
          </a:prstGeom>
        </p:spPr>
        <p:txBody>
          <a:bodyPr/>
          <a:lstStyle>
            <a:lvl1pPr>
              <a:defRPr sz="3200">
                <a:solidFill>
                  <a:srgbClr val="C5DCE2"/>
                </a:solidFill>
                <a:latin typeface="Brandon Grotesque Black" panose="020B0A03020203060202" pitchFamily="34" charset="0"/>
              </a:defRPr>
            </a:lvl1pPr>
          </a:lstStyle>
          <a:p>
            <a:pPr lvl="0"/>
            <a:r>
              <a:rPr lang="en-US"/>
              <a:t>Title</a:t>
            </a:r>
            <a:endParaRPr lang="en-GB"/>
          </a:p>
        </p:txBody>
      </p:sp>
    </p:spTree>
    <p:extLst>
      <p:ext uri="{BB962C8B-B14F-4D97-AF65-F5344CB8AC3E}">
        <p14:creationId xmlns:p14="http://schemas.microsoft.com/office/powerpoint/2010/main" val="134131545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Red picture and text slide">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CF39E32-BBC2-6EC0-31AB-122B2968AB16}"/>
              </a:ext>
            </a:extLst>
          </p:cNvPr>
          <p:cNvGrpSpPr/>
          <p:nvPr userDrawn="1"/>
        </p:nvGrpSpPr>
        <p:grpSpPr>
          <a:xfrm>
            <a:off x="0" y="0"/>
            <a:ext cx="12192000" cy="6858000"/>
            <a:chOff x="0" y="0"/>
            <a:chExt cx="12192000" cy="6858000"/>
          </a:xfrm>
        </p:grpSpPr>
        <p:sp>
          <p:nvSpPr>
            <p:cNvPr id="3" name="Rectangle 2">
              <a:extLst>
                <a:ext uri="{FF2B5EF4-FFF2-40B4-BE49-F238E27FC236}">
                  <a16:creationId xmlns:a16="http://schemas.microsoft.com/office/drawing/2014/main" id="{F26D64D1-A102-7490-7F3B-FD6004603287}"/>
                </a:ext>
              </a:extLst>
            </p:cNvPr>
            <p:cNvSpPr/>
            <p:nvPr userDrawn="1"/>
          </p:nvSpPr>
          <p:spPr>
            <a:xfrm>
              <a:off x="0" y="0"/>
              <a:ext cx="12192000" cy="6858000"/>
            </a:xfrm>
            <a:prstGeom prst="rect">
              <a:avLst/>
            </a:prstGeom>
            <a:solidFill>
              <a:srgbClr val="143F6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extLst>
                <a:ext uri="{FF2B5EF4-FFF2-40B4-BE49-F238E27FC236}">
                  <a16:creationId xmlns:a16="http://schemas.microsoft.com/office/drawing/2014/main" id="{3EBD3329-2471-6A50-1282-0BB21FF1C764}"/>
                </a:ext>
              </a:extLst>
            </p:cNvPr>
            <p:cNvSpPr/>
            <p:nvPr userDrawn="1"/>
          </p:nvSpPr>
          <p:spPr>
            <a:xfrm>
              <a:off x="323733" y="6275387"/>
              <a:ext cx="11543101" cy="24409"/>
            </a:xfrm>
            <a:prstGeom prst="rect">
              <a:avLst/>
            </a:prstGeom>
            <a:solidFill>
              <a:schemeClr val="bg1">
                <a:alpha val="7981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D48C7A31-81D9-5B85-EC3A-E84E4473BD9C}"/>
                </a:ext>
              </a:extLst>
            </p:cNvPr>
            <p:cNvSpPr txBox="1"/>
            <p:nvPr userDrawn="1"/>
          </p:nvSpPr>
          <p:spPr>
            <a:xfrm>
              <a:off x="3047527" y="6373008"/>
              <a:ext cx="6096946" cy="369333"/>
            </a:xfrm>
            <a:prstGeom prst="rect">
              <a:avLst/>
            </a:prstGeom>
            <a:noFill/>
          </p:spPr>
          <p:txBody>
            <a:bodyPr wrap="square">
              <a:spAutoFit/>
            </a:bodyPr>
            <a:lstStyle/>
            <a:p>
              <a:pPr algn="ctr"/>
              <a:r>
                <a:rPr lang="en-US" sz="1800" b="0" i="0" err="1">
                  <a:solidFill>
                    <a:schemeClr val="bg1"/>
                  </a:solidFill>
                  <a:latin typeface="Brandon Grotesque Medium" panose="020B0503020203060202" pitchFamily="34" charset="77"/>
                </a:rPr>
                <a:t>nusu.co.uk</a:t>
              </a:r>
              <a:endParaRPr lang="en-US" sz="1800" b="0" i="0">
                <a:solidFill>
                  <a:schemeClr val="bg1"/>
                </a:solidFill>
                <a:latin typeface="Brandon Grotesque Medium" panose="020B0503020203060202" pitchFamily="34" charset="77"/>
              </a:endParaRPr>
            </a:p>
          </p:txBody>
        </p:sp>
        <p:pic>
          <p:nvPicPr>
            <p:cNvPr id="8" name="Graphic 7">
              <a:extLst>
                <a:ext uri="{FF2B5EF4-FFF2-40B4-BE49-F238E27FC236}">
                  <a16:creationId xmlns:a16="http://schemas.microsoft.com/office/drawing/2014/main" id="{B91B65D9-A330-7720-9DB9-E44A89AC5F8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476944" y="6412345"/>
              <a:ext cx="335280" cy="316230"/>
            </a:xfrm>
            <a:prstGeom prst="rect">
              <a:avLst/>
            </a:prstGeom>
          </p:spPr>
        </p:pic>
      </p:grpSp>
      <p:sp>
        <p:nvSpPr>
          <p:cNvPr id="5" name="Text Placeholder 36">
            <a:extLst>
              <a:ext uri="{FF2B5EF4-FFF2-40B4-BE49-F238E27FC236}">
                <a16:creationId xmlns:a16="http://schemas.microsoft.com/office/drawing/2014/main" id="{F62503B5-7E77-CD4A-D670-425E03C1995F}"/>
              </a:ext>
            </a:extLst>
          </p:cNvPr>
          <p:cNvSpPr>
            <a:spLocks noGrp="1"/>
          </p:cNvSpPr>
          <p:nvPr>
            <p:ph type="body" sz="quarter" idx="12" hasCustomPrompt="1"/>
          </p:nvPr>
        </p:nvSpPr>
        <p:spPr>
          <a:xfrm>
            <a:off x="6010274" y="731838"/>
            <a:ext cx="5505449" cy="4830762"/>
          </a:xfrm>
          <a:prstGeom prst="rect">
            <a:avLst/>
          </a:prstGeom>
        </p:spPr>
        <p:txBody>
          <a:bodyPr/>
          <a:lstStyle>
            <a:lvl1pPr>
              <a:defRPr>
                <a:solidFill>
                  <a:schemeClr val="bg1"/>
                </a:solidFill>
                <a:latin typeface="Brandon Grotesque Medium" panose="020B0603020203060202" pitchFamily="34" charset="0"/>
              </a:defRPr>
            </a:lvl1pPr>
          </a:lstStyle>
          <a:p>
            <a:pPr lvl="0"/>
            <a:r>
              <a:rPr lang="en-US"/>
              <a:t>Text</a:t>
            </a:r>
            <a:endParaRPr lang="en-GB"/>
          </a:p>
        </p:txBody>
      </p:sp>
      <p:sp>
        <p:nvSpPr>
          <p:cNvPr id="6" name="Picture Placeholder 38">
            <a:extLst>
              <a:ext uri="{FF2B5EF4-FFF2-40B4-BE49-F238E27FC236}">
                <a16:creationId xmlns:a16="http://schemas.microsoft.com/office/drawing/2014/main" id="{ADC30492-0F27-99AA-0323-28CED2F5EAE7}"/>
              </a:ext>
            </a:extLst>
          </p:cNvPr>
          <p:cNvSpPr>
            <a:spLocks noGrp="1"/>
          </p:cNvSpPr>
          <p:nvPr>
            <p:ph type="pic" sz="quarter" idx="11"/>
          </p:nvPr>
        </p:nvSpPr>
        <p:spPr>
          <a:xfrm>
            <a:off x="1000125" y="2428875"/>
            <a:ext cx="4419600" cy="3133725"/>
          </a:xfrm>
          <a:prstGeom prst="rect">
            <a:avLst/>
          </a:prstGeom>
        </p:spPr>
        <p:txBody>
          <a:bodyPr/>
          <a:lstStyle>
            <a:lvl1pPr>
              <a:defRPr>
                <a:solidFill>
                  <a:schemeClr val="bg1"/>
                </a:solidFill>
              </a:defRPr>
            </a:lvl1pPr>
          </a:lstStyle>
          <a:p>
            <a:endParaRPr lang="en-GB"/>
          </a:p>
        </p:txBody>
      </p:sp>
      <p:pic>
        <p:nvPicPr>
          <p:cNvPr id="9" name="Graphic 8">
            <a:extLst>
              <a:ext uri="{FF2B5EF4-FFF2-40B4-BE49-F238E27FC236}">
                <a16:creationId xmlns:a16="http://schemas.microsoft.com/office/drawing/2014/main" id="{2B1C0C45-EB70-CE75-128B-065DD1EA1B83}"/>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800013" y="-397164"/>
            <a:ext cx="2032000" cy="2032000"/>
          </a:xfrm>
          <a:prstGeom prst="rect">
            <a:avLst/>
          </a:prstGeom>
        </p:spPr>
      </p:pic>
      <p:sp>
        <p:nvSpPr>
          <p:cNvPr id="10" name="Rectangle 9">
            <a:extLst>
              <a:ext uri="{FF2B5EF4-FFF2-40B4-BE49-F238E27FC236}">
                <a16:creationId xmlns:a16="http://schemas.microsoft.com/office/drawing/2014/main" id="{00437420-BF9A-AFAB-93F4-BFC0D438D6C7}"/>
              </a:ext>
            </a:extLst>
          </p:cNvPr>
          <p:cNvSpPr/>
          <p:nvPr userDrawn="1"/>
        </p:nvSpPr>
        <p:spPr>
          <a:xfrm rot="21431055">
            <a:off x="931024" y="880366"/>
            <a:ext cx="4364214" cy="947347"/>
          </a:xfrm>
          <a:prstGeom prst="rect">
            <a:avLst/>
          </a:prstGeom>
          <a:solidFill>
            <a:srgbClr val="F8B06D"/>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2" name="Graphic 11">
            <a:extLst>
              <a:ext uri="{FF2B5EF4-FFF2-40B4-BE49-F238E27FC236}">
                <a16:creationId xmlns:a16="http://schemas.microsoft.com/office/drawing/2014/main" id="{31541721-4B91-DF67-BD09-6A8D9F0EF6C8}"/>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1256092" y="5228354"/>
            <a:ext cx="935908" cy="935908"/>
          </a:xfrm>
          <a:prstGeom prst="rect">
            <a:avLst/>
          </a:prstGeom>
        </p:spPr>
      </p:pic>
      <p:sp>
        <p:nvSpPr>
          <p:cNvPr id="13" name="Oval 12">
            <a:extLst>
              <a:ext uri="{FF2B5EF4-FFF2-40B4-BE49-F238E27FC236}">
                <a16:creationId xmlns:a16="http://schemas.microsoft.com/office/drawing/2014/main" id="{25CE1E42-A65D-A919-0839-EE518DBBA682}"/>
              </a:ext>
            </a:extLst>
          </p:cNvPr>
          <p:cNvSpPr/>
          <p:nvPr userDrawn="1"/>
        </p:nvSpPr>
        <p:spPr>
          <a:xfrm>
            <a:off x="11281611" y="-1278808"/>
            <a:ext cx="2186940" cy="2186940"/>
          </a:xfrm>
          <a:prstGeom prst="ellipse">
            <a:avLst/>
          </a:prstGeom>
          <a:noFill/>
          <a:ln w="57150">
            <a:solidFill>
              <a:srgbClr val="CD171B">
                <a:alpha val="6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Oval 13">
            <a:extLst>
              <a:ext uri="{FF2B5EF4-FFF2-40B4-BE49-F238E27FC236}">
                <a16:creationId xmlns:a16="http://schemas.microsoft.com/office/drawing/2014/main" id="{B99C82D6-68C3-BF1A-4C42-0437B05AB7F7}"/>
              </a:ext>
            </a:extLst>
          </p:cNvPr>
          <p:cNvSpPr/>
          <p:nvPr userDrawn="1"/>
        </p:nvSpPr>
        <p:spPr>
          <a:xfrm>
            <a:off x="-386715" y="5852160"/>
            <a:ext cx="1386840" cy="1324250"/>
          </a:xfrm>
          <a:prstGeom prst="ellipse">
            <a:avLst/>
          </a:prstGeom>
          <a:noFill/>
          <a:ln w="57150">
            <a:solidFill>
              <a:srgbClr val="CD171B">
                <a:alpha val="6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 Placeholder 9">
            <a:extLst>
              <a:ext uri="{FF2B5EF4-FFF2-40B4-BE49-F238E27FC236}">
                <a16:creationId xmlns:a16="http://schemas.microsoft.com/office/drawing/2014/main" id="{B7EE99EB-AB7D-5BE6-B8B8-920A7D1F5ABB}"/>
              </a:ext>
            </a:extLst>
          </p:cNvPr>
          <p:cNvSpPr>
            <a:spLocks noGrp="1"/>
          </p:cNvSpPr>
          <p:nvPr>
            <p:ph type="body" sz="quarter" idx="13" hasCustomPrompt="1"/>
          </p:nvPr>
        </p:nvSpPr>
        <p:spPr>
          <a:xfrm rot="21418363">
            <a:off x="1102227" y="1057551"/>
            <a:ext cx="6409852" cy="446046"/>
          </a:xfrm>
          <a:prstGeom prst="rect">
            <a:avLst/>
          </a:prstGeom>
        </p:spPr>
        <p:txBody>
          <a:bodyPr/>
          <a:lstStyle>
            <a:lvl1pPr>
              <a:defRPr sz="3200">
                <a:solidFill>
                  <a:srgbClr val="CD171B"/>
                </a:solidFill>
                <a:latin typeface="Brandon Grotesque Black" panose="020B0A03020203060202" pitchFamily="34" charset="0"/>
              </a:defRPr>
            </a:lvl1pPr>
          </a:lstStyle>
          <a:p>
            <a:pPr lvl="0"/>
            <a:r>
              <a:rPr lang="en-US"/>
              <a:t>Title</a:t>
            </a:r>
            <a:endParaRPr lang="en-GB"/>
          </a:p>
        </p:txBody>
      </p:sp>
    </p:spTree>
    <p:extLst>
      <p:ext uri="{BB962C8B-B14F-4D97-AF65-F5344CB8AC3E}">
        <p14:creationId xmlns:p14="http://schemas.microsoft.com/office/powerpoint/2010/main" val="426859948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Red picture and text slide on white">
    <p:spTree>
      <p:nvGrpSpPr>
        <p:cNvPr id="1" name=""/>
        <p:cNvGrpSpPr/>
        <p:nvPr/>
      </p:nvGrpSpPr>
      <p:grpSpPr>
        <a:xfrm>
          <a:off x="0" y="0"/>
          <a:ext cx="0" cy="0"/>
          <a:chOff x="0" y="0"/>
          <a:chExt cx="0" cy="0"/>
        </a:xfrm>
      </p:grpSpPr>
      <p:sp>
        <p:nvSpPr>
          <p:cNvPr id="3" name="Text Placeholder 36">
            <a:extLst>
              <a:ext uri="{FF2B5EF4-FFF2-40B4-BE49-F238E27FC236}">
                <a16:creationId xmlns:a16="http://schemas.microsoft.com/office/drawing/2014/main" id="{DF77B3EC-EED9-56E1-81F9-C4E5E2579D8E}"/>
              </a:ext>
            </a:extLst>
          </p:cNvPr>
          <p:cNvSpPr>
            <a:spLocks noGrp="1"/>
          </p:cNvSpPr>
          <p:nvPr>
            <p:ph type="body" sz="quarter" idx="12" hasCustomPrompt="1"/>
          </p:nvPr>
        </p:nvSpPr>
        <p:spPr>
          <a:xfrm>
            <a:off x="6010274" y="731838"/>
            <a:ext cx="5505449" cy="4830762"/>
          </a:xfrm>
          <a:prstGeom prst="rect">
            <a:avLst/>
          </a:prstGeom>
        </p:spPr>
        <p:txBody>
          <a:bodyPr/>
          <a:lstStyle>
            <a:lvl1pPr>
              <a:defRPr>
                <a:solidFill>
                  <a:srgbClr val="CD171B"/>
                </a:solidFill>
                <a:latin typeface="Brandon Grotesque Medium" panose="020B0603020203060202" pitchFamily="34" charset="0"/>
              </a:defRPr>
            </a:lvl1pPr>
          </a:lstStyle>
          <a:p>
            <a:pPr lvl="0"/>
            <a:r>
              <a:rPr lang="en-US"/>
              <a:t>Text</a:t>
            </a:r>
            <a:endParaRPr lang="en-GB"/>
          </a:p>
        </p:txBody>
      </p:sp>
      <p:sp>
        <p:nvSpPr>
          <p:cNvPr id="4" name="Picture Placeholder 38">
            <a:extLst>
              <a:ext uri="{FF2B5EF4-FFF2-40B4-BE49-F238E27FC236}">
                <a16:creationId xmlns:a16="http://schemas.microsoft.com/office/drawing/2014/main" id="{1184EB7A-CCE2-DC61-2D30-D49CBEEBF362}"/>
              </a:ext>
            </a:extLst>
          </p:cNvPr>
          <p:cNvSpPr>
            <a:spLocks noGrp="1"/>
          </p:cNvSpPr>
          <p:nvPr>
            <p:ph type="pic" sz="quarter" idx="11"/>
          </p:nvPr>
        </p:nvSpPr>
        <p:spPr>
          <a:xfrm>
            <a:off x="1000125" y="2428875"/>
            <a:ext cx="4419600" cy="3133725"/>
          </a:xfrm>
          <a:prstGeom prst="rect">
            <a:avLst/>
          </a:prstGeom>
        </p:spPr>
        <p:txBody>
          <a:bodyPr/>
          <a:lstStyle>
            <a:lvl1pPr>
              <a:defRPr>
                <a:solidFill>
                  <a:schemeClr val="bg1"/>
                </a:solidFill>
              </a:defRPr>
            </a:lvl1pPr>
          </a:lstStyle>
          <a:p>
            <a:endParaRPr lang="en-GB"/>
          </a:p>
        </p:txBody>
      </p:sp>
      <p:pic>
        <p:nvPicPr>
          <p:cNvPr id="5" name="Graphic 4">
            <a:extLst>
              <a:ext uri="{FF2B5EF4-FFF2-40B4-BE49-F238E27FC236}">
                <a16:creationId xmlns:a16="http://schemas.microsoft.com/office/drawing/2014/main" id="{1B740E74-D713-C88A-00A4-C32D469F92B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00013" y="-397164"/>
            <a:ext cx="2032000" cy="2032000"/>
          </a:xfrm>
          <a:prstGeom prst="rect">
            <a:avLst/>
          </a:prstGeom>
        </p:spPr>
      </p:pic>
      <p:sp>
        <p:nvSpPr>
          <p:cNvPr id="6" name="Rectangle 5">
            <a:extLst>
              <a:ext uri="{FF2B5EF4-FFF2-40B4-BE49-F238E27FC236}">
                <a16:creationId xmlns:a16="http://schemas.microsoft.com/office/drawing/2014/main" id="{7D9FF264-D240-2214-752E-279B56A1C0BA}"/>
              </a:ext>
            </a:extLst>
          </p:cNvPr>
          <p:cNvSpPr/>
          <p:nvPr userDrawn="1"/>
        </p:nvSpPr>
        <p:spPr>
          <a:xfrm rot="21431055">
            <a:off x="931024" y="880366"/>
            <a:ext cx="4364214" cy="947347"/>
          </a:xfrm>
          <a:prstGeom prst="rect">
            <a:avLst/>
          </a:prstGeom>
          <a:solidFill>
            <a:srgbClr val="CD171B"/>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Graphic 7">
            <a:extLst>
              <a:ext uri="{FF2B5EF4-FFF2-40B4-BE49-F238E27FC236}">
                <a16:creationId xmlns:a16="http://schemas.microsoft.com/office/drawing/2014/main" id="{C9CEC8F3-A490-EEAE-75CA-73B842C806E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256092" y="5228354"/>
            <a:ext cx="935908" cy="935908"/>
          </a:xfrm>
          <a:prstGeom prst="rect">
            <a:avLst/>
          </a:prstGeom>
        </p:spPr>
      </p:pic>
      <p:sp>
        <p:nvSpPr>
          <p:cNvPr id="9" name="Oval 8">
            <a:extLst>
              <a:ext uri="{FF2B5EF4-FFF2-40B4-BE49-F238E27FC236}">
                <a16:creationId xmlns:a16="http://schemas.microsoft.com/office/drawing/2014/main" id="{D6D75B7F-F631-0044-DE1A-4BFCA0745979}"/>
              </a:ext>
            </a:extLst>
          </p:cNvPr>
          <p:cNvSpPr/>
          <p:nvPr userDrawn="1"/>
        </p:nvSpPr>
        <p:spPr>
          <a:xfrm>
            <a:off x="11281611" y="-1278808"/>
            <a:ext cx="2186940" cy="2186940"/>
          </a:xfrm>
          <a:prstGeom prst="ellipse">
            <a:avLst/>
          </a:prstGeom>
          <a:noFill/>
          <a:ln w="57150">
            <a:solidFill>
              <a:srgbClr val="CD171B">
                <a:alpha val="6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a:extLst>
              <a:ext uri="{FF2B5EF4-FFF2-40B4-BE49-F238E27FC236}">
                <a16:creationId xmlns:a16="http://schemas.microsoft.com/office/drawing/2014/main" id="{E30D629D-1290-34CE-B1AA-AB5F30D7DEF5}"/>
              </a:ext>
            </a:extLst>
          </p:cNvPr>
          <p:cNvSpPr/>
          <p:nvPr userDrawn="1"/>
        </p:nvSpPr>
        <p:spPr>
          <a:xfrm>
            <a:off x="-386715" y="5852160"/>
            <a:ext cx="1386840" cy="1324250"/>
          </a:xfrm>
          <a:prstGeom prst="ellipse">
            <a:avLst/>
          </a:prstGeom>
          <a:noFill/>
          <a:ln w="57150">
            <a:solidFill>
              <a:srgbClr val="CD171B">
                <a:alpha val="6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F25724DE-EFA3-0DE6-E187-E8CB40D499D2}"/>
              </a:ext>
            </a:extLst>
          </p:cNvPr>
          <p:cNvSpPr/>
          <p:nvPr userDrawn="1"/>
        </p:nvSpPr>
        <p:spPr>
          <a:xfrm>
            <a:off x="323733" y="6275387"/>
            <a:ext cx="11543101" cy="24409"/>
          </a:xfrm>
          <a:prstGeom prst="rect">
            <a:avLst/>
          </a:prstGeom>
          <a:solidFill>
            <a:srgbClr val="CD17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5CF2F152-082D-F2EF-01FB-596C426AB3E2}"/>
              </a:ext>
            </a:extLst>
          </p:cNvPr>
          <p:cNvSpPr txBox="1"/>
          <p:nvPr userDrawn="1"/>
        </p:nvSpPr>
        <p:spPr>
          <a:xfrm>
            <a:off x="3047527" y="6373008"/>
            <a:ext cx="6096946" cy="369333"/>
          </a:xfrm>
          <a:prstGeom prst="rect">
            <a:avLst/>
          </a:prstGeom>
          <a:noFill/>
        </p:spPr>
        <p:txBody>
          <a:bodyPr wrap="square">
            <a:spAutoFit/>
          </a:bodyPr>
          <a:lstStyle/>
          <a:p>
            <a:pPr algn="ctr"/>
            <a:r>
              <a:rPr lang="en-US" sz="1800" b="0" i="0" err="1">
                <a:solidFill>
                  <a:srgbClr val="CD171B"/>
                </a:solidFill>
                <a:latin typeface="Brandon Grotesque Medium" panose="020B0503020203060202" pitchFamily="34" charset="77"/>
              </a:rPr>
              <a:t>nusu.co.uk</a:t>
            </a:r>
            <a:endParaRPr lang="en-US" sz="1800" b="0" i="0">
              <a:solidFill>
                <a:srgbClr val="CD171B"/>
              </a:solidFill>
              <a:latin typeface="Brandon Grotesque Medium" panose="020B0503020203060202" pitchFamily="34" charset="77"/>
            </a:endParaRPr>
          </a:p>
        </p:txBody>
      </p:sp>
      <p:pic>
        <p:nvPicPr>
          <p:cNvPr id="13" name="Graphic 12">
            <a:extLst>
              <a:ext uri="{FF2B5EF4-FFF2-40B4-BE49-F238E27FC236}">
                <a16:creationId xmlns:a16="http://schemas.microsoft.com/office/drawing/2014/main" id="{B0B8F52E-AE60-0EC5-978F-24E90706272A}"/>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1476944" y="6412345"/>
            <a:ext cx="335280" cy="316230"/>
          </a:xfrm>
          <a:prstGeom prst="rect">
            <a:avLst/>
          </a:prstGeom>
        </p:spPr>
      </p:pic>
      <p:sp>
        <p:nvSpPr>
          <p:cNvPr id="2" name="Text Placeholder 9">
            <a:extLst>
              <a:ext uri="{FF2B5EF4-FFF2-40B4-BE49-F238E27FC236}">
                <a16:creationId xmlns:a16="http://schemas.microsoft.com/office/drawing/2014/main" id="{11944EB8-AC2F-E467-3AB7-A3B97DE6230D}"/>
              </a:ext>
            </a:extLst>
          </p:cNvPr>
          <p:cNvSpPr>
            <a:spLocks noGrp="1"/>
          </p:cNvSpPr>
          <p:nvPr>
            <p:ph type="body" sz="quarter" idx="13" hasCustomPrompt="1"/>
          </p:nvPr>
        </p:nvSpPr>
        <p:spPr>
          <a:xfrm rot="21418363">
            <a:off x="1102227" y="1057551"/>
            <a:ext cx="6409852" cy="446046"/>
          </a:xfrm>
          <a:prstGeom prst="rect">
            <a:avLst/>
          </a:prstGeom>
        </p:spPr>
        <p:txBody>
          <a:bodyPr/>
          <a:lstStyle>
            <a:lvl1pPr>
              <a:defRPr sz="3200">
                <a:solidFill>
                  <a:srgbClr val="F8B06D"/>
                </a:solidFill>
                <a:latin typeface="Brandon Grotesque Black" panose="020B0A03020203060202" pitchFamily="34" charset="0"/>
              </a:defRPr>
            </a:lvl1pPr>
          </a:lstStyle>
          <a:p>
            <a:pPr lvl="0"/>
            <a:r>
              <a:rPr lang="en-US"/>
              <a:t>Title</a:t>
            </a:r>
            <a:endParaRPr lang="en-GB"/>
          </a:p>
        </p:txBody>
      </p:sp>
    </p:spTree>
    <p:extLst>
      <p:ext uri="{BB962C8B-B14F-4D97-AF65-F5344CB8AC3E}">
        <p14:creationId xmlns:p14="http://schemas.microsoft.com/office/powerpoint/2010/main" val="148755339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Pink picture and text slide">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56A9E3EE-AD28-3748-F6D6-D48165A3E996}"/>
              </a:ext>
            </a:extLst>
          </p:cNvPr>
          <p:cNvGrpSpPr/>
          <p:nvPr userDrawn="1"/>
        </p:nvGrpSpPr>
        <p:grpSpPr>
          <a:xfrm>
            <a:off x="0" y="0"/>
            <a:ext cx="12192000" cy="6858000"/>
            <a:chOff x="0" y="0"/>
            <a:chExt cx="12192000" cy="6858000"/>
          </a:xfrm>
        </p:grpSpPr>
        <p:sp>
          <p:nvSpPr>
            <p:cNvPr id="3" name="Rectangle 2">
              <a:extLst>
                <a:ext uri="{FF2B5EF4-FFF2-40B4-BE49-F238E27FC236}">
                  <a16:creationId xmlns:a16="http://schemas.microsoft.com/office/drawing/2014/main" id="{372CE3A2-2BB7-85DC-6873-2882A61E3DA6}"/>
                </a:ext>
              </a:extLst>
            </p:cNvPr>
            <p:cNvSpPr/>
            <p:nvPr userDrawn="1"/>
          </p:nvSpPr>
          <p:spPr>
            <a:xfrm>
              <a:off x="0" y="0"/>
              <a:ext cx="12192000" cy="6858000"/>
            </a:xfrm>
            <a:prstGeom prst="rect">
              <a:avLst/>
            </a:prstGeom>
            <a:solidFill>
              <a:srgbClr val="143F6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extLst>
                <a:ext uri="{FF2B5EF4-FFF2-40B4-BE49-F238E27FC236}">
                  <a16:creationId xmlns:a16="http://schemas.microsoft.com/office/drawing/2014/main" id="{7023A8E5-AE7A-3499-5CB0-3E995E5826DB}"/>
                </a:ext>
              </a:extLst>
            </p:cNvPr>
            <p:cNvSpPr/>
            <p:nvPr userDrawn="1"/>
          </p:nvSpPr>
          <p:spPr>
            <a:xfrm>
              <a:off x="323733" y="6275387"/>
              <a:ext cx="11543101" cy="24409"/>
            </a:xfrm>
            <a:prstGeom prst="rect">
              <a:avLst/>
            </a:prstGeom>
            <a:solidFill>
              <a:schemeClr val="bg1">
                <a:alpha val="7981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58AA780D-F12F-C19D-597E-96E98AEB62B6}"/>
                </a:ext>
              </a:extLst>
            </p:cNvPr>
            <p:cNvSpPr txBox="1"/>
            <p:nvPr userDrawn="1"/>
          </p:nvSpPr>
          <p:spPr>
            <a:xfrm>
              <a:off x="3047527" y="6373008"/>
              <a:ext cx="6096946" cy="369333"/>
            </a:xfrm>
            <a:prstGeom prst="rect">
              <a:avLst/>
            </a:prstGeom>
            <a:noFill/>
          </p:spPr>
          <p:txBody>
            <a:bodyPr wrap="square">
              <a:spAutoFit/>
            </a:bodyPr>
            <a:lstStyle/>
            <a:p>
              <a:pPr algn="ctr"/>
              <a:r>
                <a:rPr lang="en-US" sz="1800" b="0" i="0" err="1">
                  <a:solidFill>
                    <a:schemeClr val="bg1"/>
                  </a:solidFill>
                  <a:latin typeface="Brandon Grotesque Medium" panose="020B0503020203060202" pitchFamily="34" charset="77"/>
                </a:rPr>
                <a:t>nusu.co.uk</a:t>
              </a:r>
              <a:endParaRPr lang="en-US" sz="1800" b="0" i="0">
                <a:solidFill>
                  <a:schemeClr val="bg1"/>
                </a:solidFill>
                <a:latin typeface="Brandon Grotesque Medium" panose="020B0503020203060202" pitchFamily="34" charset="77"/>
              </a:endParaRPr>
            </a:p>
          </p:txBody>
        </p:sp>
        <p:pic>
          <p:nvPicPr>
            <p:cNvPr id="14" name="Graphic 13">
              <a:extLst>
                <a:ext uri="{FF2B5EF4-FFF2-40B4-BE49-F238E27FC236}">
                  <a16:creationId xmlns:a16="http://schemas.microsoft.com/office/drawing/2014/main" id="{F6E719D8-E57D-BE2B-2B30-2B0F2B9ACC2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476944" y="6412345"/>
              <a:ext cx="335280" cy="316230"/>
            </a:xfrm>
            <a:prstGeom prst="rect">
              <a:avLst/>
            </a:prstGeom>
          </p:spPr>
        </p:pic>
      </p:grpSp>
      <p:sp>
        <p:nvSpPr>
          <p:cNvPr id="5" name="Text Placeholder 36">
            <a:extLst>
              <a:ext uri="{FF2B5EF4-FFF2-40B4-BE49-F238E27FC236}">
                <a16:creationId xmlns:a16="http://schemas.microsoft.com/office/drawing/2014/main" id="{A4C093CD-69F9-3595-6131-8A30E7C3040A}"/>
              </a:ext>
            </a:extLst>
          </p:cNvPr>
          <p:cNvSpPr>
            <a:spLocks noGrp="1"/>
          </p:cNvSpPr>
          <p:nvPr>
            <p:ph type="body" sz="quarter" idx="12" hasCustomPrompt="1"/>
          </p:nvPr>
        </p:nvSpPr>
        <p:spPr>
          <a:xfrm>
            <a:off x="6010274" y="731838"/>
            <a:ext cx="5505449" cy="4830762"/>
          </a:xfrm>
          <a:prstGeom prst="rect">
            <a:avLst/>
          </a:prstGeom>
        </p:spPr>
        <p:txBody>
          <a:bodyPr/>
          <a:lstStyle>
            <a:lvl1pPr>
              <a:defRPr>
                <a:solidFill>
                  <a:schemeClr val="bg1"/>
                </a:solidFill>
                <a:latin typeface="Brandon Grotesque Medium" panose="020B0603020203060202" pitchFamily="34" charset="0"/>
              </a:defRPr>
            </a:lvl1pPr>
          </a:lstStyle>
          <a:p>
            <a:pPr lvl="0"/>
            <a:r>
              <a:rPr lang="en-US"/>
              <a:t>Text</a:t>
            </a:r>
            <a:endParaRPr lang="en-GB"/>
          </a:p>
        </p:txBody>
      </p:sp>
      <p:sp>
        <p:nvSpPr>
          <p:cNvPr id="6" name="Picture Placeholder 38">
            <a:extLst>
              <a:ext uri="{FF2B5EF4-FFF2-40B4-BE49-F238E27FC236}">
                <a16:creationId xmlns:a16="http://schemas.microsoft.com/office/drawing/2014/main" id="{24692FAF-6701-CC09-93C4-890C4867BA80}"/>
              </a:ext>
            </a:extLst>
          </p:cNvPr>
          <p:cNvSpPr>
            <a:spLocks noGrp="1"/>
          </p:cNvSpPr>
          <p:nvPr>
            <p:ph type="pic" sz="quarter" idx="11"/>
          </p:nvPr>
        </p:nvSpPr>
        <p:spPr>
          <a:xfrm>
            <a:off x="1000125" y="2428875"/>
            <a:ext cx="4419600" cy="3133725"/>
          </a:xfrm>
          <a:prstGeom prst="rect">
            <a:avLst/>
          </a:prstGeom>
        </p:spPr>
        <p:txBody>
          <a:bodyPr/>
          <a:lstStyle>
            <a:lvl1pPr>
              <a:defRPr>
                <a:solidFill>
                  <a:schemeClr val="bg1"/>
                </a:solidFill>
              </a:defRPr>
            </a:lvl1pPr>
          </a:lstStyle>
          <a:p>
            <a:endParaRPr lang="en-GB"/>
          </a:p>
        </p:txBody>
      </p:sp>
      <p:sp>
        <p:nvSpPr>
          <p:cNvPr id="7" name="Rectangle 6">
            <a:extLst>
              <a:ext uri="{FF2B5EF4-FFF2-40B4-BE49-F238E27FC236}">
                <a16:creationId xmlns:a16="http://schemas.microsoft.com/office/drawing/2014/main" id="{92FCD353-401E-D3B8-4051-43BD1C347D23}"/>
              </a:ext>
            </a:extLst>
          </p:cNvPr>
          <p:cNvSpPr/>
          <p:nvPr userDrawn="1"/>
        </p:nvSpPr>
        <p:spPr>
          <a:xfrm rot="21431055">
            <a:off x="931024" y="880366"/>
            <a:ext cx="4364214" cy="947347"/>
          </a:xfrm>
          <a:prstGeom prst="rect">
            <a:avLst/>
          </a:prstGeom>
          <a:solidFill>
            <a:srgbClr val="BC4895"/>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Graphic 8">
            <a:extLst>
              <a:ext uri="{FF2B5EF4-FFF2-40B4-BE49-F238E27FC236}">
                <a16:creationId xmlns:a16="http://schemas.microsoft.com/office/drawing/2014/main" id="{0A4CC211-CEF1-8ECE-0613-63B210D3C68E}"/>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rot="692968">
            <a:off x="-281117" y="4716843"/>
            <a:ext cx="1175470" cy="1175470"/>
          </a:xfrm>
          <a:prstGeom prst="rect">
            <a:avLst/>
          </a:prstGeom>
        </p:spPr>
      </p:pic>
      <p:pic>
        <p:nvPicPr>
          <p:cNvPr id="10" name="Graphic 9">
            <a:extLst>
              <a:ext uri="{FF2B5EF4-FFF2-40B4-BE49-F238E27FC236}">
                <a16:creationId xmlns:a16="http://schemas.microsoft.com/office/drawing/2014/main" id="{C8AFA2A1-F425-AD7A-91B9-D2D2FF8315E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rot="10163288">
            <a:off x="10995400" y="-106617"/>
            <a:ext cx="1175470" cy="1175470"/>
          </a:xfrm>
          <a:prstGeom prst="rect">
            <a:avLst/>
          </a:prstGeom>
        </p:spPr>
      </p:pic>
      <p:pic>
        <p:nvPicPr>
          <p:cNvPr id="11" name="Graphic 10">
            <a:extLst>
              <a:ext uri="{FF2B5EF4-FFF2-40B4-BE49-F238E27FC236}">
                <a16:creationId xmlns:a16="http://schemas.microsoft.com/office/drawing/2014/main" id="{DCA84593-9CDD-5213-8FF3-A9D23E3E6813}"/>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rot="16200000">
            <a:off x="10679635" y="3844373"/>
            <a:ext cx="2342749" cy="2342749"/>
          </a:xfrm>
          <a:prstGeom prst="rect">
            <a:avLst/>
          </a:prstGeom>
        </p:spPr>
      </p:pic>
      <p:pic>
        <p:nvPicPr>
          <p:cNvPr id="12" name="Graphic 11">
            <a:extLst>
              <a:ext uri="{FF2B5EF4-FFF2-40B4-BE49-F238E27FC236}">
                <a16:creationId xmlns:a16="http://schemas.microsoft.com/office/drawing/2014/main" id="{67E72AC5-7356-92E9-9E85-33C86F9DFB9E}"/>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rot="20091469">
            <a:off x="-226189" y="-1097205"/>
            <a:ext cx="1877766" cy="1877766"/>
          </a:xfrm>
          <a:prstGeom prst="rect">
            <a:avLst/>
          </a:prstGeom>
        </p:spPr>
      </p:pic>
      <p:sp>
        <p:nvSpPr>
          <p:cNvPr id="15" name="Text Placeholder 9">
            <a:extLst>
              <a:ext uri="{FF2B5EF4-FFF2-40B4-BE49-F238E27FC236}">
                <a16:creationId xmlns:a16="http://schemas.microsoft.com/office/drawing/2014/main" id="{37055FA5-FBC2-B0B8-0BB4-FDB05913BFE8}"/>
              </a:ext>
            </a:extLst>
          </p:cNvPr>
          <p:cNvSpPr>
            <a:spLocks noGrp="1"/>
          </p:cNvSpPr>
          <p:nvPr>
            <p:ph type="body" sz="quarter" idx="13" hasCustomPrompt="1"/>
          </p:nvPr>
        </p:nvSpPr>
        <p:spPr>
          <a:xfrm rot="21418363">
            <a:off x="1102227" y="1057551"/>
            <a:ext cx="6409852" cy="446046"/>
          </a:xfrm>
          <a:prstGeom prst="rect">
            <a:avLst/>
          </a:prstGeom>
        </p:spPr>
        <p:txBody>
          <a:bodyPr/>
          <a:lstStyle>
            <a:lvl1pPr>
              <a:defRPr sz="3200">
                <a:solidFill>
                  <a:srgbClr val="4F266D"/>
                </a:solidFill>
                <a:latin typeface="Brandon Grotesque Black" panose="020B0A03020203060202" pitchFamily="34" charset="0"/>
              </a:defRPr>
            </a:lvl1pPr>
          </a:lstStyle>
          <a:p>
            <a:pPr lvl="0"/>
            <a:r>
              <a:rPr lang="en-US"/>
              <a:t>Title</a:t>
            </a:r>
            <a:endParaRPr lang="en-GB"/>
          </a:p>
        </p:txBody>
      </p:sp>
    </p:spTree>
    <p:extLst>
      <p:ext uri="{BB962C8B-B14F-4D97-AF65-F5344CB8AC3E}">
        <p14:creationId xmlns:p14="http://schemas.microsoft.com/office/powerpoint/2010/main" val="285108044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urple picture and text slide on white">
    <p:spTree>
      <p:nvGrpSpPr>
        <p:cNvPr id="1" name=""/>
        <p:cNvGrpSpPr/>
        <p:nvPr/>
      </p:nvGrpSpPr>
      <p:grpSpPr>
        <a:xfrm>
          <a:off x="0" y="0"/>
          <a:ext cx="0" cy="0"/>
          <a:chOff x="0" y="0"/>
          <a:chExt cx="0" cy="0"/>
        </a:xfrm>
      </p:grpSpPr>
      <p:sp>
        <p:nvSpPr>
          <p:cNvPr id="3" name="Text Placeholder 36">
            <a:extLst>
              <a:ext uri="{FF2B5EF4-FFF2-40B4-BE49-F238E27FC236}">
                <a16:creationId xmlns:a16="http://schemas.microsoft.com/office/drawing/2014/main" id="{3A18C73E-1738-8B8B-8D6B-F4F817C3FADC}"/>
              </a:ext>
            </a:extLst>
          </p:cNvPr>
          <p:cNvSpPr>
            <a:spLocks noGrp="1"/>
          </p:cNvSpPr>
          <p:nvPr>
            <p:ph type="body" sz="quarter" idx="12" hasCustomPrompt="1"/>
          </p:nvPr>
        </p:nvSpPr>
        <p:spPr>
          <a:xfrm>
            <a:off x="6010274" y="731838"/>
            <a:ext cx="5505449" cy="4830762"/>
          </a:xfrm>
          <a:prstGeom prst="rect">
            <a:avLst/>
          </a:prstGeom>
        </p:spPr>
        <p:txBody>
          <a:bodyPr/>
          <a:lstStyle>
            <a:lvl1pPr>
              <a:defRPr>
                <a:solidFill>
                  <a:srgbClr val="4F266D"/>
                </a:solidFill>
                <a:latin typeface="Brandon Grotesque Medium" panose="020B0603020203060202" pitchFamily="34" charset="0"/>
              </a:defRPr>
            </a:lvl1pPr>
          </a:lstStyle>
          <a:p>
            <a:pPr lvl="0"/>
            <a:r>
              <a:rPr lang="en-US"/>
              <a:t>Text</a:t>
            </a:r>
            <a:endParaRPr lang="en-GB"/>
          </a:p>
        </p:txBody>
      </p:sp>
      <p:sp>
        <p:nvSpPr>
          <p:cNvPr id="4" name="Picture Placeholder 38">
            <a:extLst>
              <a:ext uri="{FF2B5EF4-FFF2-40B4-BE49-F238E27FC236}">
                <a16:creationId xmlns:a16="http://schemas.microsoft.com/office/drawing/2014/main" id="{78EEF519-215A-60EE-B495-B29C24DB2DE3}"/>
              </a:ext>
            </a:extLst>
          </p:cNvPr>
          <p:cNvSpPr>
            <a:spLocks noGrp="1"/>
          </p:cNvSpPr>
          <p:nvPr>
            <p:ph type="pic" sz="quarter" idx="11"/>
          </p:nvPr>
        </p:nvSpPr>
        <p:spPr>
          <a:xfrm>
            <a:off x="1000125" y="2428875"/>
            <a:ext cx="4419600" cy="3133725"/>
          </a:xfrm>
          <a:prstGeom prst="rect">
            <a:avLst/>
          </a:prstGeom>
        </p:spPr>
        <p:txBody>
          <a:bodyPr/>
          <a:lstStyle>
            <a:lvl1pPr>
              <a:defRPr>
                <a:solidFill>
                  <a:schemeClr val="bg1"/>
                </a:solidFill>
              </a:defRPr>
            </a:lvl1pPr>
          </a:lstStyle>
          <a:p>
            <a:endParaRPr lang="en-GB"/>
          </a:p>
        </p:txBody>
      </p:sp>
      <p:sp>
        <p:nvSpPr>
          <p:cNvPr id="5" name="Rectangle 4">
            <a:extLst>
              <a:ext uri="{FF2B5EF4-FFF2-40B4-BE49-F238E27FC236}">
                <a16:creationId xmlns:a16="http://schemas.microsoft.com/office/drawing/2014/main" id="{FA1B200F-C4E3-DA2C-A24C-50DAB9B04915}"/>
              </a:ext>
            </a:extLst>
          </p:cNvPr>
          <p:cNvSpPr/>
          <p:nvPr userDrawn="1"/>
        </p:nvSpPr>
        <p:spPr>
          <a:xfrm rot="21431055">
            <a:off x="931024" y="880366"/>
            <a:ext cx="4364214" cy="947347"/>
          </a:xfrm>
          <a:prstGeom prst="rect">
            <a:avLst/>
          </a:prstGeom>
          <a:solidFill>
            <a:srgbClr val="4F266D"/>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Graphic 6">
            <a:extLst>
              <a:ext uri="{FF2B5EF4-FFF2-40B4-BE49-F238E27FC236}">
                <a16:creationId xmlns:a16="http://schemas.microsoft.com/office/drawing/2014/main" id="{0BED3F9C-CC21-FA3B-1C58-D8F3667F485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692968">
            <a:off x="-281117" y="4716843"/>
            <a:ext cx="1175470" cy="1175470"/>
          </a:xfrm>
          <a:prstGeom prst="rect">
            <a:avLst/>
          </a:prstGeom>
        </p:spPr>
      </p:pic>
      <p:pic>
        <p:nvPicPr>
          <p:cNvPr id="8" name="Graphic 7">
            <a:extLst>
              <a:ext uri="{FF2B5EF4-FFF2-40B4-BE49-F238E27FC236}">
                <a16:creationId xmlns:a16="http://schemas.microsoft.com/office/drawing/2014/main" id="{A13EAC13-A70D-4198-754C-BDEF7286A21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0163288">
            <a:off x="10995400" y="-106617"/>
            <a:ext cx="1175470" cy="1175470"/>
          </a:xfrm>
          <a:prstGeom prst="rect">
            <a:avLst/>
          </a:prstGeom>
        </p:spPr>
      </p:pic>
      <p:pic>
        <p:nvPicPr>
          <p:cNvPr id="9" name="Graphic 8">
            <a:extLst>
              <a:ext uri="{FF2B5EF4-FFF2-40B4-BE49-F238E27FC236}">
                <a16:creationId xmlns:a16="http://schemas.microsoft.com/office/drawing/2014/main" id="{B99B1EDF-50C4-8370-3DEE-0EC4947D3CF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10679635" y="3844373"/>
            <a:ext cx="2342749" cy="2342749"/>
          </a:xfrm>
          <a:prstGeom prst="rect">
            <a:avLst/>
          </a:prstGeom>
        </p:spPr>
      </p:pic>
      <p:pic>
        <p:nvPicPr>
          <p:cNvPr id="10" name="Graphic 9">
            <a:extLst>
              <a:ext uri="{FF2B5EF4-FFF2-40B4-BE49-F238E27FC236}">
                <a16:creationId xmlns:a16="http://schemas.microsoft.com/office/drawing/2014/main" id="{76463FA2-52AF-1767-ECB7-2AE3CA766D1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20091469">
            <a:off x="-226189" y="-1097205"/>
            <a:ext cx="1877766" cy="1877766"/>
          </a:xfrm>
          <a:prstGeom prst="rect">
            <a:avLst/>
          </a:prstGeom>
        </p:spPr>
      </p:pic>
      <p:sp>
        <p:nvSpPr>
          <p:cNvPr id="11" name="Rectangle 10">
            <a:extLst>
              <a:ext uri="{FF2B5EF4-FFF2-40B4-BE49-F238E27FC236}">
                <a16:creationId xmlns:a16="http://schemas.microsoft.com/office/drawing/2014/main" id="{D2C6C49E-1D9D-41BB-22BB-4BB14B871645}"/>
              </a:ext>
            </a:extLst>
          </p:cNvPr>
          <p:cNvSpPr/>
          <p:nvPr userDrawn="1"/>
        </p:nvSpPr>
        <p:spPr>
          <a:xfrm>
            <a:off x="323733" y="6275387"/>
            <a:ext cx="11543101" cy="24409"/>
          </a:xfrm>
          <a:prstGeom prst="rect">
            <a:avLst/>
          </a:prstGeom>
          <a:solidFill>
            <a:srgbClr val="4F26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665703D2-C7C9-0A3B-052D-A961C35204D0}"/>
              </a:ext>
            </a:extLst>
          </p:cNvPr>
          <p:cNvSpPr txBox="1"/>
          <p:nvPr userDrawn="1"/>
        </p:nvSpPr>
        <p:spPr>
          <a:xfrm>
            <a:off x="3047527" y="6373008"/>
            <a:ext cx="6096946" cy="369333"/>
          </a:xfrm>
          <a:prstGeom prst="rect">
            <a:avLst/>
          </a:prstGeom>
          <a:noFill/>
        </p:spPr>
        <p:txBody>
          <a:bodyPr wrap="square">
            <a:spAutoFit/>
          </a:bodyPr>
          <a:lstStyle/>
          <a:p>
            <a:pPr algn="ctr"/>
            <a:r>
              <a:rPr lang="en-US" sz="1800" b="0" i="0" err="1">
                <a:solidFill>
                  <a:srgbClr val="4F266D"/>
                </a:solidFill>
                <a:latin typeface="Brandon Grotesque Medium" panose="020B0503020203060202" pitchFamily="34" charset="77"/>
              </a:rPr>
              <a:t>nusu.co.uk</a:t>
            </a:r>
            <a:endParaRPr lang="en-US" sz="1800" b="0" i="0">
              <a:solidFill>
                <a:srgbClr val="4F266D"/>
              </a:solidFill>
              <a:latin typeface="Brandon Grotesque Medium" panose="020B0503020203060202" pitchFamily="34" charset="77"/>
            </a:endParaRPr>
          </a:p>
        </p:txBody>
      </p:sp>
      <p:pic>
        <p:nvPicPr>
          <p:cNvPr id="13" name="Graphic 12">
            <a:extLst>
              <a:ext uri="{FF2B5EF4-FFF2-40B4-BE49-F238E27FC236}">
                <a16:creationId xmlns:a16="http://schemas.microsoft.com/office/drawing/2014/main" id="{284027FC-5230-9DC9-D3AB-D017616924D6}"/>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1476944" y="6412345"/>
            <a:ext cx="335280" cy="316230"/>
          </a:xfrm>
          <a:prstGeom prst="rect">
            <a:avLst/>
          </a:prstGeom>
        </p:spPr>
      </p:pic>
      <p:sp>
        <p:nvSpPr>
          <p:cNvPr id="2" name="Text Placeholder 9">
            <a:extLst>
              <a:ext uri="{FF2B5EF4-FFF2-40B4-BE49-F238E27FC236}">
                <a16:creationId xmlns:a16="http://schemas.microsoft.com/office/drawing/2014/main" id="{2E9ACE67-3C1F-E8AB-2DA8-17CECD97537A}"/>
              </a:ext>
            </a:extLst>
          </p:cNvPr>
          <p:cNvSpPr>
            <a:spLocks noGrp="1"/>
          </p:cNvSpPr>
          <p:nvPr>
            <p:ph type="body" sz="quarter" idx="13" hasCustomPrompt="1"/>
          </p:nvPr>
        </p:nvSpPr>
        <p:spPr>
          <a:xfrm rot="21418363">
            <a:off x="1102227" y="1057551"/>
            <a:ext cx="6409852" cy="446046"/>
          </a:xfrm>
          <a:prstGeom prst="rect">
            <a:avLst/>
          </a:prstGeom>
        </p:spPr>
        <p:txBody>
          <a:bodyPr/>
          <a:lstStyle>
            <a:lvl1pPr>
              <a:defRPr sz="3200">
                <a:solidFill>
                  <a:srgbClr val="BC4895"/>
                </a:solidFill>
                <a:latin typeface="Brandon Grotesque Black" panose="020B0A03020203060202" pitchFamily="34" charset="0"/>
              </a:defRPr>
            </a:lvl1pPr>
          </a:lstStyle>
          <a:p>
            <a:pPr lvl="0"/>
            <a:r>
              <a:rPr lang="en-US"/>
              <a:t>Title</a:t>
            </a:r>
            <a:endParaRPr lang="en-GB"/>
          </a:p>
        </p:txBody>
      </p:sp>
    </p:spTree>
    <p:extLst>
      <p:ext uri="{BB962C8B-B14F-4D97-AF65-F5344CB8AC3E}">
        <p14:creationId xmlns:p14="http://schemas.microsoft.com/office/powerpoint/2010/main" val="172284967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Green picture and text slide">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97BBB29C-3CB5-2EAA-A624-A1733A30C26E}"/>
              </a:ext>
            </a:extLst>
          </p:cNvPr>
          <p:cNvGrpSpPr/>
          <p:nvPr userDrawn="1"/>
        </p:nvGrpSpPr>
        <p:grpSpPr>
          <a:xfrm>
            <a:off x="0" y="0"/>
            <a:ext cx="12192000" cy="6858000"/>
            <a:chOff x="0" y="0"/>
            <a:chExt cx="12192000" cy="6858000"/>
          </a:xfrm>
        </p:grpSpPr>
        <p:sp>
          <p:nvSpPr>
            <p:cNvPr id="3" name="Rectangle 2">
              <a:extLst>
                <a:ext uri="{FF2B5EF4-FFF2-40B4-BE49-F238E27FC236}">
                  <a16:creationId xmlns:a16="http://schemas.microsoft.com/office/drawing/2014/main" id="{DB641C29-5B57-E5C6-27F1-D90DC85FD65B}"/>
                </a:ext>
              </a:extLst>
            </p:cNvPr>
            <p:cNvSpPr/>
            <p:nvPr userDrawn="1"/>
          </p:nvSpPr>
          <p:spPr>
            <a:xfrm>
              <a:off x="0" y="0"/>
              <a:ext cx="12192000" cy="6858000"/>
            </a:xfrm>
            <a:prstGeom prst="rect">
              <a:avLst/>
            </a:prstGeom>
            <a:solidFill>
              <a:srgbClr val="143F6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extLst>
                <a:ext uri="{FF2B5EF4-FFF2-40B4-BE49-F238E27FC236}">
                  <a16:creationId xmlns:a16="http://schemas.microsoft.com/office/drawing/2014/main" id="{1D8E7130-60C4-6C39-882B-893552C298AA}"/>
                </a:ext>
              </a:extLst>
            </p:cNvPr>
            <p:cNvSpPr/>
            <p:nvPr userDrawn="1"/>
          </p:nvSpPr>
          <p:spPr>
            <a:xfrm>
              <a:off x="323733" y="6275387"/>
              <a:ext cx="11543101" cy="24409"/>
            </a:xfrm>
            <a:prstGeom prst="rect">
              <a:avLst/>
            </a:prstGeom>
            <a:solidFill>
              <a:schemeClr val="bg1">
                <a:alpha val="7981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846867AA-8C5C-D9DD-B623-F4CD1DEE79E2}"/>
                </a:ext>
              </a:extLst>
            </p:cNvPr>
            <p:cNvSpPr txBox="1"/>
            <p:nvPr userDrawn="1"/>
          </p:nvSpPr>
          <p:spPr>
            <a:xfrm>
              <a:off x="3047527" y="6373008"/>
              <a:ext cx="6096946" cy="369333"/>
            </a:xfrm>
            <a:prstGeom prst="rect">
              <a:avLst/>
            </a:prstGeom>
            <a:noFill/>
          </p:spPr>
          <p:txBody>
            <a:bodyPr wrap="square">
              <a:spAutoFit/>
            </a:bodyPr>
            <a:lstStyle/>
            <a:p>
              <a:pPr algn="ctr"/>
              <a:r>
                <a:rPr lang="en-US" sz="1800" b="0" i="0" err="1">
                  <a:solidFill>
                    <a:schemeClr val="bg1"/>
                  </a:solidFill>
                  <a:latin typeface="Brandon Grotesque Medium" panose="020B0503020203060202" pitchFamily="34" charset="77"/>
                </a:rPr>
                <a:t>nusu.co.uk</a:t>
              </a:r>
              <a:endParaRPr lang="en-US" sz="1800" b="0" i="0">
                <a:solidFill>
                  <a:schemeClr val="bg1"/>
                </a:solidFill>
                <a:latin typeface="Brandon Grotesque Medium" panose="020B0503020203060202" pitchFamily="34" charset="77"/>
              </a:endParaRPr>
            </a:p>
          </p:txBody>
        </p:sp>
        <p:pic>
          <p:nvPicPr>
            <p:cNvPr id="14" name="Graphic 13">
              <a:extLst>
                <a:ext uri="{FF2B5EF4-FFF2-40B4-BE49-F238E27FC236}">
                  <a16:creationId xmlns:a16="http://schemas.microsoft.com/office/drawing/2014/main" id="{0234D5A9-9245-05CB-7A5A-48CDC3DC17B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476944" y="6412345"/>
              <a:ext cx="335280" cy="316230"/>
            </a:xfrm>
            <a:prstGeom prst="rect">
              <a:avLst/>
            </a:prstGeom>
          </p:spPr>
        </p:pic>
      </p:grpSp>
      <p:sp>
        <p:nvSpPr>
          <p:cNvPr id="5" name="Text Placeholder 36">
            <a:extLst>
              <a:ext uri="{FF2B5EF4-FFF2-40B4-BE49-F238E27FC236}">
                <a16:creationId xmlns:a16="http://schemas.microsoft.com/office/drawing/2014/main" id="{C3DD4EC6-FA64-E2A8-A0E3-4C1A4E0CA9F4}"/>
              </a:ext>
            </a:extLst>
          </p:cNvPr>
          <p:cNvSpPr>
            <a:spLocks noGrp="1"/>
          </p:cNvSpPr>
          <p:nvPr>
            <p:ph type="body" sz="quarter" idx="12" hasCustomPrompt="1"/>
          </p:nvPr>
        </p:nvSpPr>
        <p:spPr>
          <a:xfrm>
            <a:off x="6010274" y="731838"/>
            <a:ext cx="5505449" cy="4830762"/>
          </a:xfrm>
          <a:prstGeom prst="rect">
            <a:avLst/>
          </a:prstGeom>
        </p:spPr>
        <p:txBody>
          <a:bodyPr/>
          <a:lstStyle>
            <a:lvl1pPr>
              <a:defRPr>
                <a:solidFill>
                  <a:schemeClr val="bg1"/>
                </a:solidFill>
                <a:latin typeface="Brandon Grotesque Medium" panose="020B0603020203060202" pitchFamily="34" charset="0"/>
              </a:defRPr>
            </a:lvl1pPr>
          </a:lstStyle>
          <a:p>
            <a:pPr lvl="0"/>
            <a:r>
              <a:rPr lang="en-US"/>
              <a:t>Text</a:t>
            </a:r>
            <a:endParaRPr lang="en-GB"/>
          </a:p>
        </p:txBody>
      </p:sp>
      <p:sp>
        <p:nvSpPr>
          <p:cNvPr id="6" name="Picture Placeholder 38">
            <a:extLst>
              <a:ext uri="{FF2B5EF4-FFF2-40B4-BE49-F238E27FC236}">
                <a16:creationId xmlns:a16="http://schemas.microsoft.com/office/drawing/2014/main" id="{4F5DD800-4409-1944-5E0D-4A0C04834E47}"/>
              </a:ext>
            </a:extLst>
          </p:cNvPr>
          <p:cNvSpPr>
            <a:spLocks noGrp="1"/>
          </p:cNvSpPr>
          <p:nvPr>
            <p:ph type="pic" sz="quarter" idx="11"/>
          </p:nvPr>
        </p:nvSpPr>
        <p:spPr>
          <a:xfrm>
            <a:off x="1000125" y="2428875"/>
            <a:ext cx="4419600" cy="3133725"/>
          </a:xfrm>
          <a:prstGeom prst="rect">
            <a:avLst/>
          </a:prstGeom>
        </p:spPr>
        <p:txBody>
          <a:bodyPr/>
          <a:lstStyle>
            <a:lvl1pPr>
              <a:defRPr>
                <a:solidFill>
                  <a:schemeClr val="bg1"/>
                </a:solidFill>
              </a:defRPr>
            </a:lvl1pPr>
          </a:lstStyle>
          <a:p>
            <a:endParaRPr lang="en-GB"/>
          </a:p>
        </p:txBody>
      </p:sp>
      <p:sp>
        <p:nvSpPr>
          <p:cNvPr id="7" name="Rectangle 6">
            <a:extLst>
              <a:ext uri="{FF2B5EF4-FFF2-40B4-BE49-F238E27FC236}">
                <a16:creationId xmlns:a16="http://schemas.microsoft.com/office/drawing/2014/main" id="{918A6616-5ED1-BAC7-FFED-2CC1299D955D}"/>
              </a:ext>
            </a:extLst>
          </p:cNvPr>
          <p:cNvSpPr/>
          <p:nvPr userDrawn="1"/>
        </p:nvSpPr>
        <p:spPr>
          <a:xfrm rot="21431055">
            <a:off x="931024" y="880366"/>
            <a:ext cx="4364214" cy="947347"/>
          </a:xfrm>
          <a:prstGeom prst="rect">
            <a:avLst/>
          </a:prstGeom>
          <a:solidFill>
            <a:srgbClr val="DCE2AB"/>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Graphic 8">
            <a:extLst>
              <a:ext uri="{FF2B5EF4-FFF2-40B4-BE49-F238E27FC236}">
                <a16:creationId xmlns:a16="http://schemas.microsoft.com/office/drawing/2014/main" id="{C97C5208-BBC4-CAF3-21F7-912247CD5FD2}"/>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rot="820776">
            <a:off x="-381275" y="4825018"/>
            <a:ext cx="983752" cy="983752"/>
          </a:xfrm>
          <a:prstGeom prst="rect">
            <a:avLst/>
          </a:prstGeom>
        </p:spPr>
      </p:pic>
      <p:pic>
        <p:nvPicPr>
          <p:cNvPr id="10" name="Graphic 9">
            <a:extLst>
              <a:ext uri="{FF2B5EF4-FFF2-40B4-BE49-F238E27FC236}">
                <a16:creationId xmlns:a16="http://schemas.microsoft.com/office/drawing/2014/main" id="{12C6B788-E910-F3D5-6D2B-5729768442D1}"/>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rot="21398121">
            <a:off x="269500" y="-1006609"/>
            <a:ext cx="1461248" cy="1461248"/>
          </a:xfrm>
          <a:prstGeom prst="rect">
            <a:avLst/>
          </a:prstGeom>
        </p:spPr>
      </p:pic>
      <p:pic>
        <p:nvPicPr>
          <p:cNvPr id="11" name="Graphic 10">
            <a:extLst>
              <a:ext uri="{FF2B5EF4-FFF2-40B4-BE49-F238E27FC236}">
                <a16:creationId xmlns:a16="http://schemas.microsoft.com/office/drawing/2014/main" id="{F6CAE1CC-DDF8-E865-ACE4-1465689D175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rot="820776">
            <a:off x="5695131" y="5362414"/>
            <a:ext cx="630284" cy="630284"/>
          </a:xfrm>
          <a:prstGeom prst="rect">
            <a:avLst/>
          </a:prstGeom>
        </p:spPr>
      </p:pic>
      <p:pic>
        <p:nvPicPr>
          <p:cNvPr id="12" name="Graphic 11">
            <a:extLst>
              <a:ext uri="{FF2B5EF4-FFF2-40B4-BE49-F238E27FC236}">
                <a16:creationId xmlns:a16="http://schemas.microsoft.com/office/drawing/2014/main" id="{BD5B7073-F9E3-1DBC-6A7A-55AB5A29868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rot="21116961">
            <a:off x="11290550" y="-95319"/>
            <a:ext cx="983752" cy="983752"/>
          </a:xfrm>
          <a:prstGeom prst="rect">
            <a:avLst/>
          </a:prstGeom>
        </p:spPr>
      </p:pic>
      <p:sp>
        <p:nvSpPr>
          <p:cNvPr id="15" name="Text Placeholder 9">
            <a:extLst>
              <a:ext uri="{FF2B5EF4-FFF2-40B4-BE49-F238E27FC236}">
                <a16:creationId xmlns:a16="http://schemas.microsoft.com/office/drawing/2014/main" id="{B030E3A6-931E-BB35-B055-0A84524EE870}"/>
              </a:ext>
            </a:extLst>
          </p:cNvPr>
          <p:cNvSpPr>
            <a:spLocks noGrp="1"/>
          </p:cNvSpPr>
          <p:nvPr>
            <p:ph type="body" sz="quarter" idx="13" hasCustomPrompt="1"/>
          </p:nvPr>
        </p:nvSpPr>
        <p:spPr>
          <a:xfrm rot="21418363">
            <a:off x="1102227" y="1057551"/>
            <a:ext cx="6409852" cy="446046"/>
          </a:xfrm>
          <a:prstGeom prst="rect">
            <a:avLst/>
          </a:prstGeom>
        </p:spPr>
        <p:txBody>
          <a:bodyPr/>
          <a:lstStyle>
            <a:lvl1pPr>
              <a:defRPr sz="3200">
                <a:solidFill>
                  <a:srgbClr val="4DAE3A"/>
                </a:solidFill>
                <a:latin typeface="Brandon Grotesque Black" panose="020B0A03020203060202" pitchFamily="34" charset="0"/>
              </a:defRPr>
            </a:lvl1pPr>
          </a:lstStyle>
          <a:p>
            <a:pPr lvl="0"/>
            <a:r>
              <a:rPr lang="en-US"/>
              <a:t>Title</a:t>
            </a:r>
            <a:endParaRPr lang="en-GB"/>
          </a:p>
        </p:txBody>
      </p:sp>
    </p:spTree>
    <p:extLst>
      <p:ext uri="{BB962C8B-B14F-4D97-AF65-F5344CB8AC3E}">
        <p14:creationId xmlns:p14="http://schemas.microsoft.com/office/powerpoint/2010/main" val="11522473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Green picture and text slide on white">
    <p:spTree>
      <p:nvGrpSpPr>
        <p:cNvPr id="1" name=""/>
        <p:cNvGrpSpPr/>
        <p:nvPr/>
      </p:nvGrpSpPr>
      <p:grpSpPr>
        <a:xfrm>
          <a:off x="0" y="0"/>
          <a:ext cx="0" cy="0"/>
          <a:chOff x="0" y="0"/>
          <a:chExt cx="0" cy="0"/>
        </a:xfrm>
      </p:grpSpPr>
      <p:sp>
        <p:nvSpPr>
          <p:cNvPr id="8" name="Text Placeholder 36">
            <a:extLst>
              <a:ext uri="{FF2B5EF4-FFF2-40B4-BE49-F238E27FC236}">
                <a16:creationId xmlns:a16="http://schemas.microsoft.com/office/drawing/2014/main" id="{5F54E120-1D46-0321-7F7B-1A1A85AC5E8B}"/>
              </a:ext>
            </a:extLst>
          </p:cNvPr>
          <p:cNvSpPr>
            <a:spLocks noGrp="1"/>
          </p:cNvSpPr>
          <p:nvPr>
            <p:ph type="body" sz="quarter" idx="12" hasCustomPrompt="1"/>
          </p:nvPr>
        </p:nvSpPr>
        <p:spPr>
          <a:xfrm>
            <a:off x="6010274" y="731838"/>
            <a:ext cx="5505449" cy="4830762"/>
          </a:xfrm>
          <a:prstGeom prst="rect">
            <a:avLst/>
          </a:prstGeom>
        </p:spPr>
        <p:txBody>
          <a:bodyPr/>
          <a:lstStyle>
            <a:lvl1pPr>
              <a:defRPr>
                <a:solidFill>
                  <a:srgbClr val="4DAE3A"/>
                </a:solidFill>
                <a:latin typeface="Brandon Grotesque Medium" panose="020B0603020203060202" pitchFamily="34" charset="0"/>
              </a:defRPr>
            </a:lvl1pPr>
          </a:lstStyle>
          <a:p>
            <a:pPr lvl="0"/>
            <a:r>
              <a:rPr lang="en-US"/>
              <a:t>Text</a:t>
            </a:r>
            <a:endParaRPr lang="en-GB"/>
          </a:p>
        </p:txBody>
      </p:sp>
      <p:sp>
        <p:nvSpPr>
          <p:cNvPr id="9" name="Picture Placeholder 38">
            <a:extLst>
              <a:ext uri="{FF2B5EF4-FFF2-40B4-BE49-F238E27FC236}">
                <a16:creationId xmlns:a16="http://schemas.microsoft.com/office/drawing/2014/main" id="{906939BC-9F49-160A-7999-5F370C527740}"/>
              </a:ext>
            </a:extLst>
          </p:cNvPr>
          <p:cNvSpPr>
            <a:spLocks noGrp="1"/>
          </p:cNvSpPr>
          <p:nvPr>
            <p:ph type="pic" sz="quarter" idx="11"/>
          </p:nvPr>
        </p:nvSpPr>
        <p:spPr>
          <a:xfrm>
            <a:off x="1000125" y="2428875"/>
            <a:ext cx="4419600" cy="3133725"/>
          </a:xfrm>
          <a:prstGeom prst="rect">
            <a:avLst/>
          </a:prstGeom>
        </p:spPr>
        <p:txBody>
          <a:bodyPr/>
          <a:lstStyle>
            <a:lvl1pPr>
              <a:defRPr>
                <a:solidFill>
                  <a:schemeClr val="bg1"/>
                </a:solidFill>
              </a:defRPr>
            </a:lvl1pPr>
          </a:lstStyle>
          <a:p>
            <a:endParaRPr lang="en-GB"/>
          </a:p>
        </p:txBody>
      </p:sp>
      <p:sp>
        <p:nvSpPr>
          <p:cNvPr id="10" name="Rectangle 9">
            <a:extLst>
              <a:ext uri="{FF2B5EF4-FFF2-40B4-BE49-F238E27FC236}">
                <a16:creationId xmlns:a16="http://schemas.microsoft.com/office/drawing/2014/main" id="{84BC75AF-CAF3-637A-AE54-BE7554DCBD0A}"/>
              </a:ext>
            </a:extLst>
          </p:cNvPr>
          <p:cNvSpPr/>
          <p:nvPr userDrawn="1"/>
        </p:nvSpPr>
        <p:spPr>
          <a:xfrm rot="21431055">
            <a:off x="931024" y="880366"/>
            <a:ext cx="4364214" cy="947347"/>
          </a:xfrm>
          <a:prstGeom prst="rect">
            <a:avLst/>
          </a:prstGeom>
          <a:solidFill>
            <a:srgbClr val="4DAE3A"/>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2" name="Graphic 11">
            <a:extLst>
              <a:ext uri="{FF2B5EF4-FFF2-40B4-BE49-F238E27FC236}">
                <a16:creationId xmlns:a16="http://schemas.microsoft.com/office/drawing/2014/main" id="{B920CA4E-ACFF-73A1-7210-7C339772A63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820776">
            <a:off x="-381275" y="4825018"/>
            <a:ext cx="983752" cy="983752"/>
          </a:xfrm>
          <a:prstGeom prst="rect">
            <a:avLst/>
          </a:prstGeom>
        </p:spPr>
      </p:pic>
      <p:pic>
        <p:nvPicPr>
          <p:cNvPr id="13" name="Graphic 12">
            <a:extLst>
              <a:ext uri="{FF2B5EF4-FFF2-40B4-BE49-F238E27FC236}">
                <a16:creationId xmlns:a16="http://schemas.microsoft.com/office/drawing/2014/main" id="{D7F47D83-3DBD-1963-FBE2-659600ED305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21398121">
            <a:off x="269500" y="-1006609"/>
            <a:ext cx="1461248" cy="1461248"/>
          </a:xfrm>
          <a:prstGeom prst="rect">
            <a:avLst/>
          </a:prstGeom>
        </p:spPr>
      </p:pic>
      <p:pic>
        <p:nvPicPr>
          <p:cNvPr id="14" name="Graphic 13">
            <a:extLst>
              <a:ext uri="{FF2B5EF4-FFF2-40B4-BE49-F238E27FC236}">
                <a16:creationId xmlns:a16="http://schemas.microsoft.com/office/drawing/2014/main" id="{7F1FC210-335C-CBC1-C0C4-393B9091B07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820776">
            <a:off x="5695131" y="5362414"/>
            <a:ext cx="630284" cy="630284"/>
          </a:xfrm>
          <a:prstGeom prst="rect">
            <a:avLst/>
          </a:prstGeom>
        </p:spPr>
      </p:pic>
      <p:pic>
        <p:nvPicPr>
          <p:cNvPr id="15" name="Graphic 14">
            <a:extLst>
              <a:ext uri="{FF2B5EF4-FFF2-40B4-BE49-F238E27FC236}">
                <a16:creationId xmlns:a16="http://schemas.microsoft.com/office/drawing/2014/main" id="{0C884C7B-8577-82DD-14D2-F6F6A2154D8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21116961">
            <a:off x="11290550" y="-95319"/>
            <a:ext cx="983752" cy="983752"/>
          </a:xfrm>
          <a:prstGeom prst="rect">
            <a:avLst/>
          </a:prstGeom>
        </p:spPr>
      </p:pic>
      <p:sp>
        <p:nvSpPr>
          <p:cNvPr id="16" name="Rectangle 15">
            <a:extLst>
              <a:ext uri="{FF2B5EF4-FFF2-40B4-BE49-F238E27FC236}">
                <a16:creationId xmlns:a16="http://schemas.microsoft.com/office/drawing/2014/main" id="{0E0507EF-43B6-0A8B-7B0A-2F2BF757F8D9}"/>
              </a:ext>
            </a:extLst>
          </p:cNvPr>
          <p:cNvSpPr/>
          <p:nvPr userDrawn="1"/>
        </p:nvSpPr>
        <p:spPr>
          <a:xfrm>
            <a:off x="323733" y="6261621"/>
            <a:ext cx="11543101" cy="24409"/>
          </a:xfrm>
          <a:prstGeom prst="rect">
            <a:avLst/>
          </a:prstGeom>
          <a:solidFill>
            <a:srgbClr val="4DAE3A">
              <a:alpha val="7981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181421D0-F2F8-F05F-33B6-041118E70FF1}"/>
              </a:ext>
            </a:extLst>
          </p:cNvPr>
          <p:cNvSpPr txBox="1"/>
          <p:nvPr userDrawn="1"/>
        </p:nvSpPr>
        <p:spPr>
          <a:xfrm>
            <a:off x="3047527" y="6359242"/>
            <a:ext cx="6096946" cy="369333"/>
          </a:xfrm>
          <a:prstGeom prst="rect">
            <a:avLst/>
          </a:prstGeom>
          <a:noFill/>
        </p:spPr>
        <p:txBody>
          <a:bodyPr wrap="square">
            <a:spAutoFit/>
          </a:bodyPr>
          <a:lstStyle/>
          <a:p>
            <a:pPr algn="ctr"/>
            <a:r>
              <a:rPr lang="en-US" sz="1800" b="0" i="0" err="1">
                <a:solidFill>
                  <a:srgbClr val="4DAE3A"/>
                </a:solidFill>
                <a:latin typeface="Brandon Grotesque Medium" panose="020B0503020203060202" pitchFamily="34" charset="77"/>
              </a:rPr>
              <a:t>nusu.co.uk</a:t>
            </a:r>
            <a:endParaRPr lang="en-US" sz="1800" b="0" i="0">
              <a:solidFill>
                <a:srgbClr val="4DAE3A"/>
              </a:solidFill>
              <a:latin typeface="Brandon Grotesque Medium" panose="020B0503020203060202" pitchFamily="34" charset="77"/>
            </a:endParaRPr>
          </a:p>
        </p:txBody>
      </p:sp>
      <p:pic>
        <p:nvPicPr>
          <p:cNvPr id="18" name="Graphic 17">
            <a:extLst>
              <a:ext uri="{FF2B5EF4-FFF2-40B4-BE49-F238E27FC236}">
                <a16:creationId xmlns:a16="http://schemas.microsoft.com/office/drawing/2014/main" id="{8E67BFC8-E385-3482-9E5D-EC7A82A7392A}"/>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1476944" y="6412345"/>
            <a:ext cx="335280" cy="316230"/>
          </a:xfrm>
          <a:prstGeom prst="rect">
            <a:avLst/>
          </a:prstGeom>
        </p:spPr>
      </p:pic>
      <p:sp>
        <p:nvSpPr>
          <p:cNvPr id="2" name="Text Placeholder 9">
            <a:extLst>
              <a:ext uri="{FF2B5EF4-FFF2-40B4-BE49-F238E27FC236}">
                <a16:creationId xmlns:a16="http://schemas.microsoft.com/office/drawing/2014/main" id="{9C58C039-630B-8EB2-630A-137199712A39}"/>
              </a:ext>
            </a:extLst>
          </p:cNvPr>
          <p:cNvSpPr>
            <a:spLocks noGrp="1"/>
          </p:cNvSpPr>
          <p:nvPr>
            <p:ph type="body" sz="quarter" idx="13" hasCustomPrompt="1"/>
          </p:nvPr>
        </p:nvSpPr>
        <p:spPr>
          <a:xfrm rot="21418363">
            <a:off x="1102227" y="1057551"/>
            <a:ext cx="6409852" cy="446046"/>
          </a:xfrm>
          <a:prstGeom prst="rect">
            <a:avLst/>
          </a:prstGeom>
        </p:spPr>
        <p:txBody>
          <a:bodyPr/>
          <a:lstStyle>
            <a:lvl1pPr>
              <a:defRPr sz="3200">
                <a:solidFill>
                  <a:srgbClr val="DCE2AB"/>
                </a:solidFill>
                <a:latin typeface="Brandon Grotesque Black" panose="020B0A03020203060202" pitchFamily="34" charset="0"/>
              </a:defRPr>
            </a:lvl1pPr>
          </a:lstStyle>
          <a:p>
            <a:pPr lvl="0"/>
            <a:r>
              <a:rPr lang="en-US"/>
              <a:t>Title</a:t>
            </a:r>
            <a:endParaRPr lang="en-GB"/>
          </a:p>
        </p:txBody>
      </p:sp>
    </p:spTree>
    <p:extLst>
      <p:ext uri="{BB962C8B-B14F-4D97-AF65-F5344CB8AC3E}">
        <p14:creationId xmlns:p14="http://schemas.microsoft.com/office/powerpoint/2010/main" val="78804402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 Picture and Title Layout">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28CDBE62-114D-EA83-340D-AD7742FA5969}"/>
              </a:ext>
            </a:extLst>
          </p:cNvPr>
          <p:cNvGrpSpPr/>
          <p:nvPr userDrawn="1"/>
        </p:nvGrpSpPr>
        <p:grpSpPr>
          <a:xfrm>
            <a:off x="0" y="0"/>
            <a:ext cx="12192000" cy="6858000"/>
            <a:chOff x="0" y="0"/>
            <a:chExt cx="12192000" cy="6858000"/>
          </a:xfrm>
        </p:grpSpPr>
        <p:sp>
          <p:nvSpPr>
            <p:cNvPr id="6" name="Rectangle 5">
              <a:extLst>
                <a:ext uri="{FF2B5EF4-FFF2-40B4-BE49-F238E27FC236}">
                  <a16:creationId xmlns:a16="http://schemas.microsoft.com/office/drawing/2014/main" id="{1D284D13-8AB4-1810-862F-1DD207FC8D0A}"/>
                </a:ext>
              </a:extLst>
            </p:cNvPr>
            <p:cNvSpPr/>
            <p:nvPr userDrawn="1"/>
          </p:nvSpPr>
          <p:spPr>
            <a:xfrm>
              <a:off x="0" y="0"/>
              <a:ext cx="12192000" cy="6858000"/>
            </a:xfrm>
            <a:prstGeom prst="rect">
              <a:avLst/>
            </a:prstGeom>
            <a:solidFill>
              <a:srgbClr val="143F6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E4A68754-8D03-BE3F-DE09-9CA4603269A7}"/>
                </a:ext>
              </a:extLst>
            </p:cNvPr>
            <p:cNvSpPr/>
            <p:nvPr userDrawn="1"/>
          </p:nvSpPr>
          <p:spPr>
            <a:xfrm>
              <a:off x="323733" y="6275387"/>
              <a:ext cx="11543101" cy="24409"/>
            </a:xfrm>
            <a:prstGeom prst="rect">
              <a:avLst/>
            </a:prstGeom>
            <a:solidFill>
              <a:schemeClr val="bg1">
                <a:alpha val="7981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17D7E79A-3688-688B-5A92-29106235EE3D}"/>
                </a:ext>
              </a:extLst>
            </p:cNvPr>
            <p:cNvSpPr txBox="1"/>
            <p:nvPr userDrawn="1"/>
          </p:nvSpPr>
          <p:spPr>
            <a:xfrm>
              <a:off x="3047527" y="6373008"/>
              <a:ext cx="6096946" cy="369333"/>
            </a:xfrm>
            <a:prstGeom prst="rect">
              <a:avLst/>
            </a:prstGeom>
            <a:noFill/>
          </p:spPr>
          <p:txBody>
            <a:bodyPr wrap="square">
              <a:spAutoFit/>
            </a:bodyPr>
            <a:lstStyle/>
            <a:p>
              <a:pPr algn="ctr"/>
              <a:r>
                <a:rPr lang="en-US" sz="1800" b="0" i="0" err="1">
                  <a:solidFill>
                    <a:schemeClr val="bg1"/>
                  </a:solidFill>
                  <a:latin typeface="Brandon Grotesque Medium" panose="020B0503020203060202" pitchFamily="34" charset="77"/>
                </a:rPr>
                <a:t>nusu.co.uk</a:t>
              </a:r>
              <a:endParaRPr lang="en-US" sz="1800" b="0" i="0">
                <a:solidFill>
                  <a:schemeClr val="bg1"/>
                </a:solidFill>
                <a:latin typeface="Brandon Grotesque Medium" panose="020B0503020203060202" pitchFamily="34" charset="77"/>
              </a:endParaRPr>
            </a:p>
          </p:txBody>
        </p:sp>
        <p:pic>
          <p:nvPicPr>
            <p:cNvPr id="20" name="Graphic 19">
              <a:extLst>
                <a:ext uri="{FF2B5EF4-FFF2-40B4-BE49-F238E27FC236}">
                  <a16:creationId xmlns:a16="http://schemas.microsoft.com/office/drawing/2014/main" id="{FDE5DC8E-8C8B-48E0-A2D9-218D1F22904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476944" y="6412345"/>
              <a:ext cx="335280" cy="316230"/>
            </a:xfrm>
            <a:prstGeom prst="rect">
              <a:avLst/>
            </a:prstGeom>
          </p:spPr>
        </p:pic>
      </p:grpSp>
      <p:sp>
        <p:nvSpPr>
          <p:cNvPr id="3" name="Rectangle 2">
            <a:extLst>
              <a:ext uri="{FF2B5EF4-FFF2-40B4-BE49-F238E27FC236}">
                <a16:creationId xmlns:a16="http://schemas.microsoft.com/office/drawing/2014/main" id="{14FF8A8B-1581-698A-D5CB-0AA871EF611A}"/>
              </a:ext>
            </a:extLst>
          </p:cNvPr>
          <p:cNvSpPr/>
          <p:nvPr userDrawn="1"/>
        </p:nvSpPr>
        <p:spPr>
          <a:xfrm rot="21431055">
            <a:off x="3913892" y="705106"/>
            <a:ext cx="4364214" cy="947347"/>
          </a:xfrm>
          <a:prstGeom prst="rect">
            <a:avLst/>
          </a:prstGeom>
          <a:solidFill>
            <a:srgbClr val="C5DCE2"/>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Picture Placeholder 38">
            <a:extLst>
              <a:ext uri="{FF2B5EF4-FFF2-40B4-BE49-F238E27FC236}">
                <a16:creationId xmlns:a16="http://schemas.microsoft.com/office/drawing/2014/main" id="{D5A09BB7-F599-E3C9-AD36-A47DE92FD38D}"/>
              </a:ext>
            </a:extLst>
          </p:cNvPr>
          <p:cNvSpPr>
            <a:spLocks noGrp="1"/>
          </p:cNvSpPr>
          <p:nvPr>
            <p:ph type="pic" sz="quarter" idx="11"/>
          </p:nvPr>
        </p:nvSpPr>
        <p:spPr>
          <a:xfrm>
            <a:off x="365761" y="2428875"/>
            <a:ext cx="3703319" cy="3133725"/>
          </a:xfrm>
          <a:prstGeom prst="rect">
            <a:avLst/>
          </a:prstGeom>
        </p:spPr>
        <p:txBody>
          <a:bodyPr/>
          <a:lstStyle>
            <a:lvl1pPr>
              <a:defRPr>
                <a:solidFill>
                  <a:schemeClr val="bg1"/>
                </a:solidFill>
              </a:defRPr>
            </a:lvl1pPr>
          </a:lstStyle>
          <a:p>
            <a:endParaRPr lang="en-GB"/>
          </a:p>
        </p:txBody>
      </p:sp>
      <p:sp>
        <p:nvSpPr>
          <p:cNvPr id="8" name="Picture Placeholder 38">
            <a:extLst>
              <a:ext uri="{FF2B5EF4-FFF2-40B4-BE49-F238E27FC236}">
                <a16:creationId xmlns:a16="http://schemas.microsoft.com/office/drawing/2014/main" id="{FDAA8A9B-2D09-D447-EB47-53752B9FFD72}"/>
              </a:ext>
            </a:extLst>
          </p:cNvPr>
          <p:cNvSpPr>
            <a:spLocks noGrp="1"/>
          </p:cNvSpPr>
          <p:nvPr>
            <p:ph type="pic" sz="quarter" idx="12"/>
          </p:nvPr>
        </p:nvSpPr>
        <p:spPr>
          <a:xfrm>
            <a:off x="4244340" y="2428875"/>
            <a:ext cx="3703319" cy="3133725"/>
          </a:xfrm>
          <a:prstGeom prst="rect">
            <a:avLst/>
          </a:prstGeom>
        </p:spPr>
        <p:txBody>
          <a:bodyPr/>
          <a:lstStyle>
            <a:lvl1pPr>
              <a:defRPr>
                <a:solidFill>
                  <a:schemeClr val="bg1"/>
                </a:solidFill>
              </a:defRPr>
            </a:lvl1pPr>
          </a:lstStyle>
          <a:p>
            <a:endParaRPr lang="en-GB"/>
          </a:p>
        </p:txBody>
      </p:sp>
      <p:sp>
        <p:nvSpPr>
          <p:cNvPr id="9" name="Picture Placeholder 38">
            <a:extLst>
              <a:ext uri="{FF2B5EF4-FFF2-40B4-BE49-F238E27FC236}">
                <a16:creationId xmlns:a16="http://schemas.microsoft.com/office/drawing/2014/main" id="{94977574-8325-9B5D-EF05-FF148BCF71E7}"/>
              </a:ext>
            </a:extLst>
          </p:cNvPr>
          <p:cNvSpPr>
            <a:spLocks noGrp="1"/>
          </p:cNvSpPr>
          <p:nvPr>
            <p:ph type="pic" sz="quarter" idx="13"/>
          </p:nvPr>
        </p:nvSpPr>
        <p:spPr>
          <a:xfrm>
            <a:off x="8122920" y="2428874"/>
            <a:ext cx="3703319" cy="3133725"/>
          </a:xfrm>
          <a:prstGeom prst="rect">
            <a:avLst/>
          </a:prstGeom>
        </p:spPr>
        <p:txBody>
          <a:bodyPr/>
          <a:lstStyle>
            <a:lvl1pPr>
              <a:defRPr>
                <a:solidFill>
                  <a:schemeClr val="bg1"/>
                </a:solidFill>
              </a:defRPr>
            </a:lvl1pPr>
          </a:lstStyle>
          <a:p>
            <a:endParaRPr lang="en-GB"/>
          </a:p>
        </p:txBody>
      </p:sp>
      <p:pic>
        <p:nvPicPr>
          <p:cNvPr id="11" name="Graphic 10">
            <a:extLst>
              <a:ext uri="{FF2B5EF4-FFF2-40B4-BE49-F238E27FC236}">
                <a16:creationId xmlns:a16="http://schemas.microsoft.com/office/drawing/2014/main" id="{C77AE569-0B83-852D-EFEE-9CF0C63BCECD}"/>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rot="21398121">
            <a:off x="396943" y="-319605"/>
            <a:ext cx="1094787" cy="1094787"/>
          </a:xfrm>
          <a:prstGeom prst="rect">
            <a:avLst/>
          </a:prstGeom>
        </p:spPr>
      </p:pic>
      <p:pic>
        <p:nvPicPr>
          <p:cNvPr id="12" name="Graphic 11">
            <a:extLst>
              <a:ext uri="{FF2B5EF4-FFF2-40B4-BE49-F238E27FC236}">
                <a16:creationId xmlns:a16="http://schemas.microsoft.com/office/drawing/2014/main" id="{0D6824C1-65D7-4695-75E9-0E5B100E4EB5}"/>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rot="720850">
            <a:off x="10479539" y="1162263"/>
            <a:ext cx="828488" cy="828488"/>
          </a:xfrm>
          <a:prstGeom prst="rect">
            <a:avLst/>
          </a:prstGeom>
        </p:spPr>
      </p:pic>
      <p:pic>
        <p:nvPicPr>
          <p:cNvPr id="13" name="Graphic 12">
            <a:extLst>
              <a:ext uri="{FF2B5EF4-FFF2-40B4-BE49-F238E27FC236}">
                <a16:creationId xmlns:a16="http://schemas.microsoft.com/office/drawing/2014/main" id="{F597AF88-29C6-4371-2372-D036224B66C2}"/>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rot="20091469">
            <a:off x="9166036" y="-681675"/>
            <a:ext cx="1363348" cy="1363348"/>
          </a:xfrm>
          <a:prstGeom prst="rect">
            <a:avLst/>
          </a:prstGeom>
        </p:spPr>
      </p:pic>
      <p:pic>
        <p:nvPicPr>
          <p:cNvPr id="14" name="Graphic 13">
            <a:extLst>
              <a:ext uri="{FF2B5EF4-FFF2-40B4-BE49-F238E27FC236}">
                <a16:creationId xmlns:a16="http://schemas.microsoft.com/office/drawing/2014/main" id="{2A4C7C48-C6C9-C021-B2C6-4E38FD64938C}"/>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rot="20091469">
            <a:off x="-838747" y="840491"/>
            <a:ext cx="1363348" cy="1363348"/>
          </a:xfrm>
          <a:prstGeom prst="rect">
            <a:avLst/>
          </a:prstGeom>
        </p:spPr>
      </p:pic>
      <p:pic>
        <p:nvPicPr>
          <p:cNvPr id="15" name="Graphic 14">
            <a:extLst>
              <a:ext uri="{FF2B5EF4-FFF2-40B4-BE49-F238E27FC236}">
                <a16:creationId xmlns:a16="http://schemas.microsoft.com/office/drawing/2014/main" id="{F4327F1C-56FC-6B49-5D24-CF79960D6C51}"/>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1993826" y="906709"/>
            <a:ext cx="856054" cy="856054"/>
          </a:xfrm>
          <a:prstGeom prst="rect">
            <a:avLst/>
          </a:prstGeom>
        </p:spPr>
      </p:pic>
      <p:pic>
        <p:nvPicPr>
          <p:cNvPr id="16" name="Graphic 15">
            <a:extLst>
              <a:ext uri="{FF2B5EF4-FFF2-40B4-BE49-F238E27FC236}">
                <a16:creationId xmlns:a16="http://schemas.microsoft.com/office/drawing/2014/main" id="{15F73867-37D3-2E5D-E211-0A445CC43259}"/>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5330450" y="-1123407"/>
            <a:ext cx="1506995" cy="1506995"/>
          </a:xfrm>
          <a:prstGeom prst="rect">
            <a:avLst/>
          </a:prstGeom>
        </p:spPr>
      </p:pic>
      <p:pic>
        <p:nvPicPr>
          <p:cNvPr id="17" name="Graphic 16">
            <a:extLst>
              <a:ext uri="{FF2B5EF4-FFF2-40B4-BE49-F238E27FC236}">
                <a16:creationId xmlns:a16="http://schemas.microsoft.com/office/drawing/2014/main" id="{4F0E1CBE-BCEC-FA39-ADB5-38084A9436E3}"/>
              </a:ext>
            </a:extLst>
          </p:cNvPr>
          <p:cNvPicPr>
            <a:picLocks noChangeAspect="1"/>
          </p:cNvPicPr>
          <p:nvPr userDrawn="1"/>
        </p:nvPicPr>
        <p:blipFill>
          <a:blip r:embed="rId12">
            <a:extLst>
              <a:ext uri="{96DAC541-7B7A-43D3-8B79-37D633B846F1}">
                <asvg:svgBlip xmlns:asvg="http://schemas.microsoft.com/office/drawing/2016/SVG/main" r:embed="rId13"/>
              </a:ext>
            </a:extLst>
          </a:blip>
          <a:stretch>
            <a:fillRect/>
          </a:stretch>
        </p:blipFill>
        <p:spPr>
          <a:xfrm rot="1641241">
            <a:off x="11519954" y="-325118"/>
            <a:ext cx="1442510" cy="1365450"/>
          </a:xfrm>
          <a:prstGeom prst="rect">
            <a:avLst/>
          </a:prstGeom>
        </p:spPr>
      </p:pic>
      <p:pic>
        <p:nvPicPr>
          <p:cNvPr id="18" name="Graphic 17">
            <a:extLst>
              <a:ext uri="{FF2B5EF4-FFF2-40B4-BE49-F238E27FC236}">
                <a16:creationId xmlns:a16="http://schemas.microsoft.com/office/drawing/2014/main" id="{BFC4903C-B89F-4679-F931-1EC5577B2DAA}"/>
              </a:ext>
            </a:extLst>
          </p:cNvPr>
          <p:cNvPicPr>
            <a:picLocks noChangeAspect="1"/>
          </p:cNvPicPr>
          <p:nvPr userDrawn="1"/>
        </p:nvPicPr>
        <p:blipFill>
          <a:blip r:embed="rId12">
            <a:extLst>
              <a:ext uri="{96DAC541-7B7A-43D3-8B79-37D633B846F1}">
                <asvg:svgBlip xmlns:asvg="http://schemas.microsoft.com/office/drawing/2016/SVG/main" r:embed="rId13"/>
              </a:ext>
            </a:extLst>
          </a:blip>
          <a:stretch>
            <a:fillRect/>
          </a:stretch>
        </p:blipFill>
        <p:spPr>
          <a:xfrm rot="1641241">
            <a:off x="2748044" y="-651643"/>
            <a:ext cx="1442510" cy="1365450"/>
          </a:xfrm>
          <a:prstGeom prst="rect">
            <a:avLst/>
          </a:prstGeom>
        </p:spPr>
      </p:pic>
      <p:sp>
        <p:nvSpPr>
          <p:cNvPr id="21" name="Text Placeholder 9">
            <a:extLst>
              <a:ext uri="{FF2B5EF4-FFF2-40B4-BE49-F238E27FC236}">
                <a16:creationId xmlns:a16="http://schemas.microsoft.com/office/drawing/2014/main" id="{EA419373-258E-2231-99CB-CAD0E2041368}"/>
              </a:ext>
            </a:extLst>
          </p:cNvPr>
          <p:cNvSpPr>
            <a:spLocks noGrp="1"/>
          </p:cNvSpPr>
          <p:nvPr>
            <p:ph type="body" sz="quarter" idx="14" hasCustomPrompt="1"/>
          </p:nvPr>
        </p:nvSpPr>
        <p:spPr>
          <a:xfrm rot="21418363">
            <a:off x="4162345" y="873352"/>
            <a:ext cx="6409852" cy="446046"/>
          </a:xfrm>
          <a:prstGeom prst="rect">
            <a:avLst/>
          </a:prstGeom>
        </p:spPr>
        <p:txBody>
          <a:bodyPr/>
          <a:lstStyle>
            <a:lvl1pPr>
              <a:defRPr sz="3200">
                <a:solidFill>
                  <a:srgbClr val="143F6F"/>
                </a:solidFill>
                <a:latin typeface="Brandon Grotesque Black" panose="020B0A03020203060202" pitchFamily="34" charset="0"/>
              </a:defRPr>
            </a:lvl1pPr>
          </a:lstStyle>
          <a:p>
            <a:pPr lvl="0"/>
            <a:r>
              <a:rPr lang="en-US"/>
              <a:t>Title</a:t>
            </a:r>
            <a:endParaRPr lang="en-GB"/>
          </a:p>
        </p:txBody>
      </p:sp>
    </p:spTree>
    <p:extLst>
      <p:ext uri="{BB962C8B-B14F-4D97-AF65-F5344CB8AC3E}">
        <p14:creationId xmlns:p14="http://schemas.microsoft.com/office/powerpoint/2010/main" val="18922369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9329E5F-3171-868D-4B70-F8D689FF465B}"/>
              </a:ext>
            </a:extLst>
          </p:cNvPr>
          <p:cNvSpPr/>
          <p:nvPr userDrawn="1"/>
        </p:nvSpPr>
        <p:spPr>
          <a:xfrm rot="21439810">
            <a:off x="2382150" y="2166259"/>
            <a:ext cx="7211797" cy="1565477"/>
          </a:xfrm>
          <a:prstGeom prst="rect">
            <a:avLst/>
          </a:prstGeom>
          <a:solidFill>
            <a:srgbClr val="143F6F"/>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Graphic 9">
            <a:extLst>
              <a:ext uri="{FF2B5EF4-FFF2-40B4-BE49-F238E27FC236}">
                <a16:creationId xmlns:a16="http://schemas.microsoft.com/office/drawing/2014/main" id="{DC716F12-19D8-7DEF-595D-7D26E6B3094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722414">
            <a:off x="410462" y="4300695"/>
            <a:ext cx="1113749" cy="1113749"/>
          </a:xfrm>
          <a:prstGeom prst="rect">
            <a:avLst/>
          </a:prstGeom>
        </p:spPr>
      </p:pic>
      <p:pic>
        <p:nvPicPr>
          <p:cNvPr id="11" name="Graphic 10">
            <a:extLst>
              <a:ext uri="{FF2B5EF4-FFF2-40B4-BE49-F238E27FC236}">
                <a16:creationId xmlns:a16="http://schemas.microsoft.com/office/drawing/2014/main" id="{D42A3376-87C7-9D67-96DF-72FD13FCA9F5}"/>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rot="692968">
            <a:off x="11063126" y="3064928"/>
            <a:ext cx="1644650" cy="1644650"/>
          </a:xfrm>
          <a:prstGeom prst="rect">
            <a:avLst/>
          </a:prstGeom>
        </p:spPr>
      </p:pic>
      <p:pic>
        <p:nvPicPr>
          <p:cNvPr id="12" name="Graphic 11">
            <a:extLst>
              <a:ext uri="{FF2B5EF4-FFF2-40B4-BE49-F238E27FC236}">
                <a16:creationId xmlns:a16="http://schemas.microsoft.com/office/drawing/2014/main" id="{E6C34FD4-30D4-E463-14BE-BA31E8EE908B}"/>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342900" y="-527050"/>
            <a:ext cx="2032000" cy="2032000"/>
          </a:xfrm>
          <a:prstGeom prst="rect">
            <a:avLst/>
          </a:prstGeom>
        </p:spPr>
      </p:pic>
      <p:pic>
        <p:nvPicPr>
          <p:cNvPr id="13" name="Graphic 12">
            <a:extLst>
              <a:ext uri="{FF2B5EF4-FFF2-40B4-BE49-F238E27FC236}">
                <a16:creationId xmlns:a16="http://schemas.microsoft.com/office/drawing/2014/main" id="{E0CD50AC-0B32-C94A-ADE1-7C255157222E}"/>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rot="3678215">
            <a:off x="4661591" y="-854501"/>
            <a:ext cx="2018080" cy="1910273"/>
          </a:xfrm>
          <a:prstGeom prst="rect">
            <a:avLst/>
          </a:prstGeom>
        </p:spPr>
      </p:pic>
      <p:pic>
        <p:nvPicPr>
          <p:cNvPr id="14" name="Graphic 13">
            <a:extLst>
              <a:ext uri="{FF2B5EF4-FFF2-40B4-BE49-F238E27FC236}">
                <a16:creationId xmlns:a16="http://schemas.microsoft.com/office/drawing/2014/main" id="{560D9161-8FF5-2F62-AF45-8446C323F42A}"/>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rot="1252049">
            <a:off x="-1282597" y="1989732"/>
            <a:ext cx="2018080" cy="1910273"/>
          </a:xfrm>
          <a:prstGeom prst="rect">
            <a:avLst/>
          </a:prstGeom>
        </p:spPr>
      </p:pic>
      <p:pic>
        <p:nvPicPr>
          <p:cNvPr id="15" name="Graphic 14">
            <a:extLst>
              <a:ext uri="{FF2B5EF4-FFF2-40B4-BE49-F238E27FC236}">
                <a16:creationId xmlns:a16="http://schemas.microsoft.com/office/drawing/2014/main" id="{2614C3AC-6445-C6E4-CE13-D7B76886323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20278434">
            <a:off x="8250995" y="-218905"/>
            <a:ext cx="792591" cy="792591"/>
          </a:xfrm>
          <a:prstGeom prst="rect">
            <a:avLst/>
          </a:prstGeom>
        </p:spPr>
      </p:pic>
      <p:pic>
        <p:nvPicPr>
          <p:cNvPr id="16" name="Graphic 15">
            <a:extLst>
              <a:ext uri="{FF2B5EF4-FFF2-40B4-BE49-F238E27FC236}">
                <a16:creationId xmlns:a16="http://schemas.microsoft.com/office/drawing/2014/main" id="{7E1B3F7E-61B2-729D-82DA-CA878FD39776}"/>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rot="692968">
            <a:off x="2450590" y="199208"/>
            <a:ext cx="1175470" cy="1175470"/>
          </a:xfrm>
          <a:prstGeom prst="rect">
            <a:avLst/>
          </a:prstGeom>
        </p:spPr>
      </p:pic>
      <p:pic>
        <p:nvPicPr>
          <p:cNvPr id="17" name="Graphic 16">
            <a:extLst>
              <a:ext uri="{FF2B5EF4-FFF2-40B4-BE49-F238E27FC236}">
                <a16:creationId xmlns:a16="http://schemas.microsoft.com/office/drawing/2014/main" id="{285FC196-256C-1F71-D51F-40AFAE91F040}"/>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0642600" y="693383"/>
            <a:ext cx="1060450" cy="1060450"/>
          </a:xfrm>
          <a:prstGeom prst="rect">
            <a:avLst/>
          </a:prstGeom>
        </p:spPr>
      </p:pic>
      <p:pic>
        <p:nvPicPr>
          <p:cNvPr id="18" name="Graphic 17">
            <a:extLst>
              <a:ext uri="{FF2B5EF4-FFF2-40B4-BE49-F238E27FC236}">
                <a16:creationId xmlns:a16="http://schemas.microsoft.com/office/drawing/2014/main" id="{C17E60BB-5BDD-EB08-AEF6-8F31167BCCD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21116961">
            <a:off x="8277374" y="4590584"/>
            <a:ext cx="1266304" cy="1266304"/>
          </a:xfrm>
          <a:prstGeom prst="rect">
            <a:avLst/>
          </a:prstGeom>
        </p:spPr>
      </p:pic>
      <p:pic>
        <p:nvPicPr>
          <p:cNvPr id="19" name="Graphic 18">
            <a:extLst>
              <a:ext uri="{FF2B5EF4-FFF2-40B4-BE49-F238E27FC236}">
                <a16:creationId xmlns:a16="http://schemas.microsoft.com/office/drawing/2014/main" id="{08124ED2-7207-0587-BB6D-26CB6848C826}"/>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rot="19480963">
            <a:off x="3357390" y="4521186"/>
            <a:ext cx="1022830" cy="1022830"/>
          </a:xfrm>
          <a:prstGeom prst="rect">
            <a:avLst/>
          </a:prstGeom>
        </p:spPr>
      </p:pic>
      <p:pic>
        <p:nvPicPr>
          <p:cNvPr id="20" name="Graphic 19">
            <a:extLst>
              <a:ext uri="{FF2B5EF4-FFF2-40B4-BE49-F238E27FC236}">
                <a16:creationId xmlns:a16="http://schemas.microsoft.com/office/drawing/2014/main" id="{A7FEBA84-E940-0EFF-E58E-CED92EFEDA00}"/>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5729832" y="4549879"/>
            <a:ext cx="732335" cy="732335"/>
          </a:xfrm>
          <a:prstGeom prst="rect">
            <a:avLst/>
          </a:prstGeom>
        </p:spPr>
      </p:pic>
      <p:sp>
        <p:nvSpPr>
          <p:cNvPr id="23" name="Rectangle 22">
            <a:extLst>
              <a:ext uri="{FF2B5EF4-FFF2-40B4-BE49-F238E27FC236}">
                <a16:creationId xmlns:a16="http://schemas.microsoft.com/office/drawing/2014/main" id="{F3A9F025-1550-3C80-589E-82F7A75ECE37}"/>
              </a:ext>
            </a:extLst>
          </p:cNvPr>
          <p:cNvSpPr/>
          <p:nvPr userDrawn="1"/>
        </p:nvSpPr>
        <p:spPr>
          <a:xfrm>
            <a:off x="323733" y="6275387"/>
            <a:ext cx="11543101" cy="24409"/>
          </a:xfrm>
          <a:prstGeom prst="rect">
            <a:avLst/>
          </a:prstGeom>
          <a:solidFill>
            <a:srgbClr val="143F6F">
              <a:alpha val="7981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4A999193-CB90-3C17-1A65-3C723EF29D79}"/>
              </a:ext>
            </a:extLst>
          </p:cNvPr>
          <p:cNvSpPr txBox="1"/>
          <p:nvPr userDrawn="1"/>
        </p:nvSpPr>
        <p:spPr>
          <a:xfrm>
            <a:off x="3047527" y="6373008"/>
            <a:ext cx="6096946" cy="369333"/>
          </a:xfrm>
          <a:prstGeom prst="rect">
            <a:avLst/>
          </a:prstGeom>
          <a:noFill/>
        </p:spPr>
        <p:txBody>
          <a:bodyPr wrap="square">
            <a:spAutoFit/>
          </a:bodyPr>
          <a:lstStyle/>
          <a:p>
            <a:pPr algn="ctr"/>
            <a:r>
              <a:rPr lang="en-US" sz="1800" b="0" i="0" err="1">
                <a:solidFill>
                  <a:srgbClr val="143F6F"/>
                </a:solidFill>
                <a:latin typeface="Brandon Grotesque Medium" panose="020B0503020203060202" pitchFamily="34" charset="77"/>
              </a:rPr>
              <a:t>nusu.co.uk</a:t>
            </a:r>
            <a:endParaRPr lang="en-US" sz="1800" b="0" i="0">
              <a:solidFill>
                <a:srgbClr val="143F6F"/>
              </a:solidFill>
              <a:latin typeface="Brandon Grotesque Medium" panose="020B0503020203060202" pitchFamily="34" charset="77"/>
            </a:endParaRPr>
          </a:p>
        </p:txBody>
      </p:sp>
      <p:pic>
        <p:nvPicPr>
          <p:cNvPr id="25" name="Graphic 24">
            <a:extLst>
              <a:ext uri="{FF2B5EF4-FFF2-40B4-BE49-F238E27FC236}">
                <a16:creationId xmlns:a16="http://schemas.microsoft.com/office/drawing/2014/main" id="{F81CF33C-FB49-CBF1-35EE-C2881315EBF5}"/>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11476944" y="6412345"/>
            <a:ext cx="335280" cy="316230"/>
          </a:xfrm>
          <a:prstGeom prst="rect">
            <a:avLst/>
          </a:prstGeom>
        </p:spPr>
      </p:pic>
      <p:sp>
        <p:nvSpPr>
          <p:cNvPr id="3" name="Text Placeholder 9">
            <a:extLst>
              <a:ext uri="{FF2B5EF4-FFF2-40B4-BE49-F238E27FC236}">
                <a16:creationId xmlns:a16="http://schemas.microsoft.com/office/drawing/2014/main" id="{0A99A581-1EC3-BFCF-5EE3-32424D8E3F5A}"/>
              </a:ext>
            </a:extLst>
          </p:cNvPr>
          <p:cNvSpPr>
            <a:spLocks noGrp="1"/>
          </p:cNvSpPr>
          <p:nvPr>
            <p:ph type="body" sz="quarter" idx="10" hasCustomPrompt="1"/>
          </p:nvPr>
        </p:nvSpPr>
        <p:spPr>
          <a:xfrm rot="21438633">
            <a:off x="2755331" y="2636358"/>
            <a:ext cx="6409852" cy="606715"/>
          </a:xfrm>
          <a:prstGeom prst="rect">
            <a:avLst/>
          </a:prstGeom>
        </p:spPr>
        <p:txBody>
          <a:bodyPr/>
          <a:lstStyle>
            <a:lvl1pPr>
              <a:defRPr sz="4400">
                <a:solidFill>
                  <a:srgbClr val="C5DCE2"/>
                </a:solidFill>
                <a:latin typeface="Brandon Grotesque Black" panose="020B0A03020203060202" pitchFamily="34" charset="0"/>
              </a:defRPr>
            </a:lvl1pPr>
          </a:lstStyle>
          <a:p>
            <a:pPr lvl="0"/>
            <a:r>
              <a:rPr lang="en-US"/>
              <a:t>Title</a:t>
            </a:r>
            <a:endParaRPr lang="en-GB"/>
          </a:p>
        </p:txBody>
      </p:sp>
    </p:spTree>
    <p:extLst>
      <p:ext uri="{BB962C8B-B14F-4D97-AF65-F5344CB8AC3E}">
        <p14:creationId xmlns:p14="http://schemas.microsoft.com/office/powerpoint/2010/main" val="233513806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ingle Picture Slide">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FA5A25A9-BADA-3274-F9F0-D3626F2E20DD}"/>
              </a:ext>
            </a:extLst>
          </p:cNvPr>
          <p:cNvGrpSpPr/>
          <p:nvPr userDrawn="1"/>
        </p:nvGrpSpPr>
        <p:grpSpPr>
          <a:xfrm>
            <a:off x="0" y="-1"/>
            <a:ext cx="12192000" cy="6858000"/>
            <a:chOff x="0" y="0"/>
            <a:chExt cx="12192000" cy="6858000"/>
          </a:xfrm>
        </p:grpSpPr>
        <p:sp>
          <p:nvSpPr>
            <p:cNvPr id="18" name="Rectangle 17">
              <a:extLst>
                <a:ext uri="{FF2B5EF4-FFF2-40B4-BE49-F238E27FC236}">
                  <a16:creationId xmlns:a16="http://schemas.microsoft.com/office/drawing/2014/main" id="{E8FF2015-6B29-34C1-DBE2-B25E90C497C8}"/>
                </a:ext>
              </a:extLst>
            </p:cNvPr>
            <p:cNvSpPr/>
            <p:nvPr userDrawn="1"/>
          </p:nvSpPr>
          <p:spPr>
            <a:xfrm>
              <a:off x="0" y="0"/>
              <a:ext cx="12192000" cy="6858000"/>
            </a:xfrm>
            <a:prstGeom prst="rect">
              <a:avLst/>
            </a:prstGeom>
            <a:solidFill>
              <a:srgbClr val="143F6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5FF99438-9749-DE4A-A416-81039CEE72A8}"/>
                </a:ext>
              </a:extLst>
            </p:cNvPr>
            <p:cNvSpPr/>
            <p:nvPr userDrawn="1"/>
          </p:nvSpPr>
          <p:spPr>
            <a:xfrm>
              <a:off x="323733" y="6275387"/>
              <a:ext cx="11543101" cy="24409"/>
            </a:xfrm>
            <a:prstGeom prst="rect">
              <a:avLst/>
            </a:prstGeom>
            <a:solidFill>
              <a:schemeClr val="bg1">
                <a:alpha val="7981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E157295B-C42A-5DFA-86F0-E6D035340FE0}"/>
                </a:ext>
              </a:extLst>
            </p:cNvPr>
            <p:cNvSpPr txBox="1"/>
            <p:nvPr userDrawn="1"/>
          </p:nvSpPr>
          <p:spPr>
            <a:xfrm>
              <a:off x="3047527" y="6373008"/>
              <a:ext cx="6096946" cy="369333"/>
            </a:xfrm>
            <a:prstGeom prst="rect">
              <a:avLst/>
            </a:prstGeom>
            <a:noFill/>
          </p:spPr>
          <p:txBody>
            <a:bodyPr wrap="square">
              <a:spAutoFit/>
            </a:bodyPr>
            <a:lstStyle/>
            <a:p>
              <a:pPr algn="ctr"/>
              <a:r>
                <a:rPr lang="en-US" sz="1800" b="0" i="0" err="1">
                  <a:solidFill>
                    <a:schemeClr val="bg1"/>
                  </a:solidFill>
                  <a:latin typeface="Brandon Grotesque Medium" panose="020B0503020203060202" pitchFamily="34" charset="77"/>
                </a:rPr>
                <a:t>nusu.co.uk</a:t>
              </a:r>
              <a:endParaRPr lang="en-US" sz="1800" b="0" i="0">
                <a:solidFill>
                  <a:schemeClr val="bg1"/>
                </a:solidFill>
                <a:latin typeface="Brandon Grotesque Medium" panose="020B0503020203060202" pitchFamily="34" charset="77"/>
              </a:endParaRPr>
            </a:p>
          </p:txBody>
        </p:sp>
        <p:pic>
          <p:nvPicPr>
            <p:cNvPr id="21" name="Graphic 20">
              <a:extLst>
                <a:ext uri="{FF2B5EF4-FFF2-40B4-BE49-F238E27FC236}">
                  <a16:creationId xmlns:a16="http://schemas.microsoft.com/office/drawing/2014/main" id="{CA96E929-2F59-5B48-7815-983810DC687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476944" y="6412345"/>
              <a:ext cx="335280" cy="316230"/>
            </a:xfrm>
            <a:prstGeom prst="rect">
              <a:avLst/>
            </a:prstGeom>
          </p:spPr>
        </p:pic>
      </p:grpSp>
      <p:sp>
        <p:nvSpPr>
          <p:cNvPr id="4" name="Picture Placeholder 38">
            <a:extLst>
              <a:ext uri="{FF2B5EF4-FFF2-40B4-BE49-F238E27FC236}">
                <a16:creationId xmlns:a16="http://schemas.microsoft.com/office/drawing/2014/main" id="{2799D182-E96F-EADD-ACE9-57455388E3CC}"/>
              </a:ext>
            </a:extLst>
          </p:cNvPr>
          <p:cNvSpPr>
            <a:spLocks noGrp="1"/>
          </p:cNvSpPr>
          <p:nvPr>
            <p:ph type="pic" sz="quarter" idx="11"/>
          </p:nvPr>
        </p:nvSpPr>
        <p:spPr>
          <a:xfrm>
            <a:off x="0" y="0"/>
            <a:ext cx="12192000" cy="6858000"/>
          </a:xfrm>
          <a:prstGeom prst="rect">
            <a:avLst/>
          </a:prstGeom>
        </p:spPr>
        <p:txBody>
          <a:bodyPr/>
          <a:lstStyle>
            <a:lvl1pPr>
              <a:defRPr>
                <a:solidFill>
                  <a:schemeClr val="bg1"/>
                </a:solidFill>
              </a:defRPr>
            </a:lvl1pPr>
          </a:lstStyle>
          <a:p>
            <a:endParaRPr lang="en-GB"/>
          </a:p>
        </p:txBody>
      </p:sp>
      <p:pic>
        <p:nvPicPr>
          <p:cNvPr id="2" name="Graphic 1">
            <a:extLst>
              <a:ext uri="{FF2B5EF4-FFF2-40B4-BE49-F238E27FC236}">
                <a16:creationId xmlns:a16="http://schemas.microsoft.com/office/drawing/2014/main" id="{0B980D41-30CB-FCB4-E57B-D58BB66707F4}"/>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779854" y="419029"/>
            <a:ext cx="1468702" cy="1468702"/>
          </a:xfrm>
          <a:prstGeom prst="rect">
            <a:avLst/>
          </a:prstGeom>
        </p:spPr>
      </p:pic>
      <p:pic>
        <p:nvPicPr>
          <p:cNvPr id="3" name="Graphic 2">
            <a:extLst>
              <a:ext uri="{FF2B5EF4-FFF2-40B4-BE49-F238E27FC236}">
                <a16:creationId xmlns:a16="http://schemas.microsoft.com/office/drawing/2014/main" id="{83F42068-FF5F-13DB-ED89-B2CE2736BDE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1757378" y="4726663"/>
            <a:ext cx="1468702" cy="1468702"/>
          </a:xfrm>
          <a:prstGeom prst="rect">
            <a:avLst/>
          </a:prstGeom>
        </p:spPr>
      </p:pic>
      <p:pic>
        <p:nvPicPr>
          <p:cNvPr id="5" name="Graphic 4">
            <a:extLst>
              <a:ext uri="{FF2B5EF4-FFF2-40B4-BE49-F238E27FC236}">
                <a16:creationId xmlns:a16="http://schemas.microsoft.com/office/drawing/2014/main" id="{78714590-3EC7-7801-6B2A-15C927C43EFD}"/>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rot="21398121">
            <a:off x="2698494" y="-547394"/>
            <a:ext cx="1094787" cy="1094787"/>
          </a:xfrm>
          <a:prstGeom prst="rect">
            <a:avLst/>
          </a:prstGeom>
        </p:spPr>
      </p:pic>
      <p:pic>
        <p:nvPicPr>
          <p:cNvPr id="6" name="Graphic 5">
            <a:extLst>
              <a:ext uri="{FF2B5EF4-FFF2-40B4-BE49-F238E27FC236}">
                <a16:creationId xmlns:a16="http://schemas.microsoft.com/office/drawing/2014/main" id="{06E8A7AB-12DF-E416-DA67-1E423868D53D}"/>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rot="21398121">
            <a:off x="-700959" y="4680860"/>
            <a:ext cx="1094787" cy="1094787"/>
          </a:xfrm>
          <a:prstGeom prst="rect">
            <a:avLst/>
          </a:prstGeom>
        </p:spPr>
      </p:pic>
      <p:pic>
        <p:nvPicPr>
          <p:cNvPr id="7" name="Graphic 6">
            <a:extLst>
              <a:ext uri="{FF2B5EF4-FFF2-40B4-BE49-F238E27FC236}">
                <a16:creationId xmlns:a16="http://schemas.microsoft.com/office/drawing/2014/main" id="{A026FC07-4F3B-F576-7025-11595968285F}"/>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rot="21398121">
            <a:off x="11644607" y="-286135"/>
            <a:ext cx="1094787" cy="1094787"/>
          </a:xfrm>
          <a:prstGeom prst="rect">
            <a:avLst/>
          </a:prstGeom>
        </p:spPr>
      </p:pic>
      <p:pic>
        <p:nvPicPr>
          <p:cNvPr id="8" name="Graphic 7">
            <a:extLst>
              <a:ext uri="{FF2B5EF4-FFF2-40B4-BE49-F238E27FC236}">
                <a16:creationId xmlns:a16="http://schemas.microsoft.com/office/drawing/2014/main" id="{F849EC41-146A-33A6-1FD4-0DD18EE0AD55}"/>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rot="12077859">
            <a:off x="-999062" y="2406088"/>
            <a:ext cx="1363348" cy="1363348"/>
          </a:xfrm>
          <a:prstGeom prst="rect">
            <a:avLst/>
          </a:prstGeom>
        </p:spPr>
      </p:pic>
      <p:pic>
        <p:nvPicPr>
          <p:cNvPr id="9" name="Graphic 8">
            <a:extLst>
              <a:ext uri="{FF2B5EF4-FFF2-40B4-BE49-F238E27FC236}">
                <a16:creationId xmlns:a16="http://schemas.microsoft.com/office/drawing/2014/main" id="{674CCAD9-59B4-C39F-3BED-258756D2E35E}"/>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rot="12077859">
            <a:off x="8392400" y="-613251"/>
            <a:ext cx="1363348" cy="1363348"/>
          </a:xfrm>
          <a:prstGeom prst="rect">
            <a:avLst/>
          </a:prstGeom>
        </p:spPr>
      </p:pic>
      <p:pic>
        <p:nvPicPr>
          <p:cNvPr id="10" name="Graphic 9">
            <a:extLst>
              <a:ext uri="{FF2B5EF4-FFF2-40B4-BE49-F238E27FC236}">
                <a16:creationId xmlns:a16="http://schemas.microsoft.com/office/drawing/2014/main" id="{1B3FBB4F-3402-D500-61B7-1ACACA065621}"/>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rot="19121809">
            <a:off x="11298348" y="1612759"/>
            <a:ext cx="2098729" cy="1986613"/>
          </a:xfrm>
          <a:prstGeom prst="rect">
            <a:avLst/>
          </a:prstGeom>
        </p:spPr>
      </p:pic>
      <p:pic>
        <p:nvPicPr>
          <p:cNvPr id="11" name="Graphic 10">
            <a:extLst>
              <a:ext uri="{FF2B5EF4-FFF2-40B4-BE49-F238E27FC236}">
                <a16:creationId xmlns:a16="http://schemas.microsoft.com/office/drawing/2014/main" id="{AE2D02F3-625C-06D1-2854-2A7A73CE0E03}"/>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rot="699323">
            <a:off x="5145722" y="-1151966"/>
            <a:ext cx="2098729" cy="1986613"/>
          </a:xfrm>
          <a:prstGeom prst="rect">
            <a:avLst/>
          </a:prstGeom>
        </p:spPr>
      </p:pic>
    </p:spTree>
    <p:extLst>
      <p:ext uri="{BB962C8B-B14F-4D97-AF65-F5344CB8AC3E}">
        <p14:creationId xmlns:p14="http://schemas.microsoft.com/office/powerpoint/2010/main" val="175598515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Red Picture Collage">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AF80C1F-5DBD-CCEA-87EE-9B09DD1458AD}"/>
              </a:ext>
            </a:extLst>
          </p:cNvPr>
          <p:cNvGrpSpPr/>
          <p:nvPr userDrawn="1"/>
        </p:nvGrpSpPr>
        <p:grpSpPr>
          <a:xfrm>
            <a:off x="0" y="0"/>
            <a:ext cx="12192000" cy="6858000"/>
            <a:chOff x="0" y="0"/>
            <a:chExt cx="12192000" cy="6858000"/>
          </a:xfrm>
        </p:grpSpPr>
        <p:sp>
          <p:nvSpPr>
            <p:cNvPr id="3" name="Rectangle 2">
              <a:extLst>
                <a:ext uri="{FF2B5EF4-FFF2-40B4-BE49-F238E27FC236}">
                  <a16:creationId xmlns:a16="http://schemas.microsoft.com/office/drawing/2014/main" id="{08717F5E-3B5E-4702-FA47-1FC6C9BBBFD6}"/>
                </a:ext>
              </a:extLst>
            </p:cNvPr>
            <p:cNvSpPr/>
            <p:nvPr userDrawn="1"/>
          </p:nvSpPr>
          <p:spPr>
            <a:xfrm>
              <a:off x="0" y="0"/>
              <a:ext cx="12192000" cy="6858000"/>
            </a:xfrm>
            <a:prstGeom prst="rect">
              <a:avLst/>
            </a:prstGeom>
            <a:solidFill>
              <a:srgbClr val="143F6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extLst>
                <a:ext uri="{FF2B5EF4-FFF2-40B4-BE49-F238E27FC236}">
                  <a16:creationId xmlns:a16="http://schemas.microsoft.com/office/drawing/2014/main" id="{D6EF666E-A6A4-245B-0361-AAACB49E7E5F}"/>
                </a:ext>
              </a:extLst>
            </p:cNvPr>
            <p:cNvSpPr/>
            <p:nvPr userDrawn="1"/>
          </p:nvSpPr>
          <p:spPr>
            <a:xfrm>
              <a:off x="323733" y="6275387"/>
              <a:ext cx="11543101" cy="24409"/>
            </a:xfrm>
            <a:prstGeom prst="rect">
              <a:avLst/>
            </a:prstGeom>
            <a:solidFill>
              <a:schemeClr val="bg1">
                <a:alpha val="7981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0CC18835-E238-43D6-4319-9F904B84AB04}"/>
                </a:ext>
              </a:extLst>
            </p:cNvPr>
            <p:cNvSpPr txBox="1"/>
            <p:nvPr userDrawn="1"/>
          </p:nvSpPr>
          <p:spPr>
            <a:xfrm>
              <a:off x="3047527" y="6373008"/>
              <a:ext cx="6096946" cy="369333"/>
            </a:xfrm>
            <a:prstGeom prst="rect">
              <a:avLst/>
            </a:prstGeom>
            <a:noFill/>
          </p:spPr>
          <p:txBody>
            <a:bodyPr wrap="square">
              <a:spAutoFit/>
            </a:bodyPr>
            <a:lstStyle/>
            <a:p>
              <a:pPr algn="ctr"/>
              <a:r>
                <a:rPr lang="en-US" sz="1800" b="0" i="0" err="1">
                  <a:solidFill>
                    <a:schemeClr val="bg1"/>
                  </a:solidFill>
                  <a:latin typeface="Brandon Grotesque Medium" panose="020B0503020203060202" pitchFamily="34" charset="77"/>
                </a:rPr>
                <a:t>nusu.co.uk</a:t>
              </a:r>
              <a:endParaRPr lang="en-US" sz="1800" b="0" i="0">
                <a:solidFill>
                  <a:schemeClr val="bg1"/>
                </a:solidFill>
                <a:latin typeface="Brandon Grotesque Medium" panose="020B0503020203060202" pitchFamily="34" charset="77"/>
              </a:endParaRPr>
            </a:p>
          </p:txBody>
        </p:sp>
        <p:pic>
          <p:nvPicPr>
            <p:cNvPr id="6" name="Graphic 5">
              <a:extLst>
                <a:ext uri="{FF2B5EF4-FFF2-40B4-BE49-F238E27FC236}">
                  <a16:creationId xmlns:a16="http://schemas.microsoft.com/office/drawing/2014/main" id="{397B3B77-2AF5-54EF-865D-53752D3964C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476944" y="6412345"/>
              <a:ext cx="335280" cy="316230"/>
            </a:xfrm>
            <a:prstGeom prst="rect">
              <a:avLst/>
            </a:prstGeom>
          </p:spPr>
        </p:pic>
      </p:grpSp>
      <p:sp>
        <p:nvSpPr>
          <p:cNvPr id="9" name="Picture Placeholder 8">
            <a:extLst>
              <a:ext uri="{FF2B5EF4-FFF2-40B4-BE49-F238E27FC236}">
                <a16:creationId xmlns:a16="http://schemas.microsoft.com/office/drawing/2014/main" id="{86994244-C1F0-581E-B037-66FA9253163F}"/>
              </a:ext>
            </a:extLst>
          </p:cNvPr>
          <p:cNvSpPr>
            <a:spLocks noGrp="1"/>
          </p:cNvSpPr>
          <p:nvPr>
            <p:ph type="pic" sz="quarter" idx="10"/>
          </p:nvPr>
        </p:nvSpPr>
        <p:spPr>
          <a:xfrm>
            <a:off x="329185" y="254908"/>
            <a:ext cx="3252558" cy="3634467"/>
          </a:xfrm>
          <a:prstGeom prst="rect">
            <a:avLst/>
          </a:prstGeom>
        </p:spPr>
        <p:txBody>
          <a:bodyPr/>
          <a:lstStyle/>
          <a:p>
            <a:endParaRPr lang="en-GB"/>
          </a:p>
        </p:txBody>
      </p:sp>
      <p:sp>
        <p:nvSpPr>
          <p:cNvPr id="10" name="Picture Placeholder 8">
            <a:extLst>
              <a:ext uri="{FF2B5EF4-FFF2-40B4-BE49-F238E27FC236}">
                <a16:creationId xmlns:a16="http://schemas.microsoft.com/office/drawing/2014/main" id="{452F1F71-43DB-191B-137E-E1DE9DED641C}"/>
              </a:ext>
            </a:extLst>
          </p:cNvPr>
          <p:cNvSpPr>
            <a:spLocks noGrp="1"/>
          </p:cNvSpPr>
          <p:nvPr>
            <p:ph type="pic" sz="quarter" idx="11"/>
          </p:nvPr>
        </p:nvSpPr>
        <p:spPr>
          <a:xfrm>
            <a:off x="329184" y="3889375"/>
            <a:ext cx="3252558" cy="2249487"/>
          </a:xfrm>
          <a:prstGeom prst="rect">
            <a:avLst/>
          </a:prstGeom>
        </p:spPr>
        <p:txBody>
          <a:bodyPr/>
          <a:lstStyle/>
          <a:p>
            <a:endParaRPr lang="en-GB"/>
          </a:p>
        </p:txBody>
      </p:sp>
      <p:sp>
        <p:nvSpPr>
          <p:cNvPr id="11" name="Picture Placeholder 8">
            <a:extLst>
              <a:ext uri="{FF2B5EF4-FFF2-40B4-BE49-F238E27FC236}">
                <a16:creationId xmlns:a16="http://schemas.microsoft.com/office/drawing/2014/main" id="{95A08FB2-7D9A-9F37-3B35-16AB66F386A2}"/>
              </a:ext>
            </a:extLst>
          </p:cNvPr>
          <p:cNvSpPr>
            <a:spLocks noGrp="1"/>
          </p:cNvSpPr>
          <p:nvPr>
            <p:ph type="pic" sz="quarter" idx="12"/>
          </p:nvPr>
        </p:nvSpPr>
        <p:spPr>
          <a:xfrm>
            <a:off x="3581742" y="254908"/>
            <a:ext cx="4659578" cy="5883954"/>
          </a:xfrm>
          <a:prstGeom prst="rect">
            <a:avLst/>
          </a:prstGeom>
        </p:spPr>
        <p:txBody>
          <a:bodyPr/>
          <a:lstStyle/>
          <a:p>
            <a:endParaRPr lang="en-GB"/>
          </a:p>
        </p:txBody>
      </p:sp>
      <p:sp>
        <p:nvSpPr>
          <p:cNvPr id="12" name="Picture Placeholder 8">
            <a:extLst>
              <a:ext uri="{FF2B5EF4-FFF2-40B4-BE49-F238E27FC236}">
                <a16:creationId xmlns:a16="http://schemas.microsoft.com/office/drawing/2014/main" id="{717D0BD4-7CFD-9FD0-8495-87A0CFC3A12C}"/>
              </a:ext>
            </a:extLst>
          </p:cNvPr>
          <p:cNvSpPr>
            <a:spLocks noGrp="1"/>
          </p:cNvSpPr>
          <p:nvPr>
            <p:ph type="pic" sz="quarter" idx="13"/>
          </p:nvPr>
        </p:nvSpPr>
        <p:spPr>
          <a:xfrm>
            <a:off x="8241321" y="254908"/>
            <a:ext cx="3609304" cy="3126684"/>
          </a:xfrm>
          <a:prstGeom prst="rect">
            <a:avLst/>
          </a:prstGeom>
        </p:spPr>
        <p:txBody>
          <a:bodyPr/>
          <a:lstStyle/>
          <a:p>
            <a:endParaRPr lang="en-GB"/>
          </a:p>
        </p:txBody>
      </p:sp>
      <p:sp>
        <p:nvSpPr>
          <p:cNvPr id="13" name="Picture Placeholder 8">
            <a:extLst>
              <a:ext uri="{FF2B5EF4-FFF2-40B4-BE49-F238E27FC236}">
                <a16:creationId xmlns:a16="http://schemas.microsoft.com/office/drawing/2014/main" id="{0753B5F8-8A61-53CD-BF59-87BB3CA056E0}"/>
              </a:ext>
            </a:extLst>
          </p:cNvPr>
          <p:cNvSpPr>
            <a:spLocks noGrp="1"/>
          </p:cNvSpPr>
          <p:nvPr>
            <p:ph type="pic" sz="quarter" idx="14"/>
          </p:nvPr>
        </p:nvSpPr>
        <p:spPr>
          <a:xfrm>
            <a:off x="8241320" y="3381592"/>
            <a:ext cx="3609304" cy="2757270"/>
          </a:xfrm>
          <a:prstGeom prst="rect">
            <a:avLst/>
          </a:prstGeom>
        </p:spPr>
        <p:txBody>
          <a:bodyPr/>
          <a:lstStyle/>
          <a:p>
            <a:endParaRPr lang="en-GB"/>
          </a:p>
        </p:txBody>
      </p:sp>
      <p:pic>
        <p:nvPicPr>
          <p:cNvPr id="14" name="Graphic 13">
            <a:extLst>
              <a:ext uri="{FF2B5EF4-FFF2-40B4-BE49-F238E27FC236}">
                <a16:creationId xmlns:a16="http://schemas.microsoft.com/office/drawing/2014/main" id="{A0FE8AD7-55FB-149D-110C-071D12A534CC}"/>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462634" y="-493009"/>
            <a:ext cx="1748889" cy="1748889"/>
          </a:xfrm>
          <a:prstGeom prst="rect">
            <a:avLst/>
          </a:prstGeom>
        </p:spPr>
      </p:pic>
      <p:pic>
        <p:nvPicPr>
          <p:cNvPr id="15" name="Graphic 14">
            <a:extLst>
              <a:ext uri="{FF2B5EF4-FFF2-40B4-BE49-F238E27FC236}">
                <a16:creationId xmlns:a16="http://schemas.microsoft.com/office/drawing/2014/main" id="{9FC225BA-1CC4-53ED-6CDD-35929D7ADCE9}"/>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7672317" y="2859998"/>
            <a:ext cx="1138004" cy="1138004"/>
          </a:xfrm>
          <a:prstGeom prst="rect">
            <a:avLst/>
          </a:prstGeom>
        </p:spPr>
      </p:pic>
      <p:pic>
        <p:nvPicPr>
          <p:cNvPr id="16" name="Graphic 15">
            <a:extLst>
              <a:ext uri="{FF2B5EF4-FFF2-40B4-BE49-F238E27FC236}">
                <a16:creationId xmlns:a16="http://schemas.microsoft.com/office/drawing/2014/main" id="{8D88EE9C-60C7-7B7C-116C-287989333DBB}"/>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1473646" y="-104269"/>
            <a:ext cx="718354" cy="718354"/>
          </a:xfrm>
          <a:prstGeom prst="rect">
            <a:avLst/>
          </a:prstGeom>
        </p:spPr>
      </p:pic>
      <p:sp>
        <p:nvSpPr>
          <p:cNvPr id="17" name="Oval 16">
            <a:extLst>
              <a:ext uri="{FF2B5EF4-FFF2-40B4-BE49-F238E27FC236}">
                <a16:creationId xmlns:a16="http://schemas.microsoft.com/office/drawing/2014/main" id="{C079880A-BD29-FD6D-DA86-4994D83E011B}"/>
              </a:ext>
            </a:extLst>
          </p:cNvPr>
          <p:cNvSpPr/>
          <p:nvPr userDrawn="1"/>
        </p:nvSpPr>
        <p:spPr>
          <a:xfrm>
            <a:off x="-386715" y="5852160"/>
            <a:ext cx="1386840" cy="1324250"/>
          </a:xfrm>
          <a:prstGeom prst="ellipse">
            <a:avLst/>
          </a:prstGeom>
          <a:noFill/>
          <a:ln w="57150">
            <a:solidFill>
              <a:srgbClr val="CD171B">
                <a:alpha val="6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04397244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Purple Picture Collage">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A9F813D0-1D9F-DD0A-1AD1-71D102D938EA}"/>
              </a:ext>
            </a:extLst>
          </p:cNvPr>
          <p:cNvGrpSpPr/>
          <p:nvPr userDrawn="1"/>
        </p:nvGrpSpPr>
        <p:grpSpPr>
          <a:xfrm>
            <a:off x="0" y="0"/>
            <a:ext cx="12192000" cy="6858000"/>
            <a:chOff x="0" y="0"/>
            <a:chExt cx="12192000" cy="6858000"/>
          </a:xfrm>
        </p:grpSpPr>
        <p:sp>
          <p:nvSpPr>
            <p:cNvPr id="7" name="Rectangle 6">
              <a:extLst>
                <a:ext uri="{FF2B5EF4-FFF2-40B4-BE49-F238E27FC236}">
                  <a16:creationId xmlns:a16="http://schemas.microsoft.com/office/drawing/2014/main" id="{CC1F2BEF-E1DE-D58B-C433-B8950D666B12}"/>
                </a:ext>
              </a:extLst>
            </p:cNvPr>
            <p:cNvSpPr/>
            <p:nvPr userDrawn="1"/>
          </p:nvSpPr>
          <p:spPr>
            <a:xfrm>
              <a:off x="0" y="0"/>
              <a:ext cx="12192000" cy="6858000"/>
            </a:xfrm>
            <a:prstGeom prst="rect">
              <a:avLst/>
            </a:prstGeom>
            <a:solidFill>
              <a:srgbClr val="143F6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3BED5526-14E6-C850-6370-C429C6A9B51C}"/>
                </a:ext>
              </a:extLst>
            </p:cNvPr>
            <p:cNvSpPr/>
            <p:nvPr userDrawn="1"/>
          </p:nvSpPr>
          <p:spPr>
            <a:xfrm>
              <a:off x="323733" y="6275387"/>
              <a:ext cx="11543101" cy="24409"/>
            </a:xfrm>
            <a:prstGeom prst="rect">
              <a:avLst/>
            </a:prstGeom>
            <a:solidFill>
              <a:schemeClr val="bg1">
                <a:alpha val="7981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9729FC67-B71D-827B-CB89-720493A4E05F}"/>
                </a:ext>
              </a:extLst>
            </p:cNvPr>
            <p:cNvSpPr txBox="1"/>
            <p:nvPr userDrawn="1"/>
          </p:nvSpPr>
          <p:spPr>
            <a:xfrm>
              <a:off x="3047527" y="6373008"/>
              <a:ext cx="6096946" cy="369333"/>
            </a:xfrm>
            <a:prstGeom prst="rect">
              <a:avLst/>
            </a:prstGeom>
            <a:noFill/>
          </p:spPr>
          <p:txBody>
            <a:bodyPr wrap="square">
              <a:spAutoFit/>
            </a:bodyPr>
            <a:lstStyle/>
            <a:p>
              <a:pPr algn="ctr"/>
              <a:r>
                <a:rPr lang="en-US" sz="1800" b="0" i="0" err="1">
                  <a:solidFill>
                    <a:schemeClr val="bg1"/>
                  </a:solidFill>
                  <a:latin typeface="Brandon Grotesque Medium" panose="020B0503020203060202" pitchFamily="34" charset="77"/>
                </a:rPr>
                <a:t>nusu.co.uk</a:t>
              </a:r>
              <a:endParaRPr lang="en-US" sz="1800" b="0" i="0">
                <a:solidFill>
                  <a:schemeClr val="bg1"/>
                </a:solidFill>
                <a:latin typeface="Brandon Grotesque Medium" panose="020B0503020203060202" pitchFamily="34" charset="77"/>
              </a:endParaRPr>
            </a:p>
          </p:txBody>
        </p:sp>
        <p:pic>
          <p:nvPicPr>
            <p:cNvPr id="15" name="Graphic 14">
              <a:extLst>
                <a:ext uri="{FF2B5EF4-FFF2-40B4-BE49-F238E27FC236}">
                  <a16:creationId xmlns:a16="http://schemas.microsoft.com/office/drawing/2014/main" id="{24916921-0FE3-819B-B04A-F1F19CB52C7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476944" y="6412345"/>
              <a:ext cx="335280" cy="316230"/>
            </a:xfrm>
            <a:prstGeom prst="rect">
              <a:avLst/>
            </a:prstGeom>
          </p:spPr>
        </p:pic>
      </p:grpSp>
      <p:sp>
        <p:nvSpPr>
          <p:cNvPr id="9" name="Picture Placeholder 8">
            <a:extLst>
              <a:ext uri="{FF2B5EF4-FFF2-40B4-BE49-F238E27FC236}">
                <a16:creationId xmlns:a16="http://schemas.microsoft.com/office/drawing/2014/main" id="{86994244-C1F0-581E-B037-66FA9253163F}"/>
              </a:ext>
            </a:extLst>
          </p:cNvPr>
          <p:cNvSpPr>
            <a:spLocks noGrp="1"/>
          </p:cNvSpPr>
          <p:nvPr>
            <p:ph type="pic" sz="quarter" idx="10"/>
          </p:nvPr>
        </p:nvSpPr>
        <p:spPr>
          <a:xfrm>
            <a:off x="329185" y="254908"/>
            <a:ext cx="3252558" cy="3634467"/>
          </a:xfrm>
          <a:prstGeom prst="rect">
            <a:avLst/>
          </a:prstGeom>
        </p:spPr>
        <p:txBody>
          <a:bodyPr/>
          <a:lstStyle/>
          <a:p>
            <a:endParaRPr lang="en-GB"/>
          </a:p>
        </p:txBody>
      </p:sp>
      <p:sp>
        <p:nvSpPr>
          <p:cNvPr id="10" name="Picture Placeholder 8">
            <a:extLst>
              <a:ext uri="{FF2B5EF4-FFF2-40B4-BE49-F238E27FC236}">
                <a16:creationId xmlns:a16="http://schemas.microsoft.com/office/drawing/2014/main" id="{452F1F71-43DB-191B-137E-E1DE9DED641C}"/>
              </a:ext>
            </a:extLst>
          </p:cNvPr>
          <p:cNvSpPr>
            <a:spLocks noGrp="1"/>
          </p:cNvSpPr>
          <p:nvPr>
            <p:ph type="pic" sz="quarter" idx="11"/>
          </p:nvPr>
        </p:nvSpPr>
        <p:spPr>
          <a:xfrm>
            <a:off x="329184" y="3889375"/>
            <a:ext cx="3252558" cy="2249487"/>
          </a:xfrm>
          <a:prstGeom prst="rect">
            <a:avLst/>
          </a:prstGeom>
        </p:spPr>
        <p:txBody>
          <a:bodyPr/>
          <a:lstStyle/>
          <a:p>
            <a:endParaRPr lang="en-GB"/>
          </a:p>
        </p:txBody>
      </p:sp>
      <p:sp>
        <p:nvSpPr>
          <p:cNvPr id="11" name="Picture Placeholder 8">
            <a:extLst>
              <a:ext uri="{FF2B5EF4-FFF2-40B4-BE49-F238E27FC236}">
                <a16:creationId xmlns:a16="http://schemas.microsoft.com/office/drawing/2014/main" id="{95A08FB2-7D9A-9F37-3B35-16AB66F386A2}"/>
              </a:ext>
            </a:extLst>
          </p:cNvPr>
          <p:cNvSpPr>
            <a:spLocks noGrp="1"/>
          </p:cNvSpPr>
          <p:nvPr>
            <p:ph type="pic" sz="quarter" idx="12"/>
          </p:nvPr>
        </p:nvSpPr>
        <p:spPr>
          <a:xfrm>
            <a:off x="3581742" y="254908"/>
            <a:ext cx="4659578" cy="5883954"/>
          </a:xfrm>
          <a:prstGeom prst="rect">
            <a:avLst/>
          </a:prstGeom>
        </p:spPr>
        <p:txBody>
          <a:bodyPr/>
          <a:lstStyle/>
          <a:p>
            <a:endParaRPr lang="en-GB"/>
          </a:p>
        </p:txBody>
      </p:sp>
      <p:sp>
        <p:nvSpPr>
          <p:cNvPr id="12" name="Picture Placeholder 8">
            <a:extLst>
              <a:ext uri="{FF2B5EF4-FFF2-40B4-BE49-F238E27FC236}">
                <a16:creationId xmlns:a16="http://schemas.microsoft.com/office/drawing/2014/main" id="{717D0BD4-7CFD-9FD0-8495-87A0CFC3A12C}"/>
              </a:ext>
            </a:extLst>
          </p:cNvPr>
          <p:cNvSpPr>
            <a:spLocks noGrp="1"/>
          </p:cNvSpPr>
          <p:nvPr>
            <p:ph type="pic" sz="quarter" idx="13"/>
          </p:nvPr>
        </p:nvSpPr>
        <p:spPr>
          <a:xfrm>
            <a:off x="8241321" y="254908"/>
            <a:ext cx="3609304" cy="3126684"/>
          </a:xfrm>
          <a:prstGeom prst="rect">
            <a:avLst/>
          </a:prstGeom>
        </p:spPr>
        <p:txBody>
          <a:bodyPr/>
          <a:lstStyle/>
          <a:p>
            <a:endParaRPr lang="en-GB"/>
          </a:p>
        </p:txBody>
      </p:sp>
      <p:sp>
        <p:nvSpPr>
          <p:cNvPr id="13" name="Picture Placeholder 8">
            <a:extLst>
              <a:ext uri="{FF2B5EF4-FFF2-40B4-BE49-F238E27FC236}">
                <a16:creationId xmlns:a16="http://schemas.microsoft.com/office/drawing/2014/main" id="{0753B5F8-8A61-53CD-BF59-87BB3CA056E0}"/>
              </a:ext>
            </a:extLst>
          </p:cNvPr>
          <p:cNvSpPr>
            <a:spLocks noGrp="1"/>
          </p:cNvSpPr>
          <p:nvPr>
            <p:ph type="pic" sz="quarter" idx="14"/>
          </p:nvPr>
        </p:nvSpPr>
        <p:spPr>
          <a:xfrm>
            <a:off x="8241320" y="3381592"/>
            <a:ext cx="3609304" cy="2757270"/>
          </a:xfrm>
          <a:prstGeom prst="rect">
            <a:avLst/>
          </a:prstGeom>
        </p:spPr>
        <p:txBody>
          <a:bodyPr/>
          <a:lstStyle/>
          <a:p>
            <a:endParaRPr lang="en-GB"/>
          </a:p>
        </p:txBody>
      </p:sp>
      <p:pic>
        <p:nvPicPr>
          <p:cNvPr id="2" name="Graphic 1">
            <a:extLst>
              <a:ext uri="{FF2B5EF4-FFF2-40B4-BE49-F238E27FC236}">
                <a16:creationId xmlns:a16="http://schemas.microsoft.com/office/drawing/2014/main" id="{6976F65E-784C-F61E-6B68-4229BBFD81C8}"/>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rot="20091469">
            <a:off x="2993024" y="2893226"/>
            <a:ext cx="1363348" cy="1363348"/>
          </a:xfrm>
          <a:prstGeom prst="rect">
            <a:avLst/>
          </a:prstGeom>
        </p:spPr>
      </p:pic>
      <p:pic>
        <p:nvPicPr>
          <p:cNvPr id="3" name="Graphic 2">
            <a:extLst>
              <a:ext uri="{FF2B5EF4-FFF2-40B4-BE49-F238E27FC236}">
                <a16:creationId xmlns:a16="http://schemas.microsoft.com/office/drawing/2014/main" id="{FC4F802E-BF09-C79A-FD62-7C54F1F72005}"/>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rot="1798615">
            <a:off x="7900497" y="881601"/>
            <a:ext cx="888074" cy="888074"/>
          </a:xfrm>
          <a:prstGeom prst="rect">
            <a:avLst/>
          </a:prstGeom>
        </p:spPr>
      </p:pic>
      <p:pic>
        <p:nvPicPr>
          <p:cNvPr id="4" name="Graphic 3">
            <a:extLst>
              <a:ext uri="{FF2B5EF4-FFF2-40B4-BE49-F238E27FC236}">
                <a16:creationId xmlns:a16="http://schemas.microsoft.com/office/drawing/2014/main" id="{18579AEA-9AE9-0290-03D0-AC1AC637060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rot="5162853">
            <a:off x="-180290" y="-179347"/>
            <a:ext cx="1363348" cy="1363348"/>
          </a:xfrm>
          <a:prstGeom prst="rect">
            <a:avLst/>
          </a:prstGeom>
        </p:spPr>
      </p:pic>
      <p:pic>
        <p:nvPicPr>
          <p:cNvPr id="5" name="Graphic 4">
            <a:extLst>
              <a:ext uri="{FF2B5EF4-FFF2-40B4-BE49-F238E27FC236}">
                <a16:creationId xmlns:a16="http://schemas.microsoft.com/office/drawing/2014/main" id="{AA7BEAE5-A2E4-7D36-0CA3-9902A018437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rot="20274622">
            <a:off x="11528280" y="2862349"/>
            <a:ext cx="669069" cy="669069"/>
          </a:xfrm>
          <a:prstGeom prst="rect">
            <a:avLst/>
          </a:prstGeom>
        </p:spPr>
      </p:pic>
    </p:spTree>
    <p:extLst>
      <p:ext uri="{BB962C8B-B14F-4D97-AF65-F5344CB8AC3E}">
        <p14:creationId xmlns:p14="http://schemas.microsoft.com/office/powerpoint/2010/main" val="67103691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Green Picture Collage">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F6FC6A4B-3DC7-6034-6B2B-59D953E991BF}"/>
              </a:ext>
            </a:extLst>
          </p:cNvPr>
          <p:cNvGrpSpPr/>
          <p:nvPr userDrawn="1"/>
        </p:nvGrpSpPr>
        <p:grpSpPr>
          <a:xfrm>
            <a:off x="0" y="0"/>
            <a:ext cx="12192000" cy="6858000"/>
            <a:chOff x="0" y="0"/>
            <a:chExt cx="12192000" cy="6858000"/>
          </a:xfrm>
        </p:grpSpPr>
        <p:sp>
          <p:nvSpPr>
            <p:cNvPr id="7" name="Rectangle 6">
              <a:extLst>
                <a:ext uri="{FF2B5EF4-FFF2-40B4-BE49-F238E27FC236}">
                  <a16:creationId xmlns:a16="http://schemas.microsoft.com/office/drawing/2014/main" id="{2FC8D756-14BC-CB78-9883-3CF687AD06FD}"/>
                </a:ext>
              </a:extLst>
            </p:cNvPr>
            <p:cNvSpPr/>
            <p:nvPr userDrawn="1"/>
          </p:nvSpPr>
          <p:spPr>
            <a:xfrm>
              <a:off x="0" y="0"/>
              <a:ext cx="12192000" cy="6858000"/>
            </a:xfrm>
            <a:prstGeom prst="rect">
              <a:avLst/>
            </a:prstGeom>
            <a:solidFill>
              <a:srgbClr val="143F6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9301BF59-F582-8E4E-06AE-1B401A82699D}"/>
                </a:ext>
              </a:extLst>
            </p:cNvPr>
            <p:cNvSpPr/>
            <p:nvPr userDrawn="1"/>
          </p:nvSpPr>
          <p:spPr>
            <a:xfrm>
              <a:off x="323733" y="6275387"/>
              <a:ext cx="11543101" cy="24409"/>
            </a:xfrm>
            <a:prstGeom prst="rect">
              <a:avLst/>
            </a:prstGeom>
            <a:solidFill>
              <a:schemeClr val="bg1">
                <a:alpha val="7981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F3912A4C-8F37-BA12-8159-44B9FFA03900}"/>
                </a:ext>
              </a:extLst>
            </p:cNvPr>
            <p:cNvSpPr txBox="1"/>
            <p:nvPr userDrawn="1"/>
          </p:nvSpPr>
          <p:spPr>
            <a:xfrm>
              <a:off x="3047527" y="6373008"/>
              <a:ext cx="6096946" cy="369333"/>
            </a:xfrm>
            <a:prstGeom prst="rect">
              <a:avLst/>
            </a:prstGeom>
            <a:noFill/>
          </p:spPr>
          <p:txBody>
            <a:bodyPr wrap="square">
              <a:spAutoFit/>
            </a:bodyPr>
            <a:lstStyle/>
            <a:p>
              <a:pPr algn="ctr"/>
              <a:r>
                <a:rPr lang="en-US" sz="1800" b="0" i="0" err="1">
                  <a:solidFill>
                    <a:schemeClr val="bg1"/>
                  </a:solidFill>
                  <a:latin typeface="Brandon Grotesque Medium" panose="020B0503020203060202" pitchFamily="34" charset="77"/>
                </a:rPr>
                <a:t>nusu.co.uk</a:t>
              </a:r>
              <a:endParaRPr lang="en-US" sz="1800" b="0" i="0">
                <a:solidFill>
                  <a:schemeClr val="bg1"/>
                </a:solidFill>
                <a:latin typeface="Brandon Grotesque Medium" panose="020B0503020203060202" pitchFamily="34" charset="77"/>
              </a:endParaRPr>
            </a:p>
          </p:txBody>
        </p:sp>
        <p:pic>
          <p:nvPicPr>
            <p:cNvPr id="15" name="Graphic 14">
              <a:extLst>
                <a:ext uri="{FF2B5EF4-FFF2-40B4-BE49-F238E27FC236}">
                  <a16:creationId xmlns:a16="http://schemas.microsoft.com/office/drawing/2014/main" id="{B24F0803-9ECF-9F86-401F-B901BE4A8F5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476944" y="6412345"/>
              <a:ext cx="335280" cy="316230"/>
            </a:xfrm>
            <a:prstGeom prst="rect">
              <a:avLst/>
            </a:prstGeom>
          </p:spPr>
        </p:pic>
      </p:grpSp>
      <p:sp>
        <p:nvSpPr>
          <p:cNvPr id="9" name="Picture Placeholder 8">
            <a:extLst>
              <a:ext uri="{FF2B5EF4-FFF2-40B4-BE49-F238E27FC236}">
                <a16:creationId xmlns:a16="http://schemas.microsoft.com/office/drawing/2014/main" id="{86994244-C1F0-581E-B037-66FA9253163F}"/>
              </a:ext>
            </a:extLst>
          </p:cNvPr>
          <p:cNvSpPr>
            <a:spLocks noGrp="1"/>
          </p:cNvSpPr>
          <p:nvPr>
            <p:ph type="pic" sz="quarter" idx="10"/>
          </p:nvPr>
        </p:nvSpPr>
        <p:spPr>
          <a:xfrm>
            <a:off x="329185" y="254908"/>
            <a:ext cx="3252558" cy="3634467"/>
          </a:xfrm>
          <a:prstGeom prst="rect">
            <a:avLst/>
          </a:prstGeom>
        </p:spPr>
        <p:txBody>
          <a:bodyPr/>
          <a:lstStyle/>
          <a:p>
            <a:endParaRPr lang="en-GB"/>
          </a:p>
        </p:txBody>
      </p:sp>
      <p:sp>
        <p:nvSpPr>
          <p:cNvPr id="10" name="Picture Placeholder 8">
            <a:extLst>
              <a:ext uri="{FF2B5EF4-FFF2-40B4-BE49-F238E27FC236}">
                <a16:creationId xmlns:a16="http://schemas.microsoft.com/office/drawing/2014/main" id="{452F1F71-43DB-191B-137E-E1DE9DED641C}"/>
              </a:ext>
            </a:extLst>
          </p:cNvPr>
          <p:cNvSpPr>
            <a:spLocks noGrp="1"/>
          </p:cNvSpPr>
          <p:nvPr>
            <p:ph type="pic" sz="quarter" idx="11"/>
          </p:nvPr>
        </p:nvSpPr>
        <p:spPr>
          <a:xfrm>
            <a:off x="329184" y="3889375"/>
            <a:ext cx="3252558" cy="2249487"/>
          </a:xfrm>
          <a:prstGeom prst="rect">
            <a:avLst/>
          </a:prstGeom>
        </p:spPr>
        <p:txBody>
          <a:bodyPr/>
          <a:lstStyle/>
          <a:p>
            <a:endParaRPr lang="en-GB"/>
          </a:p>
        </p:txBody>
      </p:sp>
      <p:sp>
        <p:nvSpPr>
          <p:cNvPr id="11" name="Picture Placeholder 8">
            <a:extLst>
              <a:ext uri="{FF2B5EF4-FFF2-40B4-BE49-F238E27FC236}">
                <a16:creationId xmlns:a16="http://schemas.microsoft.com/office/drawing/2014/main" id="{95A08FB2-7D9A-9F37-3B35-16AB66F386A2}"/>
              </a:ext>
            </a:extLst>
          </p:cNvPr>
          <p:cNvSpPr>
            <a:spLocks noGrp="1"/>
          </p:cNvSpPr>
          <p:nvPr>
            <p:ph type="pic" sz="quarter" idx="12"/>
          </p:nvPr>
        </p:nvSpPr>
        <p:spPr>
          <a:xfrm>
            <a:off x="3581742" y="254908"/>
            <a:ext cx="4659578" cy="5883954"/>
          </a:xfrm>
          <a:prstGeom prst="rect">
            <a:avLst/>
          </a:prstGeom>
        </p:spPr>
        <p:txBody>
          <a:bodyPr/>
          <a:lstStyle/>
          <a:p>
            <a:endParaRPr lang="en-GB"/>
          </a:p>
        </p:txBody>
      </p:sp>
      <p:sp>
        <p:nvSpPr>
          <p:cNvPr id="12" name="Picture Placeholder 8">
            <a:extLst>
              <a:ext uri="{FF2B5EF4-FFF2-40B4-BE49-F238E27FC236}">
                <a16:creationId xmlns:a16="http://schemas.microsoft.com/office/drawing/2014/main" id="{717D0BD4-7CFD-9FD0-8495-87A0CFC3A12C}"/>
              </a:ext>
            </a:extLst>
          </p:cNvPr>
          <p:cNvSpPr>
            <a:spLocks noGrp="1"/>
          </p:cNvSpPr>
          <p:nvPr>
            <p:ph type="pic" sz="quarter" idx="13"/>
          </p:nvPr>
        </p:nvSpPr>
        <p:spPr>
          <a:xfrm>
            <a:off x="8241321" y="254908"/>
            <a:ext cx="3609304" cy="3126684"/>
          </a:xfrm>
          <a:prstGeom prst="rect">
            <a:avLst/>
          </a:prstGeom>
        </p:spPr>
        <p:txBody>
          <a:bodyPr/>
          <a:lstStyle/>
          <a:p>
            <a:endParaRPr lang="en-GB"/>
          </a:p>
        </p:txBody>
      </p:sp>
      <p:sp>
        <p:nvSpPr>
          <p:cNvPr id="13" name="Picture Placeholder 8">
            <a:extLst>
              <a:ext uri="{FF2B5EF4-FFF2-40B4-BE49-F238E27FC236}">
                <a16:creationId xmlns:a16="http://schemas.microsoft.com/office/drawing/2014/main" id="{0753B5F8-8A61-53CD-BF59-87BB3CA056E0}"/>
              </a:ext>
            </a:extLst>
          </p:cNvPr>
          <p:cNvSpPr>
            <a:spLocks noGrp="1"/>
          </p:cNvSpPr>
          <p:nvPr>
            <p:ph type="pic" sz="quarter" idx="14"/>
          </p:nvPr>
        </p:nvSpPr>
        <p:spPr>
          <a:xfrm>
            <a:off x="8241320" y="3381592"/>
            <a:ext cx="3609304" cy="2757270"/>
          </a:xfrm>
          <a:prstGeom prst="rect">
            <a:avLst/>
          </a:prstGeom>
        </p:spPr>
        <p:txBody>
          <a:bodyPr/>
          <a:lstStyle/>
          <a:p>
            <a:endParaRPr lang="en-GB"/>
          </a:p>
        </p:txBody>
      </p:sp>
      <p:pic>
        <p:nvPicPr>
          <p:cNvPr id="2" name="Graphic 1">
            <a:extLst>
              <a:ext uri="{FF2B5EF4-FFF2-40B4-BE49-F238E27FC236}">
                <a16:creationId xmlns:a16="http://schemas.microsoft.com/office/drawing/2014/main" id="{2F530124-5C5E-9241-E9A0-2FD9B30CA868}"/>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rot="21398121">
            <a:off x="2967181" y="3274813"/>
            <a:ext cx="1229122" cy="1229122"/>
          </a:xfrm>
          <a:prstGeom prst="rect">
            <a:avLst/>
          </a:prstGeom>
        </p:spPr>
      </p:pic>
      <p:pic>
        <p:nvPicPr>
          <p:cNvPr id="3" name="Graphic 2">
            <a:extLst>
              <a:ext uri="{FF2B5EF4-FFF2-40B4-BE49-F238E27FC236}">
                <a16:creationId xmlns:a16="http://schemas.microsoft.com/office/drawing/2014/main" id="{24B00997-9566-9379-3EE9-B17111AE5E2E}"/>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rot="969734">
            <a:off x="7846123" y="-140291"/>
            <a:ext cx="790395" cy="790395"/>
          </a:xfrm>
          <a:prstGeom prst="rect">
            <a:avLst/>
          </a:prstGeom>
        </p:spPr>
      </p:pic>
      <p:pic>
        <p:nvPicPr>
          <p:cNvPr id="4" name="Graphic 3">
            <a:extLst>
              <a:ext uri="{FF2B5EF4-FFF2-40B4-BE49-F238E27FC236}">
                <a16:creationId xmlns:a16="http://schemas.microsoft.com/office/drawing/2014/main" id="{456A868E-EA8D-95C8-5C1B-1A92611C51C7}"/>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1493878" y="3045337"/>
            <a:ext cx="672510" cy="672510"/>
          </a:xfrm>
          <a:prstGeom prst="rect">
            <a:avLst/>
          </a:prstGeom>
        </p:spPr>
      </p:pic>
      <p:pic>
        <p:nvPicPr>
          <p:cNvPr id="5" name="Graphic 4">
            <a:extLst>
              <a:ext uri="{FF2B5EF4-FFF2-40B4-BE49-F238E27FC236}">
                <a16:creationId xmlns:a16="http://schemas.microsoft.com/office/drawing/2014/main" id="{05E9CF48-5FD1-1490-7513-B72FEA957029}"/>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rot="21398121">
            <a:off x="-111587" y="-185865"/>
            <a:ext cx="881543" cy="881543"/>
          </a:xfrm>
          <a:prstGeom prst="rect">
            <a:avLst/>
          </a:prstGeom>
        </p:spPr>
      </p:pic>
    </p:spTree>
    <p:extLst>
      <p:ext uri="{BB962C8B-B14F-4D97-AF65-F5344CB8AC3E}">
        <p14:creationId xmlns:p14="http://schemas.microsoft.com/office/powerpoint/2010/main" val="357338390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Blue Picture Collage">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4975937A-73B6-B5FD-CD26-ACCDBCA7AC1D}"/>
              </a:ext>
            </a:extLst>
          </p:cNvPr>
          <p:cNvGrpSpPr/>
          <p:nvPr userDrawn="1"/>
        </p:nvGrpSpPr>
        <p:grpSpPr>
          <a:xfrm>
            <a:off x="0" y="0"/>
            <a:ext cx="12192000" cy="6858000"/>
            <a:chOff x="0" y="0"/>
            <a:chExt cx="12192000" cy="6858000"/>
          </a:xfrm>
        </p:grpSpPr>
        <p:sp>
          <p:nvSpPr>
            <p:cNvPr id="7" name="Rectangle 6">
              <a:extLst>
                <a:ext uri="{FF2B5EF4-FFF2-40B4-BE49-F238E27FC236}">
                  <a16:creationId xmlns:a16="http://schemas.microsoft.com/office/drawing/2014/main" id="{5132CA64-0A2B-4765-7015-9DBC08ACE5B6}"/>
                </a:ext>
              </a:extLst>
            </p:cNvPr>
            <p:cNvSpPr/>
            <p:nvPr userDrawn="1"/>
          </p:nvSpPr>
          <p:spPr>
            <a:xfrm>
              <a:off x="0" y="0"/>
              <a:ext cx="12192000" cy="6858000"/>
            </a:xfrm>
            <a:prstGeom prst="rect">
              <a:avLst/>
            </a:prstGeom>
            <a:solidFill>
              <a:srgbClr val="143F6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531EE0BD-1BFD-8D19-6D3F-11B123CD2A71}"/>
                </a:ext>
              </a:extLst>
            </p:cNvPr>
            <p:cNvSpPr/>
            <p:nvPr userDrawn="1"/>
          </p:nvSpPr>
          <p:spPr>
            <a:xfrm>
              <a:off x="323733" y="6275387"/>
              <a:ext cx="11543101" cy="24409"/>
            </a:xfrm>
            <a:prstGeom prst="rect">
              <a:avLst/>
            </a:prstGeom>
            <a:solidFill>
              <a:schemeClr val="bg1">
                <a:alpha val="7981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178AC42E-C1BC-8D88-FC27-5ADD06F440A6}"/>
                </a:ext>
              </a:extLst>
            </p:cNvPr>
            <p:cNvSpPr txBox="1"/>
            <p:nvPr userDrawn="1"/>
          </p:nvSpPr>
          <p:spPr>
            <a:xfrm>
              <a:off x="3047527" y="6373008"/>
              <a:ext cx="6096946" cy="369333"/>
            </a:xfrm>
            <a:prstGeom prst="rect">
              <a:avLst/>
            </a:prstGeom>
            <a:noFill/>
          </p:spPr>
          <p:txBody>
            <a:bodyPr wrap="square">
              <a:spAutoFit/>
            </a:bodyPr>
            <a:lstStyle/>
            <a:p>
              <a:pPr algn="ctr"/>
              <a:r>
                <a:rPr lang="en-US" sz="1800" b="0" i="0" err="1">
                  <a:solidFill>
                    <a:schemeClr val="bg1"/>
                  </a:solidFill>
                  <a:latin typeface="Brandon Grotesque Medium" panose="020B0503020203060202" pitchFamily="34" charset="77"/>
                </a:rPr>
                <a:t>nusu.co.uk</a:t>
              </a:r>
              <a:endParaRPr lang="en-US" sz="1800" b="0" i="0">
                <a:solidFill>
                  <a:schemeClr val="bg1"/>
                </a:solidFill>
                <a:latin typeface="Brandon Grotesque Medium" panose="020B0503020203060202" pitchFamily="34" charset="77"/>
              </a:endParaRPr>
            </a:p>
          </p:txBody>
        </p:sp>
        <p:pic>
          <p:nvPicPr>
            <p:cNvPr id="15" name="Graphic 14">
              <a:extLst>
                <a:ext uri="{FF2B5EF4-FFF2-40B4-BE49-F238E27FC236}">
                  <a16:creationId xmlns:a16="http://schemas.microsoft.com/office/drawing/2014/main" id="{AF98FD8D-2BD9-8579-C922-6E4F33C84A8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476944" y="6412345"/>
              <a:ext cx="335280" cy="316230"/>
            </a:xfrm>
            <a:prstGeom prst="rect">
              <a:avLst/>
            </a:prstGeom>
          </p:spPr>
        </p:pic>
      </p:grpSp>
      <p:sp>
        <p:nvSpPr>
          <p:cNvPr id="9" name="Picture Placeholder 8">
            <a:extLst>
              <a:ext uri="{FF2B5EF4-FFF2-40B4-BE49-F238E27FC236}">
                <a16:creationId xmlns:a16="http://schemas.microsoft.com/office/drawing/2014/main" id="{86994244-C1F0-581E-B037-66FA9253163F}"/>
              </a:ext>
            </a:extLst>
          </p:cNvPr>
          <p:cNvSpPr>
            <a:spLocks noGrp="1"/>
          </p:cNvSpPr>
          <p:nvPr>
            <p:ph type="pic" sz="quarter" idx="10"/>
          </p:nvPr>
        </p:nvSpPr>
        <p:spPr>
          <a:xfrm>
            <a:off x="329185" y="254908"/>
            <a:ext cx="3252558" cy="3634467"/>
          </a:xfrm>
          <a:prstGeom prst="rect">
            <a:avLst/>
          </a:prstGeom>
        </p:spPr>
        <p:txBody>
          <a:bodyPr/>
          <a:lstStyle/>
          <a:p>
            <a:endParaRPr lang="en-GB"/>
          </a:p>
        </p:txBody>
      </p:sp>
      <p:sp>
        <p:nvSpPr>
          <p:cNvPr id="10" name="Picture Placeholder 8">
            <a:extLst>
              <a:ext uri="{FF2B5EF4-FFF2-40B4-BE49-F238E27FC236}">
                <a16:creationId xmlns:a16="http://schemas.microsoft.com/office/drawing/2014/main" id="{452F1F71-43DB-191B-137E-E1DE9DED641C}"/>
              </a:ext>
            </a:extLst>
          </p:cNvPr>
          <p:cNvSpPr>
            <a:spLocks noGrp="1"/>
          </p:cNvSpPr>
          <p:nvPr>
            <p:ph type="pic" sz="quarter" idx="11"/>
          </p:nvPr>
        </p:nvSpPr>
        <p:spPr>
          <a:xfrm>
            <a:off x="329184" y="3889375"/>
            <a:ext cx="3252558" cy="2249487"/>
          </a:xfrm>
          <a:prstGeom prst="rect">
            <a:avLst/>
          </a:prstGeom>
        </p:spPr>
        <p:txBody>
          <a:bodyPr/>
          <a:lstStyle/>
          <a:p>
            <a:endParaRPr lang="en-GB"/>
          </a:p>
        </p:txBody>
      </p:sp>
      <p:sp>
        <p:nvSpPr>
          <p:cNvPr id="11" name="Picture Placeholder 8">
            <a:extLst>
              <a:ext uri="{FF2B5EF4-FFF2-40B4-BE49-F238E27FC236}">
                <a16:creationId xmlns:a16="http://schemas.microsoft.com/office/drawing/2014/main" id="{95A08FB2-7D9A-9F37-3B35-16AB66F386A2}"/>
              </a:ext>
            </a:extLst>
          </p:cNvPr>
          <p:cNvSpPr>
            <a:spLocks noGrp="1"/>
          </p:cNvSpPr>
          <p:nvPr>
            <p:ph type="pic" sz="quarter" idx="12"/>
          </p:nvPr>
        </p:nvSpPr>
        <p:spPr>
          <a:xfrm>
            <a:off x="3581742" y="254908"/>
            <a:ext cx="4659578" cy="5883954"/>
          </a:xfrm>
          <a:prstGeom prst="rect">
            <a:avLst/>
          </a:prstGeom>
        </p:spPr>
        <p:txBody>
          <a:bodyPr/>
          <a:lstStyle/>
          <a:p>
            <a:endParaRPr lang="en-GB"/>
          </a:p>
        </p:txBody>
      </p:sp>
      <p:sp>
        <p:nvSpPr>
          <p:cNvPr id="12" name="Picture Placeholder 8">
            <a:extLst>
              <a:ext uri="{FF2B5EF4-FFF2-40B4-BE49-F238E27FC236}">
                <a16:creationId xmlns:a16="http://schemas.microsoft.com/office/drawing/2014/main" id="{717D0BD4-7CFD-9FD0-8495-87A0CFC3A12C}"/>
              </a:ext>
            </a:extLst>
          </p:cNvPr>
          <p:cNvSpPr>
            <a:spLocks noGrp="1"/>
          </p:cNvSpPr>
          <p:nvPr>
            <p:ph type="pic" sz="quarter" idx="13"/>
          </p:nvPr>
        </p:nvSpPr>
        <p:spPr>
          <a:xfrm>
            <a:off x="8241321" y="254908"/>
            <a:ext cx="3609304" cy="3126684"/>
          </a:xfrm>
          <a:prstGeom prst="rect">
            <a:avLst/>
          </a:prstGeom>
        </p:spPr>
        <p:txBody>
          <a:bodyPr/>
          <a:lstStyle/>
          <a:p>
            <a:endParaRPr lang="en-GB"/>
          </a:p>
        </p:txBody>
      </p:sp>
      <p:sp>
        <p:nvSpPr>
          <p:cNvPr id="13" name="Picture Placeholder 8">
            <a:extLst>
              <a:ext uri="{FF2B5EF4-FFF2-40B4-BE49-F238E27FC236}">
                <a16:creationId xmlns:a16="http://schemas.microsoft.com/office/drawing/2014/main" id="{0753B5F8-8A61-53CD-BF59-87BB3CA056E0}"/>
              </a:ext>
            </a:extLst>
          </p:cNvPr>
          <p:cNvSpPr>
            <a:spLocks noGrp="1"/>
          </p:cNvSpPr>
          <p:nvPr>
            <p:ph type="pic" sz="quarter" idx="14"/>
          </p:nvPr>
        </p:nvSpPr>
        <p:spPr>
          <a:xfrm>
            <a:off x="8241320" y="3381592"/>
            <a:ext cx="3609304" cy="2757270"/>
          </a:xfrm>
          <a:prstGeom prst="rect">
            <a:avLst/>
          </a:prstGeom>
        </p:spPr>
        <p:txBody>
          <a:bodyPr/>
          <a:lstStyle/>
          <a:p>
            <a:endParaRPr lang="en-GB"/>
          </a:p>
        </p:txBody>
      </p:sp>
      <p:pic>
        <p:nvPicPr>
          <p:cNvPr id="2" name="Graphic 1">
            <a:extLst>
              <a:ext uri="{FF2B5EF4-FFF2-40B4-BE49-F238E27FC236}">
                <a16:creationId xmlns:a16="http://schemas.microsoft.com/office/drawing/2014/main" id="{C2D65E26-72B5-8810-E314-5C03BCC75F4D}"/>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rot="699323">
            <a:off x="2747047" y="3120961"/>
            <a:ext cx="1669386" cy="1580206"/>
          </a:xfrm>
          <a:prstGeom prst="rect">
            <a:avLst/>
          </a:prstGeom>
        </p:spPr>
      </p:pic>
      <p:pic>
        <p:nvPicPr>
          <p:cNvPr id="3" name="Graphic 2">
            <a:extLst>
              <a:ext uri="{FF2B5EF4-FFF2-40B4-BE49-F238E27FC236}">
                <a16:creationId xmlns:a16="http://schemas.microsoft.com/office/drawing/2014/main" id="{712530EB-02A0-5E23-08BF-14E3D7FBCC3B}"/>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rot="3942044">
            <a:off x="7708927" y="2871066"/>
            <a:ext cx="1064785" cy="1007903"/>
          </a:xfrm>
          <a:prstGeom prst="rect">
            <a:avLst/>
          </a:prstGeom>
        </p:spPr>
      </p:pic>
      <p:pic>
        <p:nvPicPr>
          <p:cNvPr id="4" name="Graphic 3">
            <a:extLst>
              <a:ext uri="{FF2B5EF4-FFF2-40B4-BE49-F238E27FC236}">
                <a16:creationId xmlns:a16="http://schemas.microsoft.com/office/drawing/2014/main" id="{62C836B2-BD32-2289-B790-6A4EB62E5705}"/>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rot="1700174">
            <a:off x="-226311" y="-981623"/>
            <a:ext cx="2233505" cy="2114189"/>
          </a:xfrm>
          <a:prstGeom prst="rect">
            <a:avLst/>
          </a:prstGeom>
        </p:spPr>
      </p:pic>
      <p:pic>
        <p:nvPicPr>
          <p:cNvPr id="5" name="Graphic 4">
            <a:extLst>
              <a:ext uri="{FF2B5EF4-FFF2-40B4-BE49-F238E27FC236}">
                <a16:creationId xmlns:a16="http://schemas.microsoft.com/office/drawing/2014/main" id="{82DDC53B-B501-78AE-2106-99286733DCFC}"/>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rot="2098596">
            <a:off x="11258249" y="-216952"/>
            <a:ext cx="1064785" cy="1007903"/>
          </a:xfrm>
          <a:prstGeom prst="rect">
            <a:avLst/>
          </a:prstGeom>
        </p:spPr>
      </p:pic>
    </p:spTree>
    <p:extLst>
      <p:ext uri="{BB962C8B-B14F-4D97-AF65-F5344CB8AC3E}">
        <p14:creationId xmlns:p14="http://schemas.microsoft.com/office/powerpoint/2010/main" val="131925711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Blue Title and Text">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2DCDEEF7-1625-42D3-C35C-015751CE96F1}"/>
              </a:ext>
            </a:extLst>
          </p:cNvPr>
          <p:cNvGrpSpPr/>
          <p:nvPr userDrawn="1"/>
        </p:nvGrpSpPr>
        <p:grpSpPr>
          <a:xfrm>
            <a:off x="0" y="0"/>
            <a:ext cx="12192000" cy="6858000"/>
            <a:chOff x="0" y="0"/>
            <a:chExt cx="12192000" cy="6858000"/>
          </a:xfrm>
        </p:grpSpPr>
        <p:sp>
          <p:nvSpPr>
            <p:cNvPr id="9" name="Rectangle 8">
              <a:extLst>
                <a:ext uri="{FF2B5EF4-FFF2-40B4-BE49-F238E27FC236}">
                  <a16:creationId xmlns:a16="http://schemas.microsoft.com/office/drawing/2014/main" id="{A178103A-6CA3-5B05-F9AE-CB514078284A}"/>
                </a:ext>
              </a:extLst>
            </p:cNvPr>
            <p:cNvSpPr/>
            <p:nvPr userDrawn="1"/>
          </p:nvSpPr>
          <p:spPr>
            <a:xfrm>
              <a:off x="0" y="0"/>
              <a:ext cx="12192000" cy="6858000"/>
            </a:xfrm>
            <a:prstGeom prst="rect">
              <a:avLst/>
            </a:prstGeom>
            <a:solidFill>
              <a:srgbClr val="143F6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60ECA939-95F3-D554-1D5E-EFA7C3D3C102}"/>
                </a:ext>
              </a:extLst>
            </p:cNvPr>
            <p:cNvSpPr/>
            <p:nvPr userDrawn="1"/>
          </p:nvSpPr>
          <p:spPr>
            <a:xfrm>
              <a:off x="323733" y="6275387"/>
              <a:ext cx="11543101" cy="24409"/>
            </a:xfrm>
            <a:prstGeom prst="rect">
              <a:avLst/>
            </a:prstGeom>
            <a:solidFill>
              <a:schemeClr val="bg1">
                <a:alpha val="7981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6A663D62-DA8F-9394-EB59-B0470EF93A41}"/>
                </a:ext>
              </a:extLst>
            </p:cNvPr>
            <p:cNvSpPr txBox="1"/>
            <p:nvPr userDrawn="1"/>
          </p:nvSpPr>
          <p:spPr>
            <a:xfrm>
              <a:off x="3047527" y="6373008"/>
              <a:ext cx="6096946" cy="369333"/>
            </a:xfrm>
            <a:prstGeom prst="rect">
              <a:avLst/>
            </a:prstGeom>
            <a:noFill/>
          </p:spPr>
          <p:txBody>
            <a:bodyPr wrap="square">
              <a:spAutoFit/>
            </a:bodyPr>
            <a:lstStyle/>
            <a:p>
              <a:pPr algn="ctr"/>
              <a:r>
                <a:rPr lang="en-US" sz="1800" b="0" i="0" err="1">
                  <a:solidFill>
                    <a:schemeClr val="bg1"/>
                  </a:solidFill>
                  <a:latin typeface="Brandon Grotesque Medium" panose="020B0503020203060202" pitchFamily="34" charset="77"/>
                </a:rPr>
                <a:t>nusu.co.uk</a:t>
              </a:r>
              <a:endParaRPr lang="en-US" sz="1800" b="0" i="0">
                <a:solidFill>
                  <a:schemeClr val="bg1"/>
                </a:solidFill>
                <a:latin typeface="Brandon Grotesque Medium" panose="020B0503020203060202" pitchFamily="34" charset="77"/>
              </a:endParaRPr>
            </a:p>
          </p:txBody>
        </p:sp>
        <p:pic>
          <p:nvPicPr>
            <p:cNvPr id="12" name="Graphic 11">
              <a:extLst>
                <a:ext uri="{FF2B5EF4-FFF2-40B4-BE49-F238E27FC236}">
                  <a16:creationId xmlns:a16="http://schemas.microsoft.com/office/drawing/2014/main" id="{81F1454C-62B9-B79B-4675-3AB9B73B654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476944" y="6412345"/>
              <a:ext cx="335280" cy="316230"/>
            </a:xfrm>
            <a:prstGeom prst="rect">
              <a:avLst/>
            </a:prstGeom>
          </p:spPr>
        </p:pic>
      </p:grpSp>
      <p:sp>
        <p:nvSpPr>
          <p:cNvPr id="3" name="Rectangle 2">
            <a:extLst>
              <a:ext uri="{FF2B5EF4-FFF2-40B4-BE49-F238E27FC236}">
                <a16:creationId xmlns:a16="http://schemas.microsoft.com/office/drawing/2014/main" id="{CF51CF77-3829-646E-AB89-C96C14ACD993}"/>
              </a:ext>
            </a:extLst>
          </p:cNvPr>
          <p:cNvSpPr/>
          <p:nvPr userDrawn="1"/>
        </p:nvSpPr>
        <p:spPr>
          <a:xfrm rot="21431055">
            <a:off x="931024" y="880366"/>
            <a:ext cx="4364214" cy="947347"/>
          </a:xfrm>
          <a:prstGeom prst="rect">
            <a:avLst/>
          </a:prstGeom>
          <a:solidFill>
            <a:srgbClr val="C5DCE2"/>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 Placeholder 36">
            <a:extLst>
              <a:ext uri="{FF2B5EF4-FFF2-40B4-BE49-F238E27FC236}">
                <a16:creationId xmlns:a16="http://schemas.microsoft.com/office/drawing/2014/main" id="{95802BB5-7357-85A7-05E1-B75013121A2A}"/>
              </a:ext>
            </a:extLst>
          </p:cNvPr>
          <p:cNvSpPr>
            <a:spLocks noGrp="1"/>
          </p:cNvSpPr>
          <p:nvPr>
            <p:ph type="body" sz="quarter" idx="10" hasCustomPrompt="1"/>
          </p:nvPr>
        </p:nvSpPr>
        <p:spPr>
          <a:xfrm>
            <a:off x="348343" y="2428875"/>
            <a:ext cx="11520196" cy="3563020"/>
          </a:xfrm>
          <a:prstGeom prst="rect">
            <a:avLst/>
          </a:prstGeom>
        </p:spPr>
        <p:txBody>
          <a:bodyPr/>
          <a:lstStyle>
            <a:lvl1pPr>
              <a:defRPr>
                <a:solidFill>
                  <a:schemeClr val="bg1"/>
                </a:solidFill>
                <a:latin typeface="Brandon Grotesque Medium" panose="020B0603020203060202" pitchFamily="34" charset="0"/>
              </a:defRPr>
            </a:lvl1pPr>
          </a:lstStyle>
          <a:p>
            <a:pPr lvl="0"/>
            <a:r>
              <a:rPr lang="en-US"/>
              <a:t>Text</a:t>
            </a:r>
            <a:endParaRPr lang="en-GB"/>
          </a:p>
        </p:txBody>
      </p:sp>
      <p:pic>
        <p:nvPicPr>
          <p:cNvPr id="6" name="Graphic 5">
            <a:extLst>
              <a:ext uri="{FF2B5EF4-FFF2-40B4-BE49-F238E27FC236}">
                <a16:creationId xmlns:a16="http://schemas.microsoft.com/office/drawing/2014/main" id="{02BF79F1-0F42-8ACC-1D73-C4C0347F37B1}"/>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rot="2301619">
            <a:off x="-354464" y="-454965"/>
            <a:ext cx="1415535" cy="1339916"/>
          </a:xfrm>
          <a:prstGeom prst="rect">
            <a:avLst/>
          </a:prstGeom>
        </p:spPr>
      </p:pic>
      <p:pic>
        <p:nvPicPr>
          <p:cNvPr id="7" name="Graphic 6">
            <a:extLst>
              <a:ext uri="{FF2B5EF4-FFF2-40B4-BE49-F238E27FC236}">
                <a16:creationId xmlns:a16="http://schemas.microsoft.com/office/drawing/2014/main" id="{8248FDE6-7E6E-E0FF-CC4D-EEA02DD418FA}"/>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rot="3678215">
            <a:off x="10805091" y="-466258"/>
            <a:ext cx="1695990" cy="1605389"/>
          </a:xfrm>
          <a:prstGeom prst="rect">
            <a:avLst/>
          </a:prstGeom>
        </p:spPr>
      </p:pic>
      <p:pic>
        <p:nvPicPr>
          <p:cNvPr id="8" name="Graphic 7">
            <a:extLst>
              <a:ext uri="{FF2B5EF4-FFF2-40B4-BE49-F238E27FC236}">
                <a16:creationId xmlns:a16="http://schemas.microsoft.com/office/drawing/2014/main" id="{F6823630-B671-6927-89CA-2F67544B6794}"/>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rot="1721047">
            <a:off x="6803297" y="114154"/>
            <a:ext cx="2251080" cy="2130826"/>
          </a:xfrm>
          <a:prstGeom prst="rect">
            <a:avLst/>
          </a:prstGeom>
        </p:spPr>
      </p:pic>
      <p:sp>
        <p:nvSpPr>
          <p:cNvPr id="13" name="Text Placeholder 9">
            <a:extLst>
              <a:ext uri="{FF2B5EF4-FFF2-40B4-BE49-F238E27FC236}">
                <a16:creationId xmlns:a16="http://schemas.microsoft.com/office/drawing/2014/main" id="{EBD5714E-22C3-BA49-3F50-9E47FA762013}"/>
              </a:ext>
            </a:extLst>
          </p:cNvPr>
          <p:cNvSpPr>
            <a:spLocks noGrp="1"/>
          </p:cNvSpPr>
          <p:nvPr>
            <p:ph type="body" sz="quarter" idx="12" hasCustomPrompt="1"/>
          </p:nvPr>
        </p:nvSpPr>
        <p:spPr>
          <a:xfrm rot="21418363">
            <a:off x="1102227" y="1057551"/>
            <a:ext cx="6409852" cy="446046"/>
          </a:xfrm>
          <a:prstGeom prst="rect">
            <a:avLst/>
          </a:prstGeom>
        </p:spPr>
        <p:txBody>
          <a:bodyPr/>
          <a:lstStyle>
            <a:lvl1pPr>
              <a:defRPr sz="3200">
                <a:solidFill>
                  <a:srgbClr val="143F6F"/>
                </a:solidFill>
                <a:latin typeface="Brandon Grotesque Black" panose="020B0A03020203060202" pitchFamily="34" charset="0"/>
              </a:defRPr>
            </a:lvl1pPr>
          </a:lstStyle>
          <a:p>
            <a:pPr lvl="0"/>
            <a:r>
              <a:rPr lang="en-US"/>
              <a:t>Title</a:t>
            </a:r>
            <a:endParaRPr lang="en-GB"/>
          </a:p>
        </p:txBody>
      </p:sp>
    </p:spTree>
    <p:extLst>
      <p:ext uri="{BB962C8B-B14F-4D97-AF65-F5344CB8AC3E}">
        <p14:creationId xmlns:p14="http://schemas.microsoft.com/office/powerpoint/2010/main" val="16943572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Red Title and Text">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5BEA933A-14B3-FF89-F1B2-3A970EE588BE}"/>
              </a:ext>
            </a:extLst>
          </p:cNvPr>
          <p:cNvGrpSpPr/>
          <p:nvPr userDrawn="1"/>
        </p:nvGrpSpPr>
        <p:grpSpPr>
          <a:xfrm>
            <a:off x="0" y="0"/>
            <a:ext cx="12192000" cy="6858000"/>
            <a:chOff x="0" y="0"/>
            <a:chExt cx="12192000" cy="6858000"/>
          </a:xfrm>
        </p:grpSpPr>
        <p:sp>
          <p:nvSpPr>
            <p:cNvPr id="4" name="Rectangle 3">
              <a:extLst>
                <a:ext uri="{FF2B5EF4-FFF2-40B4-BE49-F238E27FC236}">
                  <a16:creationId xmlns:a16="http://schemas.microsoft.com/office/drawing/2014/main" id="{7E6F2495-2A1E-E2F9-279B-23EF0EE47E33}"/>
                </a:ext>
              </a:extLst>
            </p:cNvPr>
            <p:cNvSpPr/>
            <p:nvPr userDrawn="1"/>
          </p:nvSpPr>
          <p:spPr>
            <a:xfrm>
              <a:off x="0" y="0"/>
              <a:ext cx="12192000" cy="6858000"/>
            </a:xfrm>
            <a:prstGeom prst="rect">
              <a:avLst/>
            </a:prstGeom>
            <a:solidFill>
              <a:srgbClr val="143F6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F2B4733B-42EF-AA0E-26C3-70CDC9DFF275}"/>
                </a:ext>
              </a:extLst>
            </p:cNvPr>
            <p:cNvSpPr/>
            <p:nvPr userDrawn="1"/>
          </p:nvSpPr>
          <p:spPr>
            <a:xfrm>
              <a:off x="323733" y="6275387"/>
              <a:ext cx="11543101" cy="24409"/>
            </a:xfrm>
            <a:prstGeom prst="rect">
              <a:avLst/>
            </a:prstGeom>
            <a:solidFill>
              <a:schemeClr val="bg1">
                <a:alpha val="7981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90C32CCD-BEC7-B1E3-E898-976763DF95F2}"/>
                </a:ext>
              </a:extLst>
            </p:cNvPr>
            <p:cNvSpPr txBox="1"/>
            <p:nvPr userDrawn="1"/>
          </p:nvSpPr>
          <p:spPr>
            <a:xfrm>
              <a:off x="3047527" y="6373008"/>
              <a:ext cx="6096946" cy="369333"/>
            </a:xfrm>
            <a:prstGeom prst="rect">
              <a:avLst/>
            </a:prstGeom>
            <a:noFill/>
          </p:spPr>
          <p:txBody>
            <a:bodyPr wrap="square">
              <a:spAutoFit/>
            </a:bodyPr>
            <a:lstStyle/>
            <a:p>
              <a:pPr algn="ctr"/>
              <a:r>
                <a:rPr lang="en-US" sz="1800" b="0" i="0" err="1">
                  <a:solidFill>
                    <a:schemeClr val="bg1"/>
                  </a:solidFill>
                  <a:latin typeface="Brandon Grotesque Medium" panose="020B0503020203060202" pitchFamily="34" charset="77"/>
                </a:rPr>
                <a:t>nusu.co.uk</a:t>
              </a:r>
              <a:endParaRPr lang="en-US" sz="1800" b="0" i="0">
                <a:solidFill>
                  <a:schemeClr val="bg1"/>
                </a:solidFill>
                <a:latin typeface="Brandon Grotesque Medium" panose="020B0503020203060202" pitchFamily="34" charset="77"/>
              </a:endParaRPr>
            </a:p>
          </p:txBody>
        </p:sp>
        <p:pic>
          <p:nvPicPr>
            <p:cNvPr id="8" name="Graphic 7">
              <a:extLst>
                <a:ext uri="{FF2B5EF4-FFF2-40B4-BE49-F238E27FC236}">
                  <a16:creationId xmlns:a16="http://schemas.microsoft.com/office/drawing/2014/main" id="{19FF5093-6826-A1FF-134A-4109DB9F58A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476944" y="6412345"/>
              <a:ext cx="335280" cy="316230"/>
            </a:xfrm>
            <a:prstGeom prst="rect">
              <a:avLst/>
            </a:prstGeom>
          </p:spPr>
        </p:pic>
      </p:grpSp>
      <p:sp>
        <p:nvSpPr>
          <p:cNvPr id="5" name="Text Placeholder 36">
            <a:extLst>
              <a:ext uri="{FF2B5EF4-FFF2-40B4-BE49-F238E27FC236}">
                <a16:creationId xmlns:a16="http://schemas.microsoft.com/office/drawing/2014/main" id="{95802BB5-7357-85A7-05E1-B75013121A2A}"/>
              </a:ext>
            </a:extLst>
          </p:cNvPr>
          <p:cNvSpPr>
            <a:spLocks noGrp="1"/>
          </p:cNvSpPr>
          <p:nvPr>
            <p:ph type="body" sz="quarter" idx="10" hasCustomPrompt="1"/>
          </p:nvPr>
        </p:nvSpPr>
        <p:spPr>
          <a:xfrm>
            <a:off x="348343" y="2428875"/>
            <a:ext cx="11520196" cy="3563020"/>
          </a:xfrm>
          <a:prstGeom prst="rect">
            <a:avLst/>
          </a:prstGeom>
        </p:spPr>
        <p:txBody>
          <a:bodyPr/>
          <a:lstStyle>
            <a:lvl1pPr>
              <a:defRPr>
                <a:solidFill>
                  <a:schemeClr val="bg1"/>
                </a:solidFill>
                <a:latin typeface="Brandon Grotesque Medium" panose="020B0603020203060202" pitchFamily="34" charset="0"/>
              </a:defRPr>
            </a:lvl1pPr>
          </a:lstStyle>
          <a:p>
            <a:pPr lvl="0"/>
            <a:r>
              <a:rPr lang="en-US"/>
              <a:t>Text</a:t>
            </a:r>
            <a:endParaRPr lang="en-GB"/>
          </a:p>
        </p:txBody>
      </p:sp>
      <p:pic>
        <p:nvPicPr>
          <p:cNvPr id="2" name="Graphic 1">
            <a:extLst>
              <a:ext uri="{FF2B5EF4-FFF2-40B4-BE49-F238E27FC236}">
                <a16:creationId xmlns:a16="http://schemas.microsoft.com/office/drawing/2014/main" id="{8E93D637-A943-92EB-044F-F502A704797A}"/>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800013" y="-397164"/>
            <a:ext cx="2032000" cy="2032000"/>
          </a:xfrm>
          <a:prstGeom prst="rect">
            <a:avLst/>
          </a:prstGeom>
        </p:spPr>
      </p:pic>
      <p:sp>
        <p:nvSpPr>
          <p:cNvPr id="9" name="Rectangle 8">
            <a:extLst>
              <a:ext uri="{FF2B5EF4-FFF2-40B4-BE49-F238E27FC236}">
                <a16:creationId xmlns:a16="http://schemas.microsoft.com/office/drawing/2014/main" id="{472C3332-305E-FF3B-5BFA-B655667BD80F}"/>
              </a:ext>
            </a:extLst>
          </p:cNvPr>
          <p:cNvSpPr/>
          <p:nvPr userDrawn="1"/>
        </p:nvSpPr>
        <p:spPr>
          <a:xfrm rot="21431055">
            <a:off x="931024" y="880366"/>
            <a:ext cx="4364214" cy="947347"/>
          </a:xfrm>
          <a:prstGeom prst="rect">
            <a:avLst/>
          </a:prstGeom>
          <a:solidFill>
            <a:srgbClr val="F8B06D"/>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Oval 10">
            <a:extLst>
              <a:ext uri="{FF2B5EF4-FFF2-40B4-BE49-F238E27FC236}">
                <a16:creationId xmlns:a16="http://schemas.microsoft.com/office/drawing/2014/main" id="{94E6E4A5-6591-DD5E-CF5C-51AAF505E1B0}"/>
              </a:ext>
            </a:extLst>
          </p:cNvPr>
          <p:cNvSpPr/>
          <p:nvPr userDrawn="1"/>
        </p:nvSpPr>
        <p:spPr>
          <a:xfrm>
            <a:off x="10820400" y="-587293"/>
            <a:ext cx="2186940" cy="2186940"/>
          </a:xfrm>
          <a:prstGeom prst="ellipse">
            <a:avLst/>
          </a:prstGeom>
          <a:noFill/>
          <a:ln w="57150">
            <a:solidFill>
              <a:srgbClr val="CD171B">
                <a:alpha val="6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2" name="Graphic 11">
            <a:extLst>
              <a:ext uri="{FF2B5EF4-FFF2-40B4-BE49-F238E27FC236}">
                <a16:creationId xmlns:a16="http://schemas.microsoft.com/office/drawing/2014/main" id="{84FF5AFE-0988-B034-592B-36B381267B34}"/>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813484" y="652560"/>
            <a:ext cx="1306976" cy="1306976"/>
          </a:xfrm>
          <a:prstGeom prst="rect">
            <a:avLst/>
          </a:prstGeom>
        </p:spPr>
      </p:pic>
      <p:sp>
        <p:nvSpPr>
          <p:cNvPr id="13" name="Text Placeholder 9">
            <a:extLst>
              <a:ext uri="{FF2B5EF4-FFF2-40B4-BE49-F238E27FC236}">
                <a16:creationId xmlns:a16="http://schemas.microsoft.com/office/drawing/2014/main" id="{36AB2A99-5004-CCA4-8D75-0DAB4F7ED80B}"/>
              </a:ext>
            </a:extLst>
          </p:cNvPr>
          <p:cNvSpPr>
            <a:spLocks noGrp="1"/>
          </p:cNvSpPr>
          <p:nvPr>
            <p:ph type="body" sz="quarter" idx="12" hasCustomPrompt="1"/>
          </p:nvPr>
        </p:nvSpPr>
        <p:spPr>
          <a:xfrm rot="21418363">
            <a:off x="1102227" y="1057551"/>
            <a:ext cx="6409852" cy="446046"/>
          </a:xfrm>
          <a:prstGeom prst="rect">
            <a:avLst/>
          </a:prstGeom>
        </p:spPr>
        <p:txBody>
          <a:bodyPr/>
          <a:lstStyle>
            <a:lvl1pPr>
              <a:defRPr sz="3200">
                <a:solidFill>
                  <a:srgbClr val="CD171B"/>
                </a:solidFill>
                <a:latin typeface="Brandon Grotesque Black" panose="020B0A03020203060202" pitchFamily="34" charset="0"/>
              </a:defRPr>
            </a:lvl1pPr>
          </a:lstStyle>
          <a:p>
            <a:pPr lvl="0"/>
            <a:r>
              <a:rPr lang="en-US"/>
              <a:t>Title</a:t>
            </a:r>
            <a:endParaRPr lang="en-GB"/>
          </a:p>
        </p:txBody>
      </p:sp>
    </p:spTree>
    <p:extLst>
      <p:ext uri="{BB962C8B-B14F-4D97-AF65-F5344CB8AC3E}">
        <p14:creationId xmlns:p14="http://schemas.microsoft.com/office/powerpoint/2010/main" val="125344367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Green Title and Text">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9B526EB1-0894-E62F-D941-060AFFF87BA5}"/>
              </a:ext>
            </a:extLst>
          </p:cNvPr>
          <p:cNvGrpSpPr/>
          <p:nvPr userDrawn="1"/>
        </p:nvGrpSpPr>
        <p:grpSpPr>
          <a:xfrm>
            <a:off x="0" y="0"/>
            <a:ext cx="12192000" cy="6858000"/>
            <a:chOff x="0" y="0"/>
            <a:chExt cx="12192000" cy="6858000"/>
          </a:xfrm>
        </p:grpSpPr>
        <p:sp>
          <p:nvSpPr>
            <p:cNvPr id="4" name="Rectangle 3">
              <a:extLst>
                <a:ext uri="{FF2B5EF4-FFF2-40B4-BE49-F238E27FC236}">
                  <a16:creationId xmlns:a16="http://schemas.microsoft.com/office/drawing/2014/main" id="{3AEA70DA-1A47-A437-F45B-7087C009B0C3}"/>
                </a:ext>
              </a:extLst>
            </p:cNvPr>
            <p:cNvSpPr/>
            <p:nvPr userDrawn="1"/>
          </p:nvSpPr>
          <p:spPr>
            <a:xfrm>
              <a:off x="0" y="0"/>
              <a:ext cx="12192000" cy="6858000"/>
            </a:xfrm>
            <a:prstGeom prst="rect">
              <a:avLst/>
            </a:prstGeom>
            <a:solidFill>
              <a:srgbClr val="143F6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27511A8D-816A-377F-49F8-BFFD55A31FD8}"/>
                </a:ext>
              </a:extLst>
            </p:cNvPr>
            <p:cNvSpPr/>
            <p:nvPr userDrawn="1"/>
          </p:nvSpPr>
          <p:spPr>
            <a:xfrm>
              <a:off x="323733" y="6275387"/>
              <a:ext cx="11543101" cy="24409"/>
            </a:xfrm>
            <a:prstGeom prst="rect">
              <a:avLst/>
            </a:prstGeom>
            <a:solidFill>
              <a:schemeClr val="bg1">
                <a:alpha val="7981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B560CFE7-B099-3FAC-DD97-5D4E57C39BED}"/>
                </a:ext>
              </a:extLst>
            </p:cNvPr>
            <p:cNvSpPr txBox="1"/>
            <p:nvPr userDrawn="1"/>
          </p:nvSpPr>
          <p:spPr>
            <a:xfrm>
              <a:off x="3047527" y="6373008"/>
              <a:ext cx="6096946" cy="369333"/>
            </a:xfrm>
            <a:prstGeom prst="rect">
              <a:avLst/>
            </a:prstGeom>
            <a:noFill/>
          </p:spPr>
          <p:txBody>
            <a:bodyPr wrap="square">
              <a:spAutoFit/>
            </a:bodyPr>
            <a:lstStyle/>
            <a:p>
              <a:pPr algn="ctr"/>
              <a:r>
                <a:rPr lang="en-US" sz="1800" b="0" i="0" err="1">
                  <a:solidFill>
                    <a:schemeClr val="bg1"/>
                  </a:solidFill>
                  <a:latin typeface="Brandon Grotesque Medium" panose="020B0503020203060202" pitchFamily="34" charset="77"/>
                </a:rPr>
                <a:t>nusu.co.uk</a:t>
              </a:r>
              <a:endParaRPr lang="en-US" sz="1800" b="0" i="0">
                <a:solidFill>
                  <a:schemeClr val="bg1"/>
                </a:solidFill>
                <a:latin typeface="Brandon Grotesque Medium" panose="020B0503020203060202" pitchFamily="34" charset="77"/>
              </a:endParaRPr>
            </a:p>
          </p:txBody>
        </p:sp>
        <p:pic>
          <p:nvPicPr>
            <p:cNvPr id="8" name="Graphic 7">
              <a:extLst>
                <a:ext uri="{FF2B5EF4-FFF2-40B4-BE49-F238E27FC236}">
                  <a16:creationId xmlns:a16="http://schemas.microsoft.com/office/drawing/2014/main" id="{4E1FD569-BD42-F948-6DD1-B477709E190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476944" y="6412345"/>
              <a:ext cx="335280" cy="316230"/>
            </a:xfrm>
            <a:prstGeom prst="rect">
              <a:avLst/>
            </a:prstGeom>
          </p:spPr>
        </p:pic>
      </p:grpSp>
      <p:sp>
        <p:nvSpPr>
          <p:cNvPr id="5" name="Text Placeholder 36">
            <a:extLst>
              <a:ext uri="{FF2B5EF4-FFF2-40B4-BE49-F238E27FC236}">
                <a16:creationId xmlns:a16="http://schemas.microsoft.com/office/drawing/2014/main" id="{95802BB5-7357-85A7-05E1-B75013121A2A}"/>
              </a:ext>
            </a:extLst>
          </p:cNvPr>
          <p:cNvSpPr>
            <a:spLocks noGrp="1"/>
          </p:cNvSpPr>
          <p:nvPr>
            <p:ph type="body" sz="quarter" idx="10" hasCustomPrompt="1"/>
          </p:nvPr>
        </p:nvSpPr>
        <p:spPr>
          <a:xfrm>
            <a:off x="348343" y="2428875"/>
            <a:ext cx="11520196" cy="3563020"/>
          </a:xfrm>
          <a:prstGeom prst="rect">
            <a:avLst/>
          </a:prstGeom>
        </p:spPr>
        <p:txBody>
          <a:bodyPr/>
          <a:lstStyle>
            <a:lvl1pPr>
              <a:defRPr>
                <a:solidFill>
                  <a:schemeClr val="bg1"/>
                </a:solidFill>
                <a:latin typeface="Brandon Grotesque Medium" panose="020B0603020203060202" pitchFamily="34" charset="0"/>
              </a:defRPr>
            </a:lvl1pPr>
          </a:lstStyle>
          <a:p>
            <a:pPr lvl="0"/>
            <a:r>
              <a:rPr lang="en-US"/>
              <a:t>Text</a:t>
            </a:r>
            <a:endParaRPr lang="en-GB"/>
          </a:p>
        </p:txBody>
      </p:sp>
      <p:sp>
        <p:nvSpPr>
          <p:cNvPr id="2" name="Rectangle 1">
            <a:extLst>
              <a:ext uri="{FF2B5EF4-FFF2-40B4-BE49-F238E27FC236}">
                <a16:creationId xmlns:a16="http://schemas.microsoft.com/office/drawing/2014/main" id="{1C6620E9-0ACD-ED98-C514-02BADCD553E2}"/>
              </a:ext>
            </a:extLst>
          </p:cNvPr>
          <p:cNvSpPr/>
          <p:nvPr userDrawn="1"/>
        </p:nvSpPr>
        <p:spPr>
          <a:xfrm rot="21431055">
            <a:off x="931024" y="880366"/>
            <a:ext cx="4364214" cy="947347"/>
          </a:xfrm>
          <a:prstGeom prst="rect">
            <a:avLst/>
          </a:prstGeom>
          <a:solidFill>
            <a:srgbClr val="DCE2AB"/>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Graphic 9">
            <a:extLst>
              <a:ext uri="{FF2B5EF4-FFF2-40B4-BE49-F238E27FC236}">
                <a16:creationId xmlns:a16="http://schemas.microsoft.com/office/drawing/2014/main" id="{E2F72E10-B2FF-A3AE-92E4-3FC2658EDF4B}"/>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rot="21398121">
            <a:off x="10798523" y="-224995"/>
            <a:ext cx="1632465" cy="1632465"/>
          </a:xfrm>
          <a:prstGeom prst="rect">
            <a:avLst/>
          </a:prstGeom>
        </p:spPr>
      </p:pic>
      <p:pic>
        <p:nvPicPr>
          <p:cNvPr id="11" name="Graphic 10">
            <a:extLst>
              <a:ext uri="{FF2B5EF4-FFF2-40B4-BE49-F238E27FC236}">
                <a16:creationId xmlns:a16="http://schemas.microsoft.com/office/drawing/2014/main" id="{EC78A1AD-B528-ECC5-8CB9-5CCFE1DA4FA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rot="344842">
            <a:off x="7015729" y="625592"/>
            <a:ext cx="1169144" cy="1169144"/>
          </a:xfrm>
          <a:prstGeom prst="rect">
            <a:avLst/>
          </a:prstGeom>
        </p:spPr>
      </p:pic>
      <p:pic>
        <p:nvPicPr>
          <p:cNvPr id="12" name="Graphic 11">
            <a:extLst>
              <a:ext uri="{FF2B5EF4-FFF2-40B4-BE49-F238E27FC236}">
                <a16:creationId xmlns:a16="http://schemas.microsoft.com/office/drawing/2014/main" id="{7E4BFFB0-A3B9-226D-7100-60AD4C7A1ACA}"/>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rot="20980665">
            <a:off x="-192712" y="-186124"/>
            <a:ext cx="1047473" cy="1047473"/>
          </a:xfrm>
          <a:prstGeom prst="rect">
            <a:avLst/>
          </a:prstGeom>
        </p:spPr>
      </p:pic>
      <p:sp>
        <p:nvSpPr>
          <p:cNvPr id="13" name="Text Placeholder 9">
            <a:extLst>
              <a:ext uri="{FF2B5EF4-FFF2-40B4-BE49-F238E27FC236}">
                <a16:creationId xmlns:a16="http://schemas.microsoft.com/office/drawing/2014/main" id="{1E498CFC-BC40-7B3C-D216-1F81EB61CE01}"/>
              </a:ext>
            </a:extLst>
          </p:cNvPr>
          <p:cNvSpPr>
            <a:spLocks noGrp="1"/>
          </p:cNvSpPr>
          <p:nvPr>
            <p:ph type="body" sz="quarter" idx="12" hasCustomPrompt="1"/>
          </p:nvPr>
        </p:nvSpPr>
        <p:spPr>
          <a:xfrm rot="21418363">
            <a:off x="1102227" y="1057551"/>
            <a:ext cx="6409852" cy="446046"/>
          </a:xfrm>
          <a:prstGeom prst="rect">
            <a:avLst/>
          </a:prstGeom>
        </p:spPr>
        <p:txBody>
          <a:bodyPr/>
          <a:lstStyle>
            <a:lvl1pPr>
              <a:defRPr sz="3200">
                <a:solidFill>
                  <a:srgbClr val="4DAE3A"/>
                </a:solidFill>
                <a:latin typeface="Brandon Grotesque Black" panose="020B0A03020203060202" pitchFamily="34" charset="0"/>
              </a:defRPr>
            </a:lvl1pPr>
          </a:lstStyle>
          <a:p>
            <a:pPr lvl="0"/>
            <a:r>
              <a:rPr lang="en-US"/>
              <a:t>Title</a:t>
            </a:r>
            <a:endParaRPr lang="en-GB"/>
          </a:p>
        </p:txBody>
      </p:sp>
    </p:spTree>
    <p:extLst>
      <p:ext uri="{BB962C8B-B14F-4D97-AF65-F5344CB8AC3E}">
        <p14:creationId xmlns:p14="http://schemas.microsoft.com/office/powerpoint/2010/main" val="256600789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Purple Title and Text">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1296B430-5CA2-297B-7CB8-A2C57FFD7192}"/>
              </a:ext>
            </a:extLst>
          </p:cNvPr>
          <p:cNvGrpSpPr/>
          <p:nvPr userDrawn="1"/>
        </p:nvGrpSpPr>
        <p:grpSpPr>
          <a:xfrm>
            <a:off x="0" y="0"/>
            <a:ext cx="12192000" cy="6858000"/>
            <a:chOff x="0" y="0"/>
            <a:chExt cx="12192000" cy="6858000"/>
          </a:xfrm>
        </p:grpSpPr>
        <p:sp>
          <p:nvSpPr>
            <p:cNvPr id="4" name="Rectangle 3">
              <a:extLst>
                <a:ext uri="{FF2B5EF4-FFF2-40B4-BE49-F238E27FC236}">
                  <a16:creationId xmlns:a16="http://schemas.microsoft.com/office/drawing/2014/main" id="{7880DE1D-0927-5209-D39F-D5E09D167C79}"/>
                </a:ext>
              </a:extLst>
            </p:cNvPr>
            <p:cNvSpPr/>
            <p:nvPr userDrawn="1"/>
          </p:nvSpPr>
          <p:spPr>
            <a:xfrm>
              <a:off x="0" y="0"/>
              <a:ext cx="12192000" cy="6858000"/>
            </a:xfrm>
            <a:prstGeom prst="rect">
              <a:avLst/>
            </a:prstGeom>
            <a:solidFill>
              <a:srgbClr val="143F6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4364944E-9D75-C449-60F1-171D086D2CE7}"/>
                </a:ext>
              </a:extLst>
            </p:cNvPr>
            <p:cNvSpPr/>
            <p:nvPr userDrawn="1"/>
          </p:nvSpPr>
          <p:spPr>
            <a:xfrm>
              <a:off x="323733" y="6275387"/>
              <a:ext cx="11543101" cy="24409"/>
            </a:xfrm>
            <a:prstGeom prst="rect">
              <a:avLst/>
            </a:prstGeom>
            <a:solidFill>
              <a:schemeClr val="bg1">
                <a:alpha val="7981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B92EB5E2-25E7-F6C5-622C-65C029A00677}"/>
                </a:ext>
              </a:extLst>
            </p:cNvPr>
            <p:cNvSpPr txBox="1"/>
            <p:nvPr userDrawn="1"/>
          </p:nvSpPr>
          <p:spPr>
            <a:xfrm>
              <a:off x="3047527" y="6373008"/>
              <a:ext cx="6096946" cy="369333"/>
            </a:xfrm>
            <a:prstGeom prst="rect">
              <a:avLst/>
            </a:prstGeom>
            <a:noFill/>
          </p:spPr>
          <p:txBody>
            <a:bodyPr wrap="square">
              <a:spAutoFit/>
            </a:bodyPr>
            <a:lstStyle/>
            <a:p>
              <a:pPr algn="ctr"/>
              <a:r>
                <a:rPr lang="en-US" sz="1800" b="0" i="0" err="1">
                  <a:solidFill>
                    <a:schemeClr val="bg1"/>
                  </a:solidFill>
                  <a:latin typeface="Brandon Grotesque Medium" panose="020B0503020203060202" pitchFamily="34" charset="77"/>
                </a:rPr>
                <a:t>nusu.co.uk</a:t>
              </a:r>
              <a:endParaRPr lang="en-US" sz="1800" b="0" i="0">
                <a:solidFill>
                  <a:schemeClr val="bg1"/>
                </a:solidFill>
                <a:latin typeface="Brandon Grotesque Medium" panose="020B0503020203060202" pitchFamily="34" charset="77"/>
              </a:endParaRPr>
            </a:p>
          </p:txBody>
        </p:sp>
        <p:pic>
          <p:nvPicPr>
            <p:cNvPr id="8" name="Graphic 7">
              <a:extLst>
                <a:ext uri="{FF2B5EF4-FFF2-40B4-BE49-F238E27FC236}">
                  <a16:creationId xmlns:a16="http://schemas.microsoft.com/office/drawing/2014/main" id="{87D5727D-5E35-28C2-7EB2-A49B09D3E1A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476944" y="6412345"/>
              <a:ext cx="335280" cy="316230"/>
            </a:xfrm>
            <a:prstGeom prst="rect">
              <a:avLst/>
            </a:prstGeom>
          </p:spPr>
        </p:pic>
      </p:grpSp>
      <p:sp>
        <p:nvSpPr>
          <p:cNvPr id="5" name="Text Placeholder 36">
            <a:extLst>
              <a:ext uri="{FF2B5EF4-FFF2-40B4-BE49-F238E27FC236}">
                <a16:creationId xmlns:a16="http://schemas.microsoft.com/office/drawing/2014/main" id="{95802BB5-7357-85A7-05E1-B75013121A2A}"/>
              </a:ext>
            </a:extLst>
          </p:cNvPr>
          <p:cNvSpPr>
            <a:spLocks noGrp="1"/>
          </p:cNvSpPr>
          <p:nvPr>
            <p:ph type="body" sz="quarter" idx="10" hasCustomPrompt="1"/>
          </p:nvPr>
        </p:nvSpPr>
        <p:spPr>
          <a:xfrm>
            <a:off x="348343" y="2428875"/>
            <a:ext cx="11520196" cy="3563020"/>
          </a:xfrm>
          <a:prstGeom prst="rect">
            <a:avLst/>
          </a:prstGeom>
        </p:spPr>
        <p:txBody>
          <a:bodyPr/>
          <a:lstStyle>
            <a:lvl1pPr>
              <a:defRPr>
                <a:solidFill>
                  <a:schemeClr val="bg1"/>
                </a:solidFill>
                <a:latin typeface="Brandon Grotesque Medium" panose="020B0603020203060202" pitchFamily="34" charset="0"/>
              </a:defRPr>
            </a:lvl1pPr>
          </a:lstStyle>
          <a:p>
            <a:pPr lvl="0"/>
            <a:r>
              <a:rPr lang="en-US"/>
              <a:t>Text</a:t>
            </a:r>
            <a:endParaRPr lang="en-GB"/>
          </a:p>
        </p:txBody>
      </p:sp>
      <p:sp>
        <p:nvSpPr>
          <p:cNvPr id="2" name="Rectangle 1">
            <a:extLst>
              <a:ext uri="{FF2B5EF4-FFF2-40B4-BE49-F238E27FC236}">
                <a16:creationId xmlns:a16="http://schemas.microsoft.com/office/drawing/2014/main" id="{E950605F-EBC0-8750-373C-38E5505573B2}"/>
              </a:ext>
            </a:extLst>
          </p:cNvPr>
          <p:cNvSpPr/>
          <p:nvPr userDrawn="1"/>
        </p:nvSpPr>
        <p:spPr>
          <a:xfrm rot="21431055">
            <a:off x="931024" y="880366"/>
            <a:ext cx="4364214" cy="947347"/>
          </a:xfrm>
          <a:prstGeom prst="rect">
            <a:avLst/>
          </a:prstGeom>
          <a:solidFill>
            <a:srgbClr val="BC4895"/>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Graphic 9">
            <a:extLst>
              <a:ext uri="{FF2B5EF4-FFF2-40B4-BE49-F238E27FC236}">
                <a16:creationId xmlns:a16="http://schemas.microsoft.com/office/drawing/2014/main" id="{318812C8-81B9-B8EB-7ECB-9781DE56F0D1}"/>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rot="20091469">
            <a:off x="-435232" y="-814641"/>
            <a:ext cx="1363348" cy="1363348"/>
          </a:xfrm>
          <a:prstGeom prst="rect">
            <a:avLst/>
          </a:prstGeom>
        </p:spPr>
      </p:pic>
      <p:pic>
        <p:nvPicPr>
          <p:cNvPr id="11" name="Graphic 10">
            <a:extLst>
              <a:ext uri="{FF2B5EF4-FFF2-40B4-BE49-F238E27FC236}">
                <a16:creationId xmlns:a16="http://schemas.microsoft.com/office/drawing/2014/main" id="{692EFCA0-191D-8D1E-FEB4-43B2A7FFA5DB}"/>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rot="16680894">
            <a:off x="6702688" y="595970"/>
            <a:ext cx="1363348" cy="1363348"/>
          </a:xfrm>
          <a:prstGeom prst="rect">
            <a:avLst/>
          </a:prstGeom>
        </p:spPr>
      </p:pic>
      <p:pic>
        <p:nvPicPr>
          <p:cNvPr id="12" name="Graphic 11">
            <a:extLst>
              <a:ext uri="{FF2B5EF4-FFF2-40B4-BE49-F238E27FC236}">
                <a16:creationId xmlns:a16="http://schemas.microsoft.com/office/drawing/2014/main" id="{D961AC0F-BCC6-E17E-FD50-D62A323D1C4D}"/>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rot="20091469">
            <a:off x="10468911" y="-1136242"/>
            <a:ext cx="2006548" cy="2006548"/>
          </a:xfrm>
          <a:prstGeom prst="rect">
            <a:avLst/>
          </a:prstGeom>
        </p:spPr>
      </p:pic>
      <p:sp>
        <p:nvSpPr>
          <p:cNvPr id="13" name="Text Placeholder 9">
            <a:extLst>
              <a:ext uri="{FF2B5EF4-FFF2-40B4-BE49-F238E27FC236}">
                <a16:creationId xmlns:a16="http://schemas.microsoft.com/office/drawing/2014/main" id="{D73CBA16-E842-7954-25C1-E059E587A94A}"/>
              </a:ext>
            </a:extLst>
          </p:cNvPr>
          <p:cNvSpPr>
            <a:spLocks noGrp="1"/>
          </p:cNvSpPr>
          <p:nvPr>
            <p:ph type="body" sz="quarter" idx="12" hasCustomPrompt="1"/>
          </p:nvPr>
        </p:nvSpPr>
        <p:spPr>
          <a:xfrm rot="21418363">
            <a:off x="1102227" y="1057551"/>
            <a:ext cx="6409852" cy="446046"/>
          </a:xfrm>
          <a:prstGeom prst="rect">
            <a:avLst/>
          </a:prstGeom>
        </p:spPr>
        <p:txBody>
          <a:bodyPr/>
          <a:lstStyle>
            <a:lvl1pPr>
              <a:defRPr sz="3200">
                <a:solidFill>
                  <a:srgbClr val="4F266D"/>
                </a:solidFill>
                <a:latin typeface="Brandon Grotesque Black" panose="020B0A03020203060202" pitchFamily="34" charset="0"/>
              </a:defRPr>
            </a:lvl1pPr>
          </a:lstStyle>
          <a:p>
            <a:pPr lvl="0"/>
            <a:r>
              <a:rPr lang="en-US"/>
              <a:t>Title</a:t>
            </a:r>
            <a:endParaRPr lang="en-GB"/>
          </a:p>
        </p:txBody>
      </p:sp>
    </p:spTree>
    <p:extLst>
      <p:ext uri="{BB962C8B-B14F-4D97-AF65-F5344CB8AC3E}">
        <p14:creationId xmlns:p14="http://schemas.microsoft.com/office/powerpoint/2010/main" val="18117910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lue text and picture slide">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158B322-0D9F-C46E-5073-DF9638D77009}"/>
              </a:ext>
            </a:extLst>
          </p:cNvPr>
          <p:cNvGrpSpPr/>
          <p:nvPr userDrawn="1"/>
        </p:nvGrpSpPr>
        <p:grpSpPr>
          <a:xfrm>
            <a:off x="0" y="0"/>
            <a:ext cx="12192000" cy="6858000"/>
            <a:chOff x="0" y="0"/>
            <a:chExt cx="12192000" cy="6858000"/>
          </a:xfrm>
        </p:grpSpPr>
        <p:sp>
          <p:nvSpPr>
            <p:cNvPr id="4" name="Rectangle 3">
              <a:extLst>
                <a:ext uri="{FF2B5EF4-FFF2-40B4-BE49-F238E27FC236}">
                  <a16:creationId xmlns:a16="http://schemas.microsoft.com/office/drawing/2014/main" id="{E3CD30BF-0EB1-775F-FB20-8C6F640AF1C7}"/>
                </a:ext>
              </a:extLst>
            </p:cNvPr>
            <p:cNvSpPr/>
            <p:nvPr userDrawn="1"/>
          </p:nvSpPr>
          <p:spPr>
            <a:xfrm>
              <a:off x="0" y="0"/>
              <a:ext cx="12192000" cy="6858000"/>
            </a:xfrm>
            <a:prstGeom prst="rect">
              <a:avLst/>
            </a:prstGeom>
            <a:solidFill>
              <a:srgbClr val="143F6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47D018A9-3406-E12E-E39C-13D6CFD2546D}"/>
                </a:ext>
              </a:extLst>
            </p:cNvPr>
            <p:cNvSpPr/>
            <p:nvPr userDrawn="1"/>
          </p:nvSpPr>
          <p:spPr>
            <a:xfrm>
              <a:off x="323733" y="6275387"/>
              <a:ext cx="11543101" cy="24409"/>
            </a:xfrm>
            <a:prstGeom prst="rect">
              <a:avLst/>
            </a:prstGeom>
            <a:solidFill>
              <a:schemeClr val="bg1">
                <a:alpha val="7981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A23B2C09-E229-9679-5F2D-5C7552D85D5C}"/>
                </a:ext>
              </a:extLst>
            </p:cNvPr>
            <p:cNvSpPr txBox="1"/>
            <p:nvPr userDrawn="1"/>
          </p:nvSpPr>
          <p:spPr>
            <a:xfrm>
              <a:off x="3047527" y="6373008"/>
              <a:ext cx="6096946" cy="369333"/>
            </a:xfrm>
            <a:prstGeom prst="rect">
              <a:avLst/>
            </a:prstGeom>
            <a:noFill/>
          </p:spPr>
          <p:txBody>
            <a:bodyPr wrap="square">
              <a:spAutoFit/>
            </a:bodyPr>
            <a:lstStyle/>
            <a:p>
              <a:pPr algn="ctr"/>
              <a:r>
                <a:rPr lang="en-US" sz="1800" b="0" i="0" err="1">
                  <a:solidFill>
                    <a:schemeClr val="bg1"/>
                  </a:solidFill>
                  <a:latin typeface="Brandon Grotesque Medium" panose="020B0503020203060202" pitchFamily="34" charset="77"/>
                </a:rPr>
                <a:t>nusu.co.uk</a:t>
              </a:r>
              <a:endParaRPr lang="en-US" sz="1800" b="0" i="0">
                <a:solidFill>
                  <a:schemeClr val="bg1"/>
                </a:solidFill>
                <a:latin typeface="Brandon Grotesque Medium" panose="020B0503020203060202" pitchFamily="34" charset="77"/>
              </a:endParaRPr>
            </a:p>
          </p:txBody>
        </p:sp>
        <p:pic>
          <p:nvPicPr>
            <p:cNvPr id="9" name="Graphic 8">
              <a:extLst>
                <a:ext uri="{FF2B5EF4-FFF2-40B4-BE49-F238E27FC236}">
                  <a16:creationId xmlns:a16="http://schemas.microsoft.com/office/drawing/2014/main" id="{ADEE05AF-E302-D09E-CA09-3DC42EC1F50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476944" y="6412345"/>
              <a:ext cx="335280" cy="316230"/>
            </a:xfrm>
            <a:prstGeom prst="rect">
              <a:avLst/>
            </a:prstGeom>
          </p:spPr>
        </p:pic>
      </p:grpSp>
      <p:sp>
        <p:nvSpPr>
          <p:cNvPr id="33" name="Rectangle 32">
            <a:extLst>
              <a:ext uri="{FF2B5EF4-FFF2-40B4-BE49-F238E27FC236}">
                <a16:creationId xmlns:a16="http://schemas.microsoft.com/office/drawing/2014/main" id="{FC39464D-1611-661A-2A2A-91B4BEFEECED}"/>
              </a:ext>
            </a:extLst>
          </p:cNvPr>
          <p:cNvSpPr/>
          <p:nvPr userDrawn="1"/>
        </p:nvSpPr>
        <p:spPr>
          <a:xfrm rot="21431055">
            <a:off x="931024" y="880366"/>
            <a:ext cx="4364214" cy="947347"/>
          </a:xfrm>
          <a:prstGeom prst="rect">
            <a:avLst/>
          </a:prstGeom>
          <a:solidFill>
            <a:srgbClr val="C5DCE2"/>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Text Placeholder 36">
            <a:extLst>
              <a:ext uri="{FF2B5EF4-FFF2-40B4-BE49-F238E27FC236}">
                <a16:creationId xmlns:a16="http://schemas.microsoft.com/office/drawing/2014/main" id="{CE76A9B0-88DE-8B06-0540-4599E0FC5935}"/>
              </a:ext>
            </a:extLst>
          </p:cNvPr>
          <p:cNvSpPr>
            <a:spLocks noGrp="1"/>
          </p:cNvSpPr>
          <p:nvPr>
            <p:ph type="body" sz="quarter" idx="10" hasCustomPrompt="1"/>
          </p:nvPr>
        </p:nvSpPr>
        <p:spPr>
          <a:xfrm>
            <a:off x="1000125" y="2428875"/>
            <a:ext cx="4419600" cy="3133725"/>
          </a:xfrm>
          <a:prstGeom prst="rect">
            <a:avLst/>
          </a:prstGeom>
        </p:spPr>
        <p:txBody>
          <a:bodyPr/>
          <a:lstStyle>
            <a:lvl1pPr>
              <a:defRPr>
                <a:solidFill>
                  <a:schemeClr val="bg1"/>
                </a:solidFill>
                <a:latin typeface="Brandon Grotesque Medium" panose="020B0603020203060202" pitchFamily="34" charset="0"/>
              </a:defRPr>
            </a:lvl1pPr>
          </a:lstStyle>
          <a:p>
            <a:pPr lvl="0"/>
            <a:r>
              <a:rPr lang="en-US"/>
              <a:t>Text</a:t>
            </a:r>
            <a:endParaRPr lang="en-GB"/>
          </a:p>
        </p:txBody>
      </p:sp>
      <p:sp>
        <p:nvSpPr>
          <p:cNvPr id="39" name="Picture Placeholder 38">
            <a:extLst>
              <a:ext uri="{FF2B5EF4-FFF2-40B4-BE49-F238E27FC236}">
                <a16:creationId xmlns:a16="http://schemas.microsoft.com/office/drawing/2014/main" id="{A7533B69-0C50-26F8-D342-2D4646BCEE27}"/>
              </a:ext>
            </a:extLst>
          </p:cNvPr>
          <p:cNvSpPr>
            <a:spLocks noGrp="1"/>
          </p:cNvSpPr>
          <p:nvPr>
            <p:ph type="pic" sz="quarter" idx="11"/>
          </p:nvPr>
        </p:nvSpPr>
        <p:spPr>
          <a:xfrm>
            <a:off x="6010275" y="731838"/>
            <a:ext cx="5505450" cy="4821237"/>
          </a:xfrm>
          <a:prstGeom prst="rect">
            <a:avLst/>
          </a:prstGeom>
        </p:spPr>
        <p:txBody>
          <a:bodyPr/>
          <a:lstStyle>
            <a:lvl1pPr>
              <a:defRPr>
                <a:solidFill>
                  <a:schemeClr val="bg1"/>
                </a:solidFill>
              </a:defRPr>
            </a:lvl1pPr>
          </a:lstStyle>
          <a:p>
            <a:endParaRPr lang="en-GB"/>
          </a:p>
        </p:txBody>
      </p:sp>
      <p:pic>
        <p:nvPicPr>
          <p:cNvPr id="3" name="Graphic 2">
            <a:extLst>
              <a:ext uri="{FF2B5EF4-FFF2-40B4-BE49-F238E27FC236}">
                <a16:creationId xmlns:a16="http://schemas.microsoft.com/office/drawing/2014/main" id="{ECF79700-8721-83B6-950C-3BE620F0D48A}"/>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rot="3678215">
            <a:off x="5416807" y="4883117"/>
            <a:ext cx="1415535" cy="1339916"/>
          </a:xfrm>
          <a:prstGeom prst="rect">
            <a:avLst/>
          </a:prstGeom>
        </p:spPr>
      </p:pic>
      <p:pic>
        <p:nvPicPr>
          <p:cNvPr id="5" name="Graphic 4">
            <a:extLst>
              <a:ext uri="{FF2B5EF4-FFF2-40B4-BE49-F238E27FC236}">
                <a16:creationId xmlns:a16="http://schemas.microsoft.com/office/drawing/2014/main" id="{09DF91C4-2C4A-D18D-04DA-B31A44AF32F1}"/>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rot="3678215">
            <a:off x="10693657" y="61880"/>
            <a:ext cx="1415535" cy="1339916"/>
          </a:xfrm>
          <a:prstGeom prst="rect">
            <a:avLst/>
          </a:prstGeom>
        </p:spPr>
      </p:pic>
      <p:pic>
        <p:nvPicPr>
          <p:cNvPr id="6" name="Graphic 5">
            <a:extLst>
              <a:ext uri="{FF2B5EF4-FFF2-40B4-BE49-F238E27FC236}">
                <a16:creationId xmlns:a16="http://schemas.microsoft.com/office/drawing/2014/main" id="{7212792E-61D4-BE2C-75ED-9119B3D60D0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rot="20825346">
            <a:off x="-1365756" y="2930324"/>
            <a:ext cx="2251080" cy="2130826"/>
          </a:xfrm>
          <a:prstGeom prst="rect">
            <a:avLst/>
          </a:prstGeom>
        </p:spPr>
      </p:pic>
      <p:sp>
        <p:nvSpPr>
          <p:cNvPr id="10" name="Text Placeholder 9">
            <a:extLst>
              <a:ext uri="{FF2B5EF4-FFF2-40B4-BE49-F238E27FC236}">
                <a16:creationId xmlns:a16="http://schemas.microsoft.com/office/drawing/2014/main" id="{386FA537-7667-3DD6-6191-A5209966021B}"/>
              </a:ext>
            </a:extLst>
          </p:cNvPr>
          <p:cNvSpPr>
            <a:spLocks noGrp="1"/>
          </p:cNvSpPr>
          <p:nvPr>
            <p:ph type="body" sz="quarter" idx="12" hasCustomPrompt="1"/>
          </p:nvPr>
        </p:nvSpPr>
        <p:spPr>
          <a:xfrm rot="21418363">
            <a:off x="1102227" y="1057551"/>
            <a:ext cx="6409852" cy="446046"/>
          </a:xfrm>
          <a:prstGeom prst="rect">
            <a:avLst/>
          </a:prstGeom>
        </p:spPr>
        <p:txBody>
          <a:bodyPr/>
          <a:lstStyle>
            <a:lvl1pPr>
              <a:defRPr sz="3200">
                <a:solidFill>
                  <a:srgbClr val="143F6F"/>
                </a:solidFill>
                <a:latin typeface="Brandon Grotesque Black" panose="020B0A03020203060202" pitchFamily="34" charset="0"/>
              </a:defRPr>
            </a:lvl1pPr>
          </a:lstStyle>
          <a:p>
            <a:pPr lvl="0"/>
            <a:r>
              <a:rPr lang="en-US"/>
              <a:t>Title</a:t>
            </a:r>
            <a:endParaRPr lang="en-GB"/>
          </a:p>
        </p:txBody>
      </p:sp>
    </p:spTree>
    <p:extLst>
      <p:ext uri="{BB962C8B-B14F-4D97-AF65-F5344CB8AC3E}">
        <p14:creationId xmlns:p14="http://schemas.microsoft.com/office/powerpoint/2010/main" val="237912408"/>
      </p:ext>
    </p:extLst>
  </p:cSld>
  <p:clrMapOvr>
    <a:masterClrMapping/>
  </p:clrMapOvr>
  <p:transition spd="slow">
    <p:cove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lue text and picture slide on whit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50873C7-2AFB-6535-292C-825908ECB86B}"/>
              </a:ext>
            </a:extLst>
          </p:cNvPr>
          <p:cNvSpPr/>
          <p:nvPr userDrawn="1"/>
        </p:nvSpPr>
        <p:spPr>
          <a:xfrm rot="21431055">
            <a:off x="931024" y="880366"/>
            <a:ext cx="4364214" cy="947347"/>
          </a:xfrm>
          <a:prstGeom prst="rect">
            <a:avLst/>
          </a:prstGeom>
          <a:solidFill>
            <a:srgbClr val="143F6F"/>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 Placeholder 36">
            <a:extLst>
              <a:ext uri="{FF2B5EF4-FFF2-40B4-BE49-F238E27FC236}">
                <a16:creationId xmlns:a16="http://schemas.microsoft.com/office/drawing/2014/main" id="{86C88ADD-62D8-BAC5-0D89-77E203D59E30}"/>
              </a:ext>
            </a:extLst>
          </p:cNvPr>
          <p:cNvSpPr>
            <a:spLocks noGrp="1"/>
          </p:cNvSpPr>
          <p:nvPr>
            <p:ph type="body" sz="quarter" idx="10" hasCustomPrompt="1"/>
          </p:nvPr>
        </p:nvSpPr>
        <p:spPr>
          <a:xfrm>
            <a:off x="1000125" y="2428875"/>
            <a:ext cx="4419600" cy="3133725"/>
          </a:xfrm>
          <a:prstGeom prst="rect">
            <a:avLst/>
          </a:prstGeom>
        </p:spPr>
        <p:txBody>
          <a:bodyPr/>
          <a:lstStyle>
            <a:lvl1pPr>
              <a:defRPr>
                <a:solidFill>
                  <a:srgbClr val="143F6F"/>
                </a:solidFill>
                <a:latin typeface="Brandon Grotesque Medium" panose="020B0603020203060202" pitchFamily="34" charset="0"/>
              </a:defRPr>
            </a:lvl1pPr>
          </a:lstStyle>
          <a:p>
            <a:pPr lvl="0"/>
            <a:r>
              <a:rPr lang="en-US"/>
              <a:t>Text</a:t>
            </a:r>
            <a:endParaRPr lang="en-GB"/>
          </a:p>
        </p:txBody>
      </p:sp>
      <p:sp>
        <p:nvSpPr>
          <p:cNvPr id="6" name="Picture Placeholder 38">
            <a:extLst>
              <a:ext uri="{FF2B5EF4-FFF2-40B4-BE49-F238E27FC236}">
                <a16:creationId xmlns:a16="http://schemas.microsoft.com/office/drawing/2014/main" id="{CEB02EDF-A7BE-BD8F-A419-0E682E0A54F3}"/>
              </a:ext>
            </a:extLst>
          </p:cNvPr>
          <p:cNvSpPr>
            <a:spLocks noGrp="1"/>
          </p:cNvSpPr>
          <p:nvPr>
            <p:ph type="pic" sz="quarter" idx="11"/>
          </p:nvPr>
        </p:nvSpPr>
        <p:spPr>
          <a:xfrm>
            <a:off x="6010275" y="731838"/>
            <a:ext cx="5505450" cy="4821237"/>
          </a:xfrm>
          <a:prstGeom prst="rect">
            <a:avLst/>
          </a:prstGeom>
        </p:spPr>
        <p:txBody>
          <a:bodyPr/>
          <a:lstStyle>
            <a:lvl1pPr>
              <a:defRPr>
                <a:solidFill>
                  <a:schemeClr val="bg1"/>
                </a:solidFill>
              </a:defRPr>
            </a:lvl1pPr>
          </a:lstStyle>
          <a:p>
            <a:endParaRPr lang="en-GB"/>
          </a:p>
        </p:txBody>
      </p:sp>
      <p:pic>
        <p:nvPicPr>
          <p:cNvPr id="7" name="Graphic 6">
            <a:extLst>
              <a:ext uri="{FF2B5EF4-FFF2-40B4-BE49-F238E27FC236}">
                <a16:creationId xmlns:a16="http://schemas.microsoft.com/office/drawing/2014/main" id="{A49D60A5-F7E9-C0CF-85A5-E0D790DE6F4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3678215">
            <a:off x="5416807" y="4883117"/>
            <a:ext cx="1415535" cy="1339916"/>
          </a:xfrm>
          <a:prstGeom prst="rect">
            <a:avLst/>
          </a:prstGeom>
        </p:spPr>
      </p:pic>
      <p:pic>
        <p:nvPicPr>
          <p:cNvPr id="8" name="Graphic 7">
            <a:extLst>
              <a:ext uri="{FF2B5EF4-FFF2-40B4-BE49-F238E27FC236}">
                <a16:creationId xmlns:a16="http://schemas.microsoft.com/office/drawing/2014/main" id="{4E4C388A-F9B1-BB6A-7C28-80DB28A5C5D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3678215">
            <a:off x="10693657" y="61880"/>
            <a:ext cx="1415535" cy="1339916"/>
          </a:xfrm>
          <a:prstGeom prst="rect">
            <a:avLst/>
          </a:prstGeom>
        </p:spPr>
      </p:pic>
      <p:pic>
        <p:nvPicPr>
          <p:cNvPr id="9" name="Graphic 8">
            <a:extLst>
              <a:ext uri="{FF2B5EF4-FFF2-40B4-BE49-F238E27FC236}">
                <a16:creationId xmlns:a16="http://schemas.microsoft.com/office/drawing/2014/main" id="{BB9D4B74-8466-5FD8-2006-04C5B7D6343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20825346">
            <a:off x="-1365756" y="2930324"/>
            <a:ext cx="2251080" cy="2130826"/>
          </a:xfrm>
          <a:prstGeom prst="rect">
            <a:avLst/>
          </a:prstGeom>
        </p:spPr>
      </p:pic>
      <p:sp>
        <p:nvSpPr>
          <p:cNvPr id="10" name="Rectangle 9">
            <a:extLst>
              <a:ext uri="{FF2B5EF4-FFF2-40B4-BE49-F238E27FC236}">
                <a16:creationId xmlns:a16="http://schemas.microsoft.com/office/drawing/2014/main" id="{EE3EC47D-CEEF-0419-2CBF-B784BC61E8C5}"/>
              </a:ext>
            </a:extLst>
          </p:cNvPr>
          <p:cNvSpPr/>
          <p:nvPr userDrawn="1"/>
        </p:nvSpPr>
        <p:spPr>
          <a:xfrm>
            <a:off x="323733" y="6275387"/>
            <a:ext cx="11543101" cy="24409"/>
          </a:xfrm>
          <a:prstGeom prst="rect">
            <a:avLst/>
          </a:prstGeom>
          <a:solidFill>
            <a:srgbClr val="143F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544A3B19-B9E0-9F8E-FA16-CAAF839289FE}"/>
              </a:ext>
            </a:extLst>
          </p:cNvPr>
          <p:cNvSpPr txBox="1"/>
          <p:nvPr userDrawn="1"/>
        </p:nvSpPr>
        <p:spPr>
          <a:xfrm>
            <a:off x="3047527" y="6373008"/>
            <a:ext cx="6096946" cy="369333"/>
          </a:xfrm>
          <a:prstGeom prst="rect">
            <a:avLst/>
          </a:prstGeom>
          <a:noFill/>
        </p:spPr>
        <p:txBody>
          <a:bodyPr wrap="square">
            <a:spAutoFit/>
          </a:bodyPr>
          <a:lstStyle/>
          <a:p>
            <a:pPr algn="ctr"/>
            <a:r>
              <a:rPr lang="en-US" sz="1800" b="0" i="0" err="1">
                <a:solidFill>
                  <a:srgbClr val="143F6F"/>
                </a:solidFill>
                <a:latin typeface="Brandon Grotesque Medium" panose="020B0503020203060202" pitchFamily="34" charset="77"/>
              </a:rPr>
              <a:t>nusu.co.uk</a:t>
            </a:r>
            <a:endParaRPr lang="en-US" sz="1800" b="0" i="0">
              <a:solidFill>
                <a:srgbClr val="143F6F"/>
              </a:solidFill>
              <a:latin typeface="Brandon Grotesque Medium" panose="020B0503020203060202" pitchFamily="34" charset="77"/>
            </a:endParaRPr>
          </a:p>
        </p:txBody>
      </p:sp>
      <p:pic>
        <p:nvPicPr>
          <p:cNvPr id="12" name="Graphic 11">
            <a:extLst>
              <a:ext uri="{FF2B5EF4-FFF2-40B4-BE49-F238E27FC236}">
                <a16:creationId xmlns:a16="http://schemas.microsoft.com/office/drawing/2014/main" id="{6B173322-FC3C-181B-2ADB-A6690B328508}"/>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1476944" y="6412345"/>
            <a:ext cx="335280" cy="316230"/>
          </a:xfrm>
          <a:prstGeom prst="rect">
            <a:avLst/>
          </a:prstGeom>
        </p:spPr>
      </p:pic>
      <p:sp>
        <p:nvSpPr>
          <p:cNvPr id="2" name="Text Placeholder 9">
            <a:extLst>
              <a:ext uri="{FF2B5EF4-FFF2-40B4-BE49-F238E27FC236}">
                <a16:creationId xmlns:a16="http://schemas.microsoft.com/office/drawing/2014/main" id="{C7A7980C-F623-FCD7-C32A-1660658E0AEB}"/>
              </a:ext>
            </a:extLst>
          </p:cNvPr>
          <p:cNvSpPr>
            <a:spLocks noGrp="1"/>
          </p:cNvSpPr>
          <p:nvPr>
            <p:ph type="body" sz="quarter" idx="12" hasCustomPrompt="1"/>
          </p:nvPr>
        </p:nvSpPr>
        <p:spPr>
          <a:xfrm rot="21418363">
            <a:off x="1102227" y="1057551"/>
            <a:ext cx="6409852" cy="446046"/>
          </a:xfrm>
          <a:prstGeom prst="rect">
            <a:avLst/>
          </a:prstGeom>
        </p:spPr>
        <p:txBody>
          <a:bodyPr/>
          <a:lstStyle>
            <a:lvl1pPr>
              <a:defRPr sz="3200">
                <a:solidFill>
                  <a:srgbClr val="C5DCE2"/>
                </a:solidFill>
                <a:latin typeface="Brandon Grotesque Black" panose="020B0A03020203060202" pitchFamily="34" charset="0"/>
              </a:defRPr>
            </a:lvl1pPr>
          </a:lstStyle>
          <a:p>
            <a:pPr lvl="0"/>
            <a:r>
              <a:rPr lang="en-US"/>
              <a:t>Title</a:t>
            </a:r>
            <a:endParaRPr lang="en-GB"/>
          </a:p>
        </p:txBody>
      </p:sp>
    </p:spTree>
    <p:extLst>
      <p:ext uri="{BB962C8B-B14F-4D97-AF65-F5344CB8AC3E}">
        <p14:creationId xmlns:p14="http://schemas.microsoft.com/office/powerpoint/2010/main" val="38397402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Red text and picture slid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0F683E7-B191-1981-8A2C-E9322BF8720B}"/>
              </a:ext>
            </a:extLst>
          </p:cNvPr>
          <p:cNvSpPr/>
          <p:nvPr userDrawn="1"/>
        </p:nvSpPr>
        <p:spPr>
          <a:xfrm>
            <a:off x="0" y="0"/>
            <a:ext cx="12192000" cy="6858000"/>
          </a:xfrm>
          <a:prstGeom prst="rect">
            <a:avLst/>
          </a:prstGeom>
          <a:solidFill>
            <a:srgbClr val="143F6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E74012DB-8F3E-8636-D3CE-339D65C2A2DA}"/>
              </a:ext>
            </a:extLst>
          </p:cNvPr>
          <p:cNvSpPr/>
          <p:nvPr userDrawn="1"/>
        </p:nvSpPr>
        <p:spPr>
          <a:xfrm>
            <a:off x="323733" y="6275387"/>
            <a:ext cx="11543101" cy="24409"/>
          </a:xfrm>
          <a:prstGeom prst="rect">
            <a:avLst/>
          </a:prstGeom>
          <a:solidFill>
            <a:schemeClr val="bg1">
              <a:alpha val="7981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33B55169-DD08-D938-69AF-81025F5B6189}"/>
              </a:ext>
            </a:extLst>
          </p:cNvPr>
          <p:cNvSpPr txBox="1"/>
          <p:nvPr userDrawn="1"/>
        </p:nvSpPr>
        <p:spPr>
          <a:xfrm>
            <a:off x="3047527" y="6373008"/>
            <a:ext cx="6096946" cy="369333"/>
          </a:xfrm>
          <a:prstGeom prst="rect">
            <a:avLst/>
          </a:prstGeom>
          <a:noFill/>
        </p:spPr>
        <p:txBody>
          <a:bodyPr wrap="square">
            <a:spAutoFit/>
          </a:bodyPr>
          <a:lstStyle/>
          <a:p>
            <a:pPr algn="ctr"/>
            <a:r>
              <a:rPr lang="en-US" sz="1800" b="0" i="0" err="1">
                <a:solidFill>
                  <a:schemeClr val="bg1"/>
                </a:solidFill>
                <a:latin typeface="Brandon Grotesque Medium" panose="020B0503020203060202" pitchFamily="34" charset="77"/>
              </a:rPr>
              <a:t>nusu.co.uk</a:t>
            </a:r>
            <a:endParaRPr lang="en-US" sz="1800" b="0" i="0">
              <a:solidFill>
                <a:schemeClr val="bg1"/>
              </a:solidFill>
              <a:latin typeface="Brandon Grotesque Medium" panose="020B0503020203060202" pitchFamily="34" charset="77"/>
            </a:endParaRPr>
          </a:p>
        </p:txBody>
      </p:sp>
      <p:pic>
        <p:nvPicPr>
          <p:cNvPr id="14" name="Graphic 13">
            <a:extLst>
              <a:ext uri="{FF2B5EF4-FFF2-40B4-BE49-F238E27FC236}">
                <a16:creationId xmlns:a16="http://schemas.microsoft.com/office/drawing/2014/main" id="{E8A43BEE-6FBE-FEEE-B36D-64845098C20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476944" y="6412345"/>
            <a:ext cx="335280" cy="316230"/>
          </a:xfrm>
          <a:prstGeom prst="rect">
            <a:avLst/>
          </a:prstGeom>
        </p:spPr>
      </p:pic>
      <p:pic>
        <p:nvPicPr>
          <p:cNvPr id="3" name="Graphic 2">
            <a:extLst>
              <a:ext uri="{FF2B5EF4-FFF2-40B4-BE49-F238E27FC236}">
                <a16:creationId xmlns:a16="http://schemas.microsoft.com/office/drawing/2014/main" id="{6C811BDC-07BC-62A0-369A-77F02D44E113}"/>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800013" y="-397164"/>
            <a:ext cx="2032000" cy="2032000"/>
          </a:xfrm>
          <a:prstGeom prst="rect">
            <a:avLst/>
          </a:prstGeom>
        </p:spPr>
      </p:pic>
      <p:sp>
        <p:nvSpPr>
          <p:cNvPr id="4" name="Rectangle 3">
            <a:extLst>
              <a:ext uri="{FF2B5EF4-FFF2-40B4-BE49-F238E27FC236}">
                <a16:creationId xmlns:a16="http://schemas.microsoft.com/office/drawing/2014/main" id="{28BF6DA5-00B4-DD28-B09A-6A8586EACC4F}"/>
              </a:ext>
            </a:extLst>
          </p:cNvPr>
          <p:cNvSpPr/>
          <p:nvPr userDrawn="1"/>
        </p:nvSpPr>
        <p:spPr>
          <a:xfrm rot="21431055">
            <a:off x="931024" y="880366"/>
            <a:ext cx="4364214" cy="947347"/>
          </a:xfrm>
          <a:prstGeom prst="rect">
            <a:avLst/>
          </a:prstGeom>
          <a:solidFill>
            <a:srgbClr val="F8B06D"/>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 Placeholder 36">
            <a:extLst>
              <a:ext uri="{FF2B5EF4-FFF2-40B4-BE49-F238E27FC236}">
                <a16:creationId xmlns:a16="http://schemas.microsoft.com/office/drawing/2014/main" id="{17FF41C7-8FDD-425D-8419-FDE217F7E1DD}"/>
              </a:ext>
            </a:extLst>
          </p:cNvPr>
          <p:cNvSpPr>
            <a:spLocks noGrp="1"/>
          </p:cNvSpPr>
          <p:nvPr userDrawn="1">
            <p:ph type="body" sz="quarter" idx="10" hasCustomPrompt="1"/>
          </p:nvPr>
        </p:nvSpPr>
        <p:spPr>
          <a:xfrm>
            <a:off x="1000125" y="2428875"/>
            <a:ext cx="4419600" cy="3133725"/>
          </a:xfrm>
          <a:prstGeom prst="rect">
            <a:avLst/>
          </a:prstGeom>
        </p:spPr>
        <p:txBody>
          <a:bodyPr/>
          <a:lstStyle>
            <a:lvl1pPr>
              <a:defRPr>
                <a:solidFill>
                  <a:schemeClr val="bg1"/>
                </a:solidFill>
                <a:latin typeface="Brandon Grotesque Medium" panose="020B0603020203060202" pitchFamily="34" charset="0"/>
              </a:defRPr>
            </a:lvl1pPr>
          </a:lstStyle>
          <a:p>
            <a:pPr lvl="0"/>
            <a:r>
              <a:rPr lang="en-US"/>
              <a:t>Text</a:t>
            </a:r>
            <a:endParaRPr lang="en-GB"/>
          </a:p>
        </p:txBody>
      </p:sp>
      <p:pic>
        <p:nvPicPr>
          <p:cNvPr id="8" name="Graphic 7">
            <a:extLst>
              <a:ext uri="{FF2B5EF4-FFF2-40B4-BE49-F238E27FC236}">
                <a16:creationId xmlns:a16="http://schemas.microsoft.com/office/drawing/2014/main" id="{809C204B-4085-4B06-D6A3-FE524DB08641}"/>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1047771" y="5013960"/>
            <a:ext cx="935908" cy="935908"/>
          </a:xfrm>
          <a:prstGeom prst="rect">
            <a:avLst/>
          </a:prstGeom>
        </p:spPr>
      </p:pic>
      <p:sp>
        <p:nvSpPr>
          <p:cNvPr id="7" name="Picture Placeholder 38">
            <a:extLst>
              <a:ext uri="{FF2B5EF4-FFF2-40B4-BE49-F238E27FC236}">
                <a16:creationId xmlns:a16="http://schemas.microsoft.com/office/drawing/2014/main" id="{BC48F497-54A6-A23E-8630-207C0967699A}"/>
              </a:ext>
            </a:extLst>
          </p:cNvPr>
          <p:cNvSpPr>
            <a:spLocks noGrp="1"/>
          </p:cNvSpPr>
          <p:nvPr userDrawn="1">
            <p:ph type="pic" sz="quarter" idx="11"/>
          </p:nvPr>
        </p:nvSpPr>
        <p:spPr>
          <a:xfrm>
            <a:off x="6010275" y="731838"/>
            <a:ext cx="5505450" cy="4821237"/>
          </a:xfrm>
          <a:prstGeom prst="rect">
            <a:avLst/>
          </a:prstGeom>
        </p:spPr>
        <p:txBody>
          <a:bodyPr/>
          <a:lstStyle>
            <a:lvl1pPr>
              <a:defRPr>
                <a:solidFill>
                  <a:schemeClr val="bg1"/>
                </a:solidFill>
              </a:defRPr>
            </a:lvl1pPr>
          </a:lstStyle>
          <a:p>
            <a:endParaRPr lang="en-GB"/>
          </a:p>
        </p:txBody>
      </p:sp>
      <p:sp>
        <p:nvSpPr>
          <p:cNvPr id="10" name="Oval 9">
            <a:extLst>
              <a:ext uri="{FF2B5EF4-FFF2-40B4-BE49-F238E27FC236}">
                <a16:creationId xmlns:a16="http://schemas.microsoft.com/office/drawing/2014/main" id="{44556AA7-B5F3-54C9-E5BC-5C80470B9B47}"/>
              </a:ext>
            </a:extLst>
          </p:cNvPr>
          <p:cNvSpPr/>
          <p:nvPr userDrawn="1"/>
        </p:nvSpPr>
        <p:spPr>
          <a:xfrm>
            <a:off x="10820400" y="-587293"/>
            <a:ext cx="2186940" cy="2186940"/>
          </a:xfrm>
          <a:prstGeom prst="ellipse">
            <a:avLst/>
          </a:prstGeom>
          <a:noFill/>
          <a:ln w="57150">
            <a:solidFill>
              <a:srgbClr val="CD171B">
                <a:alpha val="6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Oval 10">
            <a:extLst>
              <a:ext uri="{FF2B5EF4-FFF2-40B4-BE49-F238E27FC236}">
                <a16:creationId xmlns:a16="http://schemas.microsoft.com/office/drawing/2014/main" id="{457818B3-5871-7AB2-18B5-D19520D4F693}"/>
              </a:ext>
            </a:extLst>
          </p:cNvPr>
          <p:cNvSpPr/>
          <p:nvPr userDrawn="1"/>
        </p:nvSpPr>
        <p:spPr>
          <a:xfrm>
            <a:off x="-386715" y="5852160"/>
            <a:ext cx="1386840" cy="1324250"/>
          </a:xfrm>
          <a:prstGeom prst="ellipse">
            <a:avLst/>
          </a:prstGeom>
          <a:noFill/>
          <a:ln w="57150">
            <a:solidFill>
              <a:srgbClr val="CD171B">
                <a:alpha val="6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 Placeholder 9">
            <a:extLst>
              <a:ext uri="{FF2B5EF4-FFF2-40B4-BE49-F238E27FC236}">
                <a16:creationId xmlns:a16="http://schemas.microsoft.com/office/drawing/2014/main" id="{4CA22948-4D27-B139-65EA-D478997FDF7A}"/>
              </a:ext>
            </a:extLst>
          </p:cNvPr>
          <p:cNvSpPr>
            <a:spLocks noGrp="1"/>
          </p:cNvSpPr>
          <p:nvPr>
            <p:ph type="body" sz="quarter" idx="12" hasCustomPrompt="1"/>
          </p:nvPr>
        </p:nvSpPr>
        <p:spPr>
          <a:xfrm rot="21418363">
            <a:off x="1102227" y="1057551"/>
            <a:ext cx="6409852" cy="446046"/>
          </a:xfrm>
          <a:prstGeom prst="rect">
            <a:avLst/>
          </a:prstGeom>
        </p:spPr>
        <p:txBody>
          <a:bodyPr/>
          <a:lstStyle>
            <a:lvl1pPr>
              <a:defRPr sz="3200">
                <a:solidFill>
                  <a:srgbClr val="CD171B"/>
                </a:solidFill>
                <a:latin typeface="Brandon Grotesque Black" panose="020B0A03020203060202" pitchFamily="34" charset="0"/>
              </a:defRPr>
            </a:lvl1pPr>
          </a:lstStyle>
          <a:p>
            <a:pPr lvl="0"/>
            <a:r>
              <a:rPr lang="en-US"/>
              <a:t>Title</a:t>
            </a:r>
            <a:endParaRPr lang="en-GB"/>
          </a:p>
        </p:txBody>
      </p:sp>
    </p:spTree>
    <p:extLst>
      <p:ext uri="{BB962C8B-B14F-4D97-AF65-F5344CB8AC3E}">
        <p14:creationId xmlns:p14="http://schemas.microsoft.com/office/powerpoint/2010/main" val="26121684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Red text and picture slide on white">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B51CF72B-12D7-3B3E-E612-1226495D403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00013" y="-397164"/>
            <a:ext cx="2032000" cy="2032000"/>
          </a:xfrm>
          <a:prstGeom prst="rect">
            <a:avLst/>
          </a:prstGeom>
        </p:spPr>
      </p:pic>
      <p:sp>
        <p:nvSpPr>
          <p:cNvPr id="4" name="Rectangle 3">
            <a:extLst>
              <a:ext uri="{FF2B5EF4-FFF2-40B4-BE49-F238E27FC236}">
                <a16:creationId xmlns:a16="http://schemas.microsoft.com/office/drawing/2014/main" id="{F6C23463-2145-1955-5AB5-63CBB7900250}"/>
              </a:ext>
            </a:extLst>
          </p:cNvPr>
          <p:cNvSpPr/>
          <p:nvPr userDrawn="1"/>
        </p:nvSpPr>
        <p:spPr>
          <a:xfrm rot="21431055">
            <a:off x="931024" y="880366"/>
            <a:ext cx="4364214" cy="947347"/>
          </a:xfrm>
          <a:prstGeom prst="rect">
            <a:avLst/>
          </a:prstGeom>
          <a:solidFill>
            <a:srgbClr val="CD171B"/>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 Placeholder 36">
            <a:extLst>
              <a:ext uri="{FF2B5EF4-FFF2-40B4-BE49-F238E27FC236}">
                <a16:creationId xmlns:a16="http://schemas.microsoft.com/office/drawing/2014/main" id="{E3751A32-2A21-838B-29D8-0E7C61D5D720}"/>
              </a:ext>
            </a:extLst>
          </p:cNvPr>
          <p:cNvSpPr>
            <a:spLocks noGrp="1"/>
          </p:cNvSpPr>
          <p:nvPr>
            <p:ph type="body" sz="quarter" idx="10" hasCustomPrompt="1"/>
          </p:nvPr>
        </p:nvSpPr>
        <p:spPr>
          <a:xfrm>
            <a:off x="1000125" y="2428875"/>
            <a:ext cx="4419600" cy="3133725"/>
          </a:xfrm>
          <a:prstGeom prst="rect">
            <a:avLst/>
          </a:prstGeom>
        </p:spPr>
        <p:txBody>
          <a:bodyPr/>
          <a:lstStyle>
            <a:lvl1pPr>
              <a:defRPr>
                <a:solidFill>
                  <a:srgbClr val="FF0000"/>
                </a:solidFill>
                <a:latin typeface="Brandon Grotesque Medium" panose="020B0603020203060202" pitchFamily="34" charset="0"/>
              </a:defRPr>
            </a:lvl1pPr>
          </a:lstStyle>
          <a:p>
            <a:pPr lvl="0"/>
            <a:r>
              <a:rPr lang="en-US"/>
              <a:t>Text</a:t>
            </a:r>
            <a:endParaRPr lang="en-GB"/>
          </a:p>
        </p:txBody>
      </p:sp>
      <p:pic>
        <p:nvPicPr>
          <p:cNvPr id="7" name="Graphic 6">
            <a:extLst>
              <a:ext uri="{FF2B5EF4-FFF2-40B4-BE49-F238E27FC236}">
                <a16:creationId xmlns:a16="http://schemas.microsoft.com/office/drawing/2014/main" id="{7533DF1E-C75C-3D2F-8231-418B0DE5934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047771" y="5013960"/>
            <a:ext cx="935908" cy="935908"/>
          </a:xfrm>
          <a:prstGeom prst="rect">
            <a:avLst/>
          </a:prstGeom>
        </p:spPr>
      </p:pic>
      <p:sp>
        <p:nvSpPr>
          <p:cNvPr id="8" name="Picture Placeholder 38">
            <a:extLst>
              <a:ext uri="{FF2B5EF4-FFF2-40B4-BE49-F238E27FC236}">
                <a16:creationId xmlns:a16="http://schemas.microsoft.com/office/drawing/2014/main" id="{B7509112-1FD8-9F98-90B5-6744771EB256}"/>
              </a:ext>
            </a:extLst>
          </p:cNvPr>
          <p:cNvSpPr>
            <a:spLocks noGrp="1"/>
          </p:cNvSpPr>
          <p:nvPr>
            <p:ph type="pic" sz="quarter" idx="11"/>
          </p:nvPr>
        </p:nvSpPr>
        <p:spPr>
          <a:xfrm>
            <a:off x="6010275" y="731838"/>
            <a:ext cx="5505450" cy="4821237"/>
          </a:xfrm>
          <a:prstGeom prst="rect">
            <a:avLst/>
          </a:prstGeom>
        </p:spPr>
        <p:txBody>
          <a:bodyPr/>
          <a:lstStyle>
            <a:lvl1pPr>
              <a:defRPr>
                <a:solidFill>
                  <a:schemeClr val="bg1"/>
                </a:solidFill>
              </a:defRPr>
            </a:lvl1pPr>
          </a:lstStyle>
          <a:p>
            <a:endParaRPr lang="en-GB"/>
          </a:p>
        </p:txBody>
      </p:sp>
      <p:sp>
        <p:nvSpPr>
          <p:cNvPr id="9" name="Oval 8">
            <a:extLst>
              <a:ext uri="{FF2B5EF4-FFF2-40B4-BE49-F238E27FC236}">
                <a16:creationId xmlns:a16="http://schemas.microsoft.com/office/drawing/2014/main" id="{833F5178-F0BD-3C0C-36E8-8F8376CFFBF4}"/>
              </a:ext>
            </a:extLst>
          </p:cNvPr>
          <p:cNvSpPr/>
          <p:nvPr userDrawn="1"/>
        </p:nvSpPr>
        <p:spPr>
          <a:xfrm>
            <a:off x="10820400" y="-587293"/>
            <a:ext cx="2186940" cy="2186940"/>
          </a:xfrm>
          <a:prstGeom prst="ellipse">
            <a:avLst/>
          </a:prstGeom>
          <a:noFill/>
          <a:ln w="57150">
            <a:solidFill>
              <a:srgbClr val="CD171B">
                <a:alpha val="6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a:extLst>
              <a:ext uri="{FF2B5EF4-FFF2-40B4-BE49-F238E27FC236}">
                <a16:creationId xmlns:a16="http://schemas.microsoft.com/office/drawing/2014/main" id="{0B02C990-2B31-0D02-C99E-EB1BAD55848A}"/>
              </a:ext>
            </a:extLst>
          </p:cNvPr>
          <p:cNvSpPr/>
          <p:nvPr userDrawn="1"/>
        </p:nvSpPr>
        <p:spPr>
          <a:xfrm>
            <a:off x="-386715" y="5852160"/>
            <a:ext cx="1386840" cy="1324250"/>
          </a:xfrm>
          <a:prstGeom prst="ellipse">
            <a:avLst/>
          </a:prstGeom>
          <a:noFill/>
          <a:ln w="57150">
            <a:solidFill>
              <a:srgbClr val="CD171B">
                <a:alpha val="6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A92B27DB-7AFE-15C6-F279-400CB7B0EDE5}"/>
              </a:ext>
            </a:extLst>
          </p:cNvPr>
          <p:cNvSpPr/>
          <p:nvPr userDrawn="1"/>
        </p:nvSpPr>
        <p:spPr>
          <a:xfrm>
            <a:off x="323733" y="6275387"/>
            <a:ext cx="11543101" cy="24409"/>
          </a:xfrm>
          <a:prstGeom prst="rect">
            <a:avLst/>
          </a:prstGeom>
          <a:solidFill>
            <a:srgbClr val="CD17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6F28E922-5B74-D4AE-C74E-345FE1E9115A}"/>
              </a:ext>
            </a:extLst>
          </p:cNvPr>
          <p:cNvSpPr txBox="1"/>
          <p:nvPr userDrawn="1"/>
        </p:nvSpPr>
        <p:spPr>
          <a:xfrm>
            <a:off x="3047527" y="6373008"/>
            <a:ext cx="6096946" cy="369333"/>
          </a:xfrm>
          <a:prstGeom prst="rect">
            <a:avLst/>
          </a:prstGeom>
          <a:noFill/>
        </p:spPr>
        <p:txBody>
          <a:bodyPr wrap="square">
            <a:spAutoFit/>
          </a:bodyPr>
          <a:lstStyle/>
          <a:p>
            <a:pPr algn="ctr"/>
            <a:r>
              <a:rPr lang="en-US" sz="1800" b="0" i="0" err="1">
                <a:solidFill>
                  <a:srgbClr val="CD171B"/>
                </a:solidFill>
                <a:latin typeface="Brandon Grotesque Medium" panose="020B0503020203060202" pitchFamily="34" charset="77"/>
              </a:rPr>
              <a:t>nusu.co.uk</a:t>
            </a:r>
            <a:endParaRPr lang="en-US" sz="1800" b="0" i="0">
              <a:solidFill>
                <a:srgbClr val="CD171B"/>
              </a:solidFill>
              <a:latin typeface="Brandon Grotesque Medium" panose="020B0503020203060202" pitchFamily="34" charset="77"/>
            </a:endParaRPr>
          </a:p>
        </p:txBody>
      </p:sp>
      <p:pic>
        <p:nvPicPr>
          <p:cNvPr id="13" name="Graphic 12">
            <a:extLst>
              <a:ext uri="{FF2B5EF4-FFF2-40B4-BE49-F238E27FC236}">
                <a16:creationId xmlns:a16="http://schemas.microsoft.com/office/drawing/2014/main" id="{D2E0FFC8-0875-5C69-6564-8025FD297492}"/>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1476944" y="6412345"/>
            <a:ext cx="335280" cy="316230"/>
          </a:xfrm>
          <a:prstGeom prst="rect">
            <a:avLst/>
          </a:prstGeom>
        </p:spPr>
      </p:pic>
      <p:sp>
        <p:nvSpPr>
          <p:cNvPr id="2" name="Text Placeholder 9">
            <a:extLst>
              <a:ext uri="{FF2B5EF4-FFF2-40B4-BE49-F238E27FC236}">
                <a16:creationId xmlns:a16="http://schemas.microsoft.com/office/drawing/2014/main" id="{ACCE7AC3-C891-AE8D-7A7E-EBE276FBBDF7}"/>
              </a:ext>
            </a:extLst>
          </p:cNvPr>
          <p:cNvSpPr>
            <a:spLocks noGrp="1"/>
          </p:cNvSpPr>
          <p:nvPr>
            <p:ph type="body" sz="quarter" idx="12" hasCustomPrompt="1"/>
          </p:nvPr>
        </p:nvSpPr>
        <p:spPr>
          <a:xfrm rot="21418363">
            <a:off x="1102227" y="1057551"/>
            <a:ext cx="6409852" cy="446046"/>
          </a:xfrm>
          <a:prstGeom prst="rect">
            <a:avLst/>
          </a:prstGeom>
        </p:spPr>
        <p:txBody>
          <a:bodyPr/>
          <a:lstStyle>
            <a:lvl1pPr>
              <a:defRPr sz="3200">
                <a:solidFill>
                  <a:srgbClr val="F8B06D"/>
                </a:solidFill>
                <a:latin typeface="Brandon Grotesque Black" panose="020B0A03020203060202" pitchFamily="34" charset="0"/>
              </a:defRPr>
            </a:lvl1pPr>
          </a:lstStyle>
          <a:p>
            <a:pPr lvl="0"/>
            <a:r>
              <a:rPr lang="en-US"/>
              <a:t>Title</a:t>
            </a:r>
            <a:endParaRPr lang="en-GB"/>
          </a:p>
        </p:txBody>
      </p:sp>
    </p:spTree>
    <p:extLst>
      <p:ext uri="{BB962C8B-B14F-4D97-AF65-F5344CB8AC3E}">
        <p14:creationId xmlns:p14="http://schemas.microsoft.com/office/powerpoint/2010/main" val="24982517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urple text and picture slid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10D004AF-8C10-02AD-F8C1-3088E1144F8B}"/>
              </a:ext>
            </a:extLst>
          </p:cNvPr>
          <p:cNvSpPr/>
          <p:nvPr userDrawn="1"/>
        </p:nvSpPr>
        <p:spPr>
          <a:xfrm>
            <a:off x="0" y="0"/>
            <a:ext cx="12192000" cy="6858000"/>
          </a:xfrm>
          <a:prstGeom prst="rect">
            <a:avLst/>
          </a:prstGeom>
          <a:solidFill>
            <a:srgbClr val="143F6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FEDADD97-9DFB-C09A-7AAF-DEFC087AC112}"/>
              </a:ext>
            </a:extLst>
          </p:cNvPr>
          <p:cNvSpPr/>
          <p:nvPr userDrawn="1"/>
        </p:nvSpPr>
        <p:spPr>
          <a:xfrm>
            <a:off x="323733" y="6275387"/>
            <a:ext cx="11543101" cy="24409"/>
          </a:xfrm>
          <a:prstGeom prst="rect">
            <a:avLst/>
          </a:prstGeom>
          <a:solidFill>
            <a:schemeClr val="bg1">
              <a:alpha val="7981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364672F4-4CC9-854F-6E7B-175C9440AFE3}"/>
              </a:ext>
            </a:extLst>
          </p:cNvPr>
          <p:cNvSpPr txBox="1"/>
          <p:nvPr userDrawn="1"/>
        </p:nvSpPr>
        <p:spPr>
          <a:xfrm>
            <a:off x="3047527" y="6373008"/>
            <a:ext cx="6096946" cy="369333"/>
          </a:xfrm>
          <a:prstGeom prst="rect">
            <a:avLst/>
          </a:prstGeom>
          <a:noFill/>
        </p:spPr>
        <p:txBody>
          <a:bodyPr wrap="square">
            <a:spAutoFit/>
          </a:bodyPr>
          <a:lstStyle/>
          <a:p>
            <a:pPr algn="ctr"/>
            <a:r>
              <a:rPr lang="en-US" sz="1800" b="0" i="0" err="1">
                <a:solidFill>
                  <a:schemeClr val="bg1"/>
                </a:solidFill>
                <a:latin typeface="Brandon Grotesque Medium" panose="020B0503020203060202" pitchFamily="34" charset="77"/>
              </a:rPr>
              <a:t>nusu.co.uk</a:t>
            </a:r>
            <a:endParaRPr lang="en-US" sz="1800" b="0" i="0">
              <a:solidFill>
                <a:schemeClr val="bg1"/>
              </a:solidFill>
              <a:latin typeface="Brandon Grotesque Medium" panose="020B0503020203060202" pitchFamily="34" charset="77"/>
            </a:endParaRPr>
          </a:p>
        </p:txBody>
      </p:sp>
      <p:pic>
        <p:nvPicPr>
          <p:cNvPr id="14" name="Graphic 13">
            <a:extLst>
              <a:ext uri="{FF2B5EF4-FFF2-40B4-BE49-F238E27FC236}">
                <a16:creationId xmlns:a16="http://schemas.microsoft.com/office/drawing/2014/main" id="{D764A5E1-6691-7C34-FF08-A8C13A663F0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476944" y="6412345"/>
            <a:ext cx="335280" cy="316230"/>
          </a:xfrm>
          <a:prstGeom prst="rect">
            <a:avLst/>
          </a:prstGeom>
        </p:spPr>
      </p:pic>
      <p:sp>
        <p:nvSpPr>
          <p:cNvPr id="3" name="Rectangle 2">
            <a:extLst>
              <a:ext uri="{FF2B5EF4-FFF2-40B4-BE49-F238E27FC236}">
                <a16:creationId xmlns:a16="http://schemas.microsoft.com/office/drawing/2014/main" id="{C0A1679B-985C-8E7C-C530-C7281567BA9D}"/>
              </a:ext>
            </a:extLst>
          </p:cNvPr>
          <p:cNvSpPr/>
          <p:nvPr userDrawn="1"/>
        </p:nvSpPr>
        <p:spPr>
          <a:xfrm rot="21431055">
            <a:off x="931024" y="880366"/>
            <a:ext cx="4364214" cy="947347"/>
          </a:xfrm>
          <a:prstGeom prst="rect">
            <a:avLst/>
          </a:prstGeom>
          <a:solidFill>
            <a:srgbClr val="BC4895"/>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 Placeholder 36">
            <a:extLst>
              <a:ext uri="{FF2B5EF4-FFF2-40B4-BE49-F238E27FC236}">
                <a16:creationId xmlns:a16="http://schemas.microsoft.com/office/drawing/2014/main" id="{B405DBE8-E8BE-596B-8902-FC0CEAAA8FA6}"/>
              </a:ext>
            </a:extLst>
          </p:cNvPr>
          <p:cNvSpPr>
            <a:spLocks noGrp="1"/>
          </p:cNvSpPr>
          <p:nvPr userDrawn="1">
            <p:ph type="body" sz="quarter" idx="10" hasCustomPrompt="1"/>
          </p:nvPr>
        </p:nvSpPr>
        <p:spPr>
          <a:xfrm>
            <a:off x="1000125" y="2428875"/>
            <a:ext cx="4419600" cy="3133725"/>
          </a:xfrm>
          <a:prstGeom prst="rect">
            <a:avLst/>
          </a:prstGeom>
        </p:spPr>
        <p:txBody>
          <a:bodyPr/>
          <a:lstStyle>
            <a:lvl1pPr>
              <a:defRPr>
                <a:solidFill>
                  <a:schemeClr val="bg1"/>
                </a:solidFill>
                <a:latin typeface="Brandon Grotesque Medium" panose="020B0603020203060202" pitchFamily="34" charset="0"/>
              </a:defRPr>
            </a:lvl1pPr>
          </a:lstStyle>
          <a:p>
            <a:pPr lvl="0"/>
            <a:r>
              <a:rPr lang="en-US"/>
              <a:t>Text</a:t>
            </a:r>
            <a:endParaRPr lang="en-GB"/>
          </a:p>
        </p:txBody>
      </p:sp>
      <p:sp>
        <p:nvSpPr>
          <p:cNvPr id="6" name="Picture Placeholder 38">
            <a:extLst>
              <a:ext uri="{FF2B5EF4-FFF2-40B4-BE49-F238E27FC236}">
                <a16:creationId xmlns:a16="http://schemas.microsoft.com/office/drawing/2014/main" id="{10FC90CF-EE0E-7CEA-D9C2-088ED0836558}"/>
              </a:ext>
            </a:extLst>
          </p:cNvPr>
          <p:cNvSpPr>
            <a:spLocks noGrp="1"/>
          </p:cNvSpPr>
          <p:nvPr userDrawn="1">
            <p:ph type="pic" sz="quarter" idx="11"/>
          </p:nvPr>
        </p:nvSpPr>
        <p:spPr>
          <a:xfrm>
            <a:off x="6010275" y="731838"/>
            <a:ext cx="5505450" cy="4821237"/>
          </a:xfrm>
          <a:prstGeom prst="rect">
            <a:avLst/>
          </a:prstGeom>
        </p:spPr>
        <p:txBody>
          <a:bodyPr/>
          <a:lstStyle>
            <a:lvl1pPr>
              <a:defRPr>
                <a:solidFill>
                  <a:schemeClr val="bg1"/>
                </a:solidFill>
              </a:defRPr>
            </a:lvl1pPr>
          </a:lstStyle>
          <a:p>
            <a:endParaRPr lang="en-GB"/>
          </a:p>
        </p:txBody>
      </p:sp>
      <p:pic>
        <p:nvPicPr>
          <p:cNvPr id="7" name="Graphic 6">
            <a:extLst>
              <a:ext uri="{FF2B5EF4-FFF2-40B4-BE49-F238E27FC236}">
                <a16:creationId xmlns:a16="http://schemas.microsoft.com/office/drawing/2014/main" id="{FE1320C9-F4B6-CD9C-673A-D5725795932D}"/>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rot="692968">
            <a:off x="-281117" y="4716843"/>
            <a:ext cx="1175470" cy="1175470"/>
          </a:xfrm>
          <a:prstGeom prst="rect">
            <a:avLst/>
          </a:prstGeom>
        </p:spPr>
      </p:pic>
      <p:pic>
        <p:nvPicPr>
          <p:cNvPr id="8" name="Graphic 7">
            <a:extLst>
              <a:ext uri="{FF2B5EF4-FFF2-40B4-BE49-F238E27FC236}">
                <a16:creationId xmlns:a16="http://schemas.microsoft.com/office/drawing/2014/main" id="{C52256F6-ABAA-984E-F160-BB8CB328107D}"/>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rot="10163288">
            <a:off x="11137031" y="-312357"/>
            <a:ext cx="1175470" cy="1175470"/>
          </a:xfrm>
          <a:prstGeom prst="rect">
            <a:avLst/>
          </a:prstGeom>
        </p:spPr>
      </p:pic>
      <p:pic>
        <p:nvPicPr>
          <p:cNvPr id="9" name="Graphic 8">
            <a:extLst>
              <a:ext uri="{FF2B5EF4-FFF2-40B4-BE49-F238E27FC236}">
                <a16:creationId xmlns:a16="http://schemas.microsoft.com/office/drawing/2014/main" id="{1FED6B21-16CF-DB57-4484-92B59FBAD8B8}"/>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rot="16200000">
            <a:off x="9620455" y="3783413"/>
            <a:ext cx="2342749" cy="2342749"/>
          </a:xfrm>
          <a:prstGeom prst="rect">
            <a:avLst/>
          </a:prstGeom>
        </p:spPr>
      </p:pic>
      <p:pic>
        <p:nvPicPr>
          <p:cNvPr id="10" name="Graphic 9">
            <a:extLst>
              <a:ext uri="{FF2B5EF4-FFF2-40B4-BE49-F238E27FC236}">
                <a16:creationId xmlns:a16="http://schemas.microsoft.com/office/drawing/2014/main" id="{13E587D5-9F5B-C478-2673-5775A30FCDEC}"/>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rot="20091469">
            <a:off x="-338813" y="-1284463"/>
            <a:ext cx="1877766" cy="1877766"/>
          </a:xfrm>
          <a:prstGeom prst="rect">
            <a:avLst/>
          </a:prstGeom>
        </p:spPr>
      </p:pic>
      <p:sp>
        <p:nvSpPr>
          <p:cNvPr id="2" name="Text Placeholder 9">
            <a:extLst>
              <a:ext uri="{FF2B5EF4-FFF2-40B4-BE49-F238E27FC236}">
                <a16:creationId xmlns:a16="http://schemas.microsoft.com/office/drawing/2014/main" id="{00592D30-8B6D-38AE-F355-46A8350CC577}"/>
              </a:ext>
            </a:extLst>
          </p:cNvPr>
          <p:cNvSpPr>
            <a:spLocks noGrp="1"/>
          </p:cNvSpPr>
          <p:nvPr>
            <p:ph type="body" sz="quarter" idx="12" hasCustomPrompt="1"/>
          </p:nvPr>
        </p:nvSpPr>
        <p:spPr>
          <a:xfrm rot="21418363">
            <a:off x="1102227" y="1057551"/>
            <a:ext cx="6409852" cy="446046"/>
          </a:xfrm>
          <a:prstGeom prst="rect">
            <a:avLst/>
          </a:prstGeom>
        </p:spPr>
        <p:txBody>
          <a:bodyPr/>
          <a:lstStyle>
            <a:lvl1pPr>
              <a:defRPr sz="3200">
                <a:solidFill>
                  <a:srgbClr val="4F266D"/>
                </a:solidFill>
                <a:latin typeface="Brandon Grotesque Black" panose="020B0A03020203060202" pitchFamily="34" charset="0"/>
              </a:defRPr>
            </a:lvl1pPr>
          </a:lstStyle>
          <a:p>
            <a:pPr lvl="0"/>
            <a:r>
              <a:rPr lang="en-US"/>
              <a:t>Title</a:t>
            </a:r>
            <a:endParaRPr lang="en-GB"/>
          </a:p>
        </p:txBody>
      </p:sp>
    </p:spTree>
    <p:extLst>
      <p:ext uri="{BB962C8B-B14F-4D97-AF65-F5344CB8AC3E}">
        <p14:creationId xmlns:p14="http://schemas.microsoft.com/office/powerpoint/2010/main" val="8495688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urple text and picture slide on whit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F46F1CD-9C12-AF76-1FFE-B4C55B55BC50}"/>
              </a:ext>
            </a:extLst>
          </p:cNvPr>
          <p:cNvSpPr/>
          <p:nvPr userDrawn="1"/>
        </p:nvSpPr>
        <p:spPr>
          <a:xfrm>
            <a:off x="323733" y="6275387"/>
            <a:ext cx="11543101" cy="24409"/>
          </a:xfrm>
          <a:prstGeom prst="rect">
            <a:avLst/>
          </a:prstGeom>
          <a:solidFill>
            <a:srgbClr val="4F26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3CD7C28B-DCC8-1249-DC02-7FBC4AB30225}"/>
              </a:ext>
            </a:extLst>
          </p:cNvPr>
          <p:cNvSpPr txBox="1"/>
          <p:nvPr userDrawn="1"/>
        </p:nvSpPr>
        <p:spPr>
          <a:xfrm>
            <a:off x="3047527" y="6373008"/>
            <a:ext cx="6096946" cy="369333"/>
          </a:xfrm>
          <a:prstGeom prst="rect">
            <a:avLst/>
          </a:prstGeom>
          <a:noFill/>
        </p:spPr>
        <p:txBody>
          <a:bodyPr wrap="square">
            <a:spAutoFit/>
          </a:bodyPr>
          <a:lstStyle/>
          <a:p>
            <a:pPr algn="ctr"/>
            <a:r>
              <a:rPr lang="en-US" sz="1800" b="0" i="0" err="1">
                <a:solidFill>
                  <a:srgbClr val="4F266D"/>
                </a:solidFill>
                <a:latin typeface="Brandon Grotesque Medium" panose="020B0503020203060202" pitchFamily="34" charset="77"/>
              </a:rPr>
              <a:t>nusu.co.uk</a:t>
            </a:r>
            <a:endParaRPr lang="en-US" sz="1800" b="0" i="0">
              <a:solidFill>
                <a:srgbClr val="4F266D"/>
              </a:solidFill>
              <a:latin typeface="Brandon Grotesque Medium" panose="020B0503020203060202" pitchFamily="34" charset="77"/>
            </a:endParaRPr>
          </a:p>
        </p:txBody>
      </p:sp>
      <p:pic>
        <p:nvPicPr>
          <p:cNvPr id="5" name="Graphic 4">
            <a:extLst>
              <a:ext uri="{FF2B5EF4-FFF2-40B4-BE49-F238E27FC236}">
                <a16:creationId xmlns:a16="http://schemas.microsoft.com/office/drawing/2014/main" id="{C256135A-4A97-FCAD-E4D0-094DF94BB0D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476944" y="6412345"/>
            <a:ext cx="335280" cy="316230"/>
          </a:xfrm>
          <a:prstGeom prst="rect">
            <a:avLst/>
          </a:prstGeom>
        </p:spPr>
      </p:pic>
      <p:sp>
        <p:nvSpPr>
          <p:cNvPr id="6" name="Rectangle 5">
            <a:extLst>
              <a:ext uri="{FF2B5EF4-FFF2-40B4-BE49-F238E27FC236}">
                <a16:creationId xmlns:a16="http://schemas.microsoft.com/office/drawing/2014/main" id="{CEC26635-EFC3-A7E3-9421-7E3910709B77}"/>
              </a:ext>
            </a:extLst>
          </p:cNvPr>
          <p:cNvSpPr/>
          <p:nvPr userDrawn="1"/>
        </p:nvSpPr>
        <p:spPr>
          <a:xfrm rot="21431055">
            <a:off x="931024" y="880366"/>
            <a:ext cx="4364214" cy="947347"/>
          </a:xfrm>
          <a:prstGeom prst="rect">
            <a:avLst/>
          </a:prstGeom>
          <a:solidFill>
            <a:srgbClr val="4F266D"/>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 Placeholder 36">
            <a:extLst>
              <a:ext uri="{FF2B5EF4-FFF2-40B4-BE49-F238E27FC236}">
                <a16:creationId xmlns:a16="http://schemas.microsoft.com/office/drawing/2014/main" id="{60F5A9DC-B763-69D0-1472-0E56A57259D3}"/>
              </a:ext>
            </a:extLst>
          </p:cNvPr>
          <p:cNvSpPr>
            <a:spLocks noGrp="1"/>
          </p:cNvSpPr>
          <p:nvPr>
            <p:ph type="body" sz="quarter" idx="10" hasCustomPrompt="1"/>
          </p:nvPr>
        </p:nvSpPr>
        <p:spPr>
          <a:xfrm>
            <a:off x="1000125" y="2428875"/>
            <a:ext cx="4419600" cy="3133725"/>
          </a:xfrm>
          <a:prstGeom prst="rect">
            <a:avLst/>
          </a:prstGeom>
        </p:spPr>
        <p:txBody>
          <a:bodyPr/>
          <a:lstStyle>
            <a:lvl1pPr>
              <a:defRPr>
                <a:solidFill>
                  <a:srgbClr val="4F266D"/>
                </a:solidFill>
                <a:latin typeface="Brandon Grotesque Medium" panose="020B0603020203060202" pitchFamily="34" charset="0"/>
              </a:defRPr>
            </a:lvl1pPr>
          </a:lstStyle>
          <a:p>
            <a:pPr lvl="0"/>
            <a:r>
              <a:rPr lang="en-US"/>
              <a:t>Text</a:t>
            </a:r>
            <a:endParaRPr lang="en-GB"/>
          </a:p>
        </p:txBody>
      </p:sp>
      <p:sp>
        <p:nvSpPr>
          <p:cNvPr id="9" name="Picture Placeholder 38">
            <a:extLst>
              <a:ext uri="{FF2B5EF4-FFF2-40B4-BE49-F238E27FC236}">
                <a16:creationId xmlns:a16="http://schemas.microsoft.com/office/drawing/2014/main" id="{4B02EFE0-22B3-EE69-B466-8C4CDD822410}"/>
              </a:ext>
            </a:extLst>
          </p:cNvPr>
          <p:cNvSpPr>
            <a:spLocks noGrp="1"/>
          </p:cNvSpPr>
          <p:nvPr>
            <p:ph type="pic" sz="quarter" idx="11"/>
          </p:nvPr>
        </p:nvSpPr>
        <p:spPr>
          <a:xfrm>
            <a:off x="6010275" y="731838"/>
            <a:ext cx="5505450" cy="4821237"/>
          </a:xfrm>
          <a:prstGeom prst="rect">
            <a:avLst/>
          </a:prstGeom>
        </p:spPr>
        <p:txBody>
          <a:bodyPr/>
          <a:lstStyle>
            <a:lvl1pPr>
              <a:defRPr>
                <a:solidFill>
                  <a:schemeClr val="bg1"/>
                </a:solidFill>
              </a:defRPr>
            </a:lvl1pPr>
          </a:lstStyle>
          <a:p>
            <a:endParaRPr lang="en-GB"/>
          </a:p>
        </p:txBody>
      </p:sp>
      <p:pic>
        <p:nvPicPr>
          <p:cNvPr id="10" name="Graphic 9">
            <a:extLst>
              <a:ext uri="{FF2B5EF4-FFF2-40B4-BE49-F238E27FC236}">
                <a16:creationId xmlns:a16="http://schemas.microsoft.com/office/drawing/2014/main" id="{38B9BC9F-0308-E1C3-3F58-B06F38446A3A}"/>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rot="692968">
            <a:off x="-281117" y="4716843"/>
            <a:ext cx="1175470" cy="1175470"/>
          </a:xfrm>
          <a:prstGeom prst="rect">
            <a:avLst/>
          </a:prstGeom>
        </p:spPr>
      </p:pic>
      <p:pic>
        <p:nvPicPr>
          <p:cNvPr id="11" name="Graphic 10">
            <a:extLst>
              <a:ext uri="{FF2B5EF4-FFF2-40B4-BE49-F238E27FC236}">
                <a16:creationId xmlns:a16="http://schemas.microsoft.com/office/drawing/2014/main" id="{6CAEAB62-8253-F5B9-72B2-2E0A0119F4A2}"/>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rot="10163288">
            <a:off x="11137031" y="-312357"/>
            <a:ext cx="1175470" cy="1175470"/>
          </a:xfrm>
          <a:prstGeom prst="rect">
            <a:avLst/>
          </a:prstGeom>
        </p:spPr>
      </p:pic>
      <p:pic>
        <p:nvPicPr>
          <p:cNvPr id="12" name="Graphic 11">
            <a:extLst>
              <a:ext uri="{FF2B5EF4-FFF2-40B4-BE49-F238E27FC236}">
                <a16:creationId xmlns:a16="http://schemas.microsoft.com/office/drawing/2014/main" id="{6840227E-681B-8701-E48B-4F034C64EF87}"/>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rot="16200000">
            <a:off x="9620455" y="3783413"/>
            <a:ext cx="2342749" cy="2342749"/>
          </a:xfrm>
          <a:prstGeom prst="rect">
            <a:avLst/>
          </a:prstGeom>
        </p:spPr>
      </p:pic>
      <p:pic>
        <p:nvPicPr>
          <p:cNvPr id="13" name="Graphic 12">
            <a:extLst>
              <a:ext uri="{FF2B5EF4-FFF2-40B4-BE49-F238E27FC236}">
                <a16:creationId xmlns:a16="http://schemas.microsoft.com/office/drawing/2014/main" id="{9AF92022-93D7-813B-3399-A793ED6B7A88}"/>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rot="20091469">
            <a:off x="-338813" y="-1284463"/>
            <a:ext cx="1877766" cy="1877766"/>
          </a:xfrm>
          <a:prstGeom prst="rect">
            <a:avLst/>
          </a:prstGeom>
        </p:spPr>
      </p:pic>
      <p:sp>
        <p:nvSpPr>
          <p:cNvPr id="2" name="Text Placeholder 9">
            <a:extLst>
              <a:ext uri="{FF2B5EF4-FFF2-40B4-BE49-F238E27FC236}">
                <a16:creationId xmlns:a16="http://schemas.microsoft.com/office/drawing/2014/main" id="{07BB04EB-FB62-FD66-7C9F-575C63FFE6D5}"/>
              </a:ext>
            </a:extLst>
          </p:cNvPr>
          <p:cNvSpPr>
            <a:spLocks noGrp="1"/>
          </p:cNvSpPr>
          <p:nvPr>
            <p:ph type="body" sz="quarter" idx="12" hasCustomPrompt="1"/>
          </p:nvPr>
        </p:nvSpPr>
        <p:spPr>
          <a:xfrm rot="21418363">
            <a:off x="1102227" y="1057551"/>
            <a:ext cx="6409852" cy="446046"/>
          </a:xfrm>
          <a:prstGeom prst="rect">
            <a:avLst/>
          </a:prstGeom>
        </p:spPr>
        <p:txBody>
          <a:bodyPr/>
          <a:lstStyle>
            <a:lvl1pPr>
              <a:defRPr sz="3200">
                <a:solidFill>
                  <a:srgbClr val="BC4895"/>
                </a:solidFill>
                <a:latin typeface="Brandon Grotesque Black" panose="020B0A03020203060202" pitchFamily="34" charset="0"/>
              </a:defRPr>
            </a:lvl1pPr>
          </a:lstStyle>
          <a:p>
            <a:pPr lvl="0"/>
            <a:r>
              <a:rPr lang="en-US"/>
              <a:t>Title</a:t>
            </a:r>
            <a:endParaRPr lang="en-GB"/>
          </a:p>
        </p:txBody>
      </p:sp>
    </p:spTree>
    <p:extLst>
      <p:ext uri="{BB962C8B-B14F-4D97-AF65-F5344CB8AC3E}">
        <p14:creationId xmlns:p14="http://schemas.microsoft.com/office/powerpoint/2010/main" val="21322252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Green text and picture slid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CB7527F-BF5C-B8DF-ECC1-BE7FB36D5CB1}"/>
              </a:ext>
            </a:extLst>
          </p:cNvPr>
          <p:cNvSpPr/>
          <p:nvPr userDrawn="1"/>
        </p:nvSpPr>
        <p:spPr>
          <a:xfrm>
            <a:off x="0" y="0"/>
            <a:ext cx="12192000" cy="6858000"/>
          </a:xfrm>
          <a:prstGeom prst="rect">
            <a:avLst/>
          </a:prstGeom>
          <a:solidFill>
            <a:srgbClr val="143F6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6E6A5980-6A89-EACF-EE05-52940077B5C4}"/>
              </a:ext>
            </a:extLst>
          </p:cNvPr>
          <p:cNvSpPr/>
          <p:nvPr userDrawn="1"/>
        </p:nvSpPr>
        <p:spPr>
          <a:xfrm>
            <a:off x="323733" y="6261621"/>
            <a:ext cx="11543101" cy="24409"/>
          </a:xfrm>
          <a:prstGeom prst="rect">
            <a:avLst/>
          </a:prstGeom>
          <a:solidFill>
            <a:schemeClr val="bg1">
              <a:alpha val="7981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B6DE257E-4DB6-FA01-D73A-460DD7B2AC9A}"/>
              </a:ext>
            </a:extLst>
          </p:cNvPr>
          <p:cNvSpPr txBox="1"/>
          <p:nvPr userDrawn="1"/>
        </p:nvSpPr>
        <p:spPr>
          <a:xfrm>
            <a:off x="3047527" y="6359242"/>
            <a:ext cx="6096946" cy="369333"/>
          </a:xfrm>
          <a:prstGeom prst="rect">
            <a:avLst/>
          </a:prstGeom>
          <a:noFill/>
        </p:spPr>
        <p:txBody>
          <a:bodyPr wrap="square">
            <a:spAutoFit/>
          </a:bodyPr>
          <a:lstStyle/>
          <a:p>
            <a:pPr algn="ctr"/>
            <a:r>
              <a:rPr lang="en-US" sz="1800" b="0" i="0" err="1">
                <a:solidFill>
                  <a:schemeClr val="bg1"/>
                </a:solidFill>
                <a:latin typeface="Brandon Grotesque Medium" panose="020B0503020203060202" pitchFamily="34" charset="77"/>
              </a:rPr>
              <a:t>nusu.co.uk</a:t>
            </a:r>
            <a:endParaRPr lang="en-US" sz="1800" b="0" i="0">
              <a:solidFill>
                <a:schemeClr val="bg1"/>
              </a:solidFill>
              <a:latin typeface="Brandon Grotesque Medium" panose="020B0503020203060202" pitchFamily="34" charset="77"/>
            </a:endParaRPr>
          </a:p>
        </p:txBody>
      </p:sp>
      <p:pic>
        <p:nvPicPr>
          <p:cNvPr id="14" name="Graphic 13">
            <a:extLst>
              <a:ext uri="{FF2B5EF4-FFF2-40B4-BE49-F238E27FC236}">
                <a16:creationId xmlns:a16="http://schemas.microsoft.com/office/drawing/2014/main" id="{02F82B8B-0537-5513-A5FD-9D591E6632F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476944" y="6412345"/>
            <a:ext cx="335280" cy="316230"/>
          </a:xfrm>
          <a:prstGeom prst="rect">
            <a:avLst/>
          </a:prstGeom>
        </p:spPr>
      </p:pic>
      <p:sp>
        <p:nvSpPr>
          <p:cNvPr id="3" name="Rectangle 2">
            <a:extLst>
              <a:ext uri="{FF2B5EF4-FFF2-40B4-BE49-F238E27FC236}">
                <a16:creationId xmlns:a16="http://schemas.microsoft.com/office/drawing/2014/main" id="{A94D747C-ADED-A72D-FFCB-3F6D56F74653}"/>
              </a:ext>
            </a:extLst>
          </p:cNvPr>
          <p:cNvSpPr/>
          <p:nvPr userDrawn="1"/>
        </p:nvSpPr>
        <p:spPr>
          <a:xfrm rot="21431055">
            <a:off x="931024" y="880366"/>
            <a:ext cx="4364214" cy="947347"/>
          </a:xfrm>
          <a:prstGeom prst="rect">
            <a:avLst/>
          </a:prstGeom>
          <a:solidFill>
            <a:srgbClr val="DCE2AB"/>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 Placeholder 36">
            <a:extLst>
              <a:ext uri="{FF2B5EF4-FFF2-40B4-BE49-F238E27FC236}">
                <a16:creationId xmlns:a16="http://schemas.microsoft.com/office/drawing/2014/main" id="{271A61EC-1D9C-8E0F-1411-B86381D8138E}"/>
              </a:ext>
            </a:extLst>
          </p:cNvPr>
          <p:cNvSpPr>
            <a:spLocks noGrp="1"/>
          </p:cNvSpPr>
          <p:nvPr userDrawn="1">
            <p:ph type="body" sz="quarter" idx="10" hasCustomPrompt="1"/>
          </p:nvPr>
        </p:nvSpPr>
        <p:spPr>
          <a:xfrm>
            <a:off x="1000125" y="2428875"/>
            <a:ext cx="4419600" cy="3133725"/>
          </a:xfrm>
          <a:prstGeom prst="rect">
            <a:avLst/>
          </a:prstGeom>
        </p:spPr>
        <p:txBody>
          <a:bodyPr/>
          <a:lstStyle>
            <a:lvl1pPr>
              <a:defRPr>
                <a:solidFill>
                  <a:schemeClr val="bg1"/>
                </a:solidFill>
                <a:latin typeface="Brandon Grotesque Medium" panose="020B0603020203060202" pitchFamily="34" charset="0"/>
              </a:defRPr>
            </a:lvl1pPr>
          </a:lstStyle>
          <a:p>
            <a:pPr lvl="0"/>
            <a:r>
              <a:rPr lang="en-US"/>
              <a:t>Text</a:t>
            </a:r>
            <a:endParaRPr lang="en-GB"/>
          </a:p>
        </p:txBody>
      </p:sp>
      <p:pic>
        <p:nvPicPr>
          <p:cNvPr id="8" name="Graphic 7">
            <a:extLst>
              <a:ext uri="{FF2B5EF4-FFF2-40B4-BE49-F238E27FC236}">
                <a16:creationId xmlns:a16="http://schemas.microsoft.com/office/drawing/2014/main" id="{A23FE411-C57C-8EBC-2E02-3281AF73373C}"/>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rot="820776">
            <a:off x="-381275" y="4825018"/>
            <a:ext cx="983752" cy="983752"/>
          </a:xfrm>
          <a:prstGeom prst="rect">
            <a:avLst/>
          </a:prstGeom>
        </p:spPr>
      </p:pic>
      <p:pic>
        <p:nvPicPr>
          <p:cNvPr id="9" name="Graphic 8">
            <a:extLst>
              <a:ext uri="{FF2B5EF4-FFF2-40B4-BE49-F238E27FC236}">
                <a16:creationId xmlns:a16="http://schemas.microsoft.com/office/drawing/2014/main" id="{5A0C3EDC-6DEF-5FF6-707C-2559F67C3434}"/>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rot="21398121">
            <a:off x="269500" y="-1006609"/>
            <a:ext cx="1461248" cy="1461248"/>
          </a:xfrm>
          <a:prstGeom prst="rect">
            <a:avLst/>
          </a:prstGeom>
        </p:spPr>
      </p:pic>
      <p:pic>
        <p:nvPicPr>
          <p:cNvPr id="10" name="Graphic 9">
            <a:extLst>
              <a:ext uri="{FF2B5EF4-FFF2-40B4-BE49-F238E27FC236}">
                <a16:creationId xmlns:a16="http://schemas.microsoft.com/office/drawing/2014/main" id="{A8444330-1B95-9E70-6ADC-796208378397}"/>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rot="820776">
            <a:off x="5874047" y="5146915"/>
            <a:ext cx="630284" cy="630284"/>
          </a:xfrm>
          <a:prstGeom prst="rect">
            <a:avLst/>
          </a:prstGeom>
        </p:spPr>
      </p:pic>
      <p:sp>
        <p:nvSpPr>
          <p:cNvPr id="6" name="Picture Placeholder 38">
            <a:extLst>
              <a:ext uri="{FF2B5EF4-FFF2-40B4-BE49-F238E27FC236}">
                <a16:creationId xmlns:a16="http://schemas.microsoft.com/office/drawing/2014/main" id="{526A22C5-1847-F904-17E7-20140F8E86C6}"/>
              </a:ext>
            </a:extLst>
          </p:cNvPr>
          <p:cNvSpPr>
            <a:spLocks noGrp="1"/>
          </p:cNvSpPr>
          <p:nvPr userDrawn="1">
            <p:ph type="pic" sz="quarter" idx="11"/>
          </p:nvPr>
        </p:nvSpPr>
        <p:spPr>
          <a:xfrm>
            <a:off x="6010275" y="731838"/>
            <a:ext cx="5505450" cy="4821237"/>
          </a:xfrm>
          <a:prstGeom prst="rect">
            <a:avLst/>
          </a:prstGeom>
        </p:spPr>
        <p:txBody>
          <a:bodyPr/>
          <a:lstStyle>
            <a:lvl1pPr>
              <a:defRPr>
                <a:solidFill>
                  <a:schemeClr val="bg1"/>
                </a:solidFill>
              </a:defRPr>
            </a:lvl1pPr>
          </a:lstStyle>
          <a:p>
            <a:endParaRPr lang="en-GB"/>
          </a:p>
        </p:txBody>
      </p:sp>
      <p:pic>
        <p:nvPicPr>
          <p:cNvPr id="7" name="Graphic 6">
            <a:extLst>
              <a:ext uri="{FF2B5EF4-FFF2-40B4-BE49-F238E27FC236}">
                <a16:creationId xmlns:a16="http://schemas.microsoft.com/office/drawing/2014/main" id="{8D570641-3DD4-5B0E-9EF3-83143D7C839B}"/>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rot="21116961">
            <a:off x="11023850" y="239961"/>
            <a:ext cx="983752" cy="983752"/>
          </a:xfrm>
          <a:prstGeom prst="rect">
            <a:avLst/>
          </a:prstGeom>
        </p:spPr>
      </p:pic>
      <p:sp>
        <p:nvSpPr>
          <p:cNvPr id="2" name="Text Placeholder 9">
            <a:extLst>
              <a:ext uri="{FF2B5EF4-FFF2-40B4-BE49-F238E27FC236}">
                <a16:creationId xmlns:a16="http://schemas.microsoft.com/office/drawing/2014/main" id="{6E2AAE7F-941B-ECD5-3EDC-71479E95B023}"/>
              </a:ext>
            </a:extLst>
          </p:cNvPr>
          <p:cNvSpPr>
            <a:spLocks noGrp="1"/>
          </p:cNvSpPr>
          <p:nvPr>
            <p:ph type="body" sz="quarter" idx="12" hasCustomPrompt="1"/>
          </p:nvPr>
        </p:nvSpPr>
        <p:spPr>
          <a:xfrm rot="21418363">
            <a:off x="1102227" y="1057551"/>
            <a:ext cx="6409852" cy="446046"/>
          </a:xfrm>
          <a:prstGeom prst="rect">
            <a:avLst/>
          </a:prstGeom>
        </p:spPr>
        <p:txBody>
          <a:bodyPr/>
          <a:lstStyle>
            <a:lvl1pPr>
              <a:defRPr sz="3200">
                <a:solidFill>
                  <a:srgbClr val="4DAE3A"/>
                </a:solidFill>
                <a:latin typeface="Brandon Grotesque Black" panose="020B0A03020203060202" pitchFamily="34" charset="0"/>
              </a:defRPr>
            </a:lvl1pPr>
          </a:lstStyle>
          <a:p>
            <a:pPr lvl="0"/>
            <a:r>
              <a:rPr lang="en-US"/>
              <a:t>Title</a:t>
            </a:r>
            <a:endParaRPr lang="en-GB"/>
          </a:p>
        </p:txBody>
      </p:sp>
    </p:spTree>
    <p:extLst>
      <p:ext uri="{BB962C8B-B14F-4D97-AF65-F5344CB8AC3E}">
        <p14:creationId xmlns:p14="http://schemas.microsoft.com/office/powerpoint/2010/main" val="1798439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64658030"/>
      </p:ext>
    </p:extLst>
  </p:cSld>
  <p:clrMap bg1="lt1" tx1="dk1" bg2="lt2" tx2="dk2" accent1="accent1" accent2="accent2" accent3="accent3" accent4="accent4" accent5="accent5" accent6="accent6" hlink="hlink" folHlink="folHlink"/>
  <p:sldLayoutIdLst>
    <p:sldLayoutId id="2147483649" r:id="rId1"/>
    <p:sldLayoutId id="2147483677" r:id="rId2"/>
    <p:sldLayoutId id="2147483650" r:id="rId3"/>
    <p:sldLayoutId id="2147483669" r:id="rId4"/>
    <p:sldLayoutId id="2147483654" r:id="rId5"/>
    <p:sldLayoutId id="2147483670" r:id="rId6"/>
    <p:sldLayoutId id="2147483655" r:id="rId7"/>
    <p:sldLayoutId id="2147483671" r:id="rId8"/>
    <p:sldLayoutId id="2147483656" r:id="rId9"/>
    <p:sldLayoutId id="2147483672" r:id="rId10"/>
    <p:sldLayoutId id="2147483651" r:id="rId11"/>
    <p:sldLayoutId id="2147483673" r:id="rId12"/>
    <p:sldLayoutId id="2147483658" r:id="rId13"/>
    <p:sldLayoutId id="2147483674" r:id="rId14"/>
    <p:sldLayoutId id="2147483660" r:id="rId15"/>
    <p:sldLayoutId id="2147483675" r:id="rId16"/>
    <p:sldLayoutId id="2147483659" r:id="rId17"/>
    <p:sldLayoutId id="2147483676" r:id="rId18"/>
    <p:sldLayoutId id="2147483652" r:id="rId19"/>
    <p:sldLayoutId id="2147483653" r:id="rId20"/>
    <p:sldLayoutId id="2147483661" r:id="rId21"/>
    <p:sldLayoutId id="2147483662" r:id="rId22"/>
    <p:sldLayoutId id="2147483663" r:id="rId23"/>
    <p:sldLayoutId id="2147483664" r:id="rId24"/>
    <p:sldLayoutId id="2147483665" r:id="rId25"/>
    <p:sldLayoutId id="2147483666" r:id="rId26"/>
    <p:sldLayoutId id="2147483667" r:id="rId27"/>
    <p:sldLayoutId id="2147483668" r:id="rId2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xml"/><Relationship Id="rId1" Type="http://schemas.openxmlformats.org/officeDocument/2006/relationships/slideLayout" Target="../slideLayouts/slideLayout20.xml"/></Relationships>
</file>

<file path=ppt/slides/_rels/slide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31.jpeg"/></Relationships>
</file>

<file path=ppt/slides/_rels/slide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33.jpeg"/></Relationships>
</file>

<file path=ppt/slides/_rels/slide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5.xml"/><Relationship Id="rId1" Type="http://schemas.openxmlformats.org/officeDocument/2006/relationships/slideLayout" Target="../slideLayouts/slideLayout12.xml"/><Relationship Id="rId5" Type="http://schemas.openxmlformats.org/officeDocument/2006/relationships/hyperlink" Target="https://www.chroniclelive.co.uk/news/north-east-news/edward-farmer-death-inquest-live-15310638" TargetMode="External"/><Relationship Id="rId4" Type="http://schemas.openxmlformats.org/officeDocument/2006/relationships/image" Target="../media/image30.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hyperlink" Target="https://www.ncl.ac.uk/wellbeing/physical-health/alcohol-and-drugs/initiations/" TargetMode="External"/><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image" Target="../media/image33.jpeg"/><Relationship Id="rId5" Type="http://schemas.openxmlformats.org/officeDocument/2006/relationships/hyperlink" Target="mailto:lindsey.lockey@newcastle.ac.uk" TargetMode="External"/><Relationship Id="rId4" Type="http://schemas.openxmlformats.org/officeDocument/2006/relationships/hyperlink" Target="https://www.universitiesuk.ac.uk/what-we-do/policy-and-research/publications/initiations-uk-universities"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F5C5453-50BE-2C07-636B-C02A2DF9FB85}"/>
              </a:ext>
            </a:extLst>
          </p:cNvPr>
          <p:cNvSpPr>
            <a:spLocks noGrp="1"/>
          </p:cNvSpPr>
          <p:nvPr>
            <p:ph type="body" sz="quarter" idx="10"/>
          </p:nvPr>
        </p:nvSpPr>
        <p:spPr>
          <a:xfrm rot="21438633">
            <a:off x="2755330" y="2354346"/>
            <a:ext cx="6409852" cy="606715"/>
          </a:xfrm>
        </p:spPr>
        <p:txBody>
          <a:bodyPr lIns="91440" tIns="45720" rIns="91440" bIns="45720" anchor="t"/>
          <a:lstStyle/>
          <a:p>
            <a:pPr marL="0" indent="0" algn="ctr">
              <a:buNone/>
            </a:pPr>
            <a:r>
              <a:rPr lang="en-GB" dirty="0">
                <a:latin typeface="Arial"/>
                <a:cs typeface="Arial"/>
              </a:rPr>
              <a:t>Tackling Dangerous Behaviours</a:t>
            </a:r>
          </a:p>
        </p:txBody>
      </p:sp>
    </p:spTree>
    <p:extLst>
      <p:ext uri="{BB962C8B-B14F-4D97-AF65-F5344CB8AC3E}">
        <p14:creationId xmlns:p14="http://schemas.microsoft.com/office/powerpoint/2010/main" val="17017015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Placeholder 5" descr="A building with a tower and people walking around">
            <a:extLst>
              <a:ext uri="{FF2B5EF4-FFF2-40B4-BE49-F238E27FC236}">
                <a16:creationId xmlns:a16="http://schemas.microsoft.com/office/drawing/2014/main" id="{F9B14058-F380-D2D0-C212-CE8504F50073}"/>
              </a:ext>
            </a:extLst>
          </p:cNvPr>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t="4982" b="4982"/>
          <a:stretch>
            <a:fillRect/>
          </a:stretch>
        </p:blipFill>
        <p:spPr>
          <a:xfrm>
            <a:off x="1145919" y="643466"/>
            <a:ext cx="9900161" cy="5571067"/>
          </a:xfrm>
          <a:prstGeom prst="rect">
            <a:avLst/>
          </a:prstGeom>
        </p:spPr>
      </p:pic>
    </p:spTree>
    <p:extLst>
      <p:ext uri="{BB962C8B-B14F-4D97-AF65-F5344CB8AC3E}">
        <p14:creationId xmlns:p14="http://schemas.microsoft.com/office/powerpoint/2010/main" val="42075850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7D31C43-8646-4298-8FC6-36872AC1859D}"/>
              </a:ext>
            </a:extLst>
          </p:cNvPr>
          <p:cNvSpPr>
            <a:spLocks noGrp="1"/>
          </p:cNvSpPr>
          <p:nvPr>
            <p:ph type="body" sz="quarter" idx="10"/>
          </p:nvPr>
        </p:nvSpPr>
        <p:spPr/>
        <p:txBody>
          <a:bodyPr lIns="91440" tIns="45720" rIns="91440" bIns="45720" anchor="t"/>
          <a:lstStyle/>
          <a:p>
            <a:endParaRPr lang="en-GB"/>
          </a:p>
          <a:p>
            <a:endParaRPr lang="en-GB">
              <a:latin typeface="Arial"/>
              <a:cs typeface="Arial"/>
            </a:endParaRPr>
          </a:p>
          <a:p>
            <a:endParaRPr lang="en-GB"/>
          </a:p>
        </p:txBody>
      </p:sp>
      <p:pic>
        <p:nvPicPr>
          <p:cNvPr id="6" name="Picture Placeholder 5">
            <a:extLst>
              <a:ext uri="{FF2B5EF4-FFF2-40B4-BE49-F238E27FC236}">
                <a16:creationId xmlns:a16="http://schemas.microsoft.com/office/drawing/2014/main" id="{D4FF3BC5-7663-24ED-B231-F0A92C6DE7FC}"/>
              </a:ext>
            </a:extLst>
          </p:cNvPr>
          <p:cNvPicPr>
            <a:picLocks noGrp="1" noChangeAspect="1"/>
          </p:cNvPicPr>
          <p:nvPr>
            <p:ph type="pic" sz="quarter" idx="11"/>
          </p:nvPr>
        </p:nvPicPr>
        <p:blipFill>
          <a:blip r:embed="rId3"/>
          <a:srcRect l="7572" r="7572"/>
          <a:stretch>
            <a:fillRect/>
          </a:stretch>
        </p:blipFill>
        <p:spPr>
          <a:xfrm>
            <a:off x="8507001" y="2918274"/>
            <a:ext cx="3008723" cy="2634801"/>
          </a:xfrm>
          <a:prstGeom prst="rect">
            <a:avLst/>
          </a:prstGeom>
        </p:spPr>
      </p:pic>
      <p:sp>
        <p:nvSpPr>
          <p:cNvPr id="4" name="Text Placeholder 3">
            <a:extLst>
              <a:ext uri="{FF2B5EF4-FFF2-40B4-BE49-F238E27FC236}">
                <a16:creationId xmlns:a16="http://schemas.microsoft.com/office/drawing/2014/main" id="{DDCCD561-9FB6-198D-6AE4-19A91D5DFA79}"/>
              </a:ext>
            </a:extLst>
          </p:cNvPr>
          <p:cNvSpPr>
            <a:spLocks noGrp="1"/>
          </p:cNvSpPr>
          <p:nvPr>
            <p:ph type="body" sz="quarter" idx="12"/>
          </p:nvPr>
        </p:nvSpPr>
        <p:spPr/>
        <p:txBody>
          <a:bodyPr lIns="91440" tIns="45720" rIns="91440" bIns="45720" anchor="t"/>
          <a:lstStyle/>
          <a:p>
            <a:pPr marL="0" indent="0">
              <a:buNone/>
            </a:pPr>
            <a:r>
              <a:rPr lang="en-GB" dirty="0">
                <a:latin typeface="Arial"/>
                <a:cs typeface="Arial"/>
              </a:rPr>
              <a:t>Intro and Background </a:t>
            </a:r>
          </a:p>
        </p:txBody>
      </p:sp>
      <p:pic>
        <p:nvPicPr>
          <p:cNvPr id="22" name="Picture 21" descr="A person sitting at a table with a computer&#10;&#10;Description automatically generated">
            <a:extLst>
              <a:ext uri="{FF2B5EF4-FFF2-40B4-BE49-F238E27FC236}">
                <a16:creationId xmlns:a16="http://schemas.microsoft.com/office/drawing/2014/main" id="{F197AFD7-9122-9498-24F6-834CBE8BB5A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20047" y="738281"/>
            <a:ext cx="3806455" cy="2136690"/>
          </a:xfrm>
          <a:prstGeom prst="rect">
            <a:avLst/>
          </a:prstGeom>
        </p:spPr>
      </p:pic>
      <p:sp>
        <p:nvSpPr>
          <p:cNvPr id="5" name="TextBox 4">
            <a:extLst>
              <a:ext uri="{FF2B5EF4-FFF2-40B4-BE49-F238E27FC236}">
                <a16:creationId xmlns:a16="http://schemas.microsoft.com/office/drawing/2014/main" id="{22F12488-1664-BE55-B91E-30F4CEC9CE03}"/>
              </a:ext>
            </a:extLst>
          </p:cNvPr>
          <p:cNvSpPr txBox="1"/>
          <p:nvPr/>
        </p:nvSpPr>
        <p:spPr>
          <a:xfrm>
            <a:off x="892723" y="2160643"/>
            <a:ext cx="4950371" cy="31393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1200150" lvl="2" indent="-285750">
              <a:buFont typeface="Wingdings"/>
              <a:buChar char="§"/>
            </a:pPr>
            <a:endParaRPr lang="en-GB" dirty="0">
              <a:ea typeface="Calibri" panose="020F0502020204030204"/>
              <a:cs typeface="Calibri" panose="020F0502020204030204"/>
            </a:endParaRPr>
          </a:p>
          <a:p>
            <a:pPr marL="742950" lvl="1" indent="-285750">
              <a:buFont typeface="Arial"/>
              <a:buChar char="•"/>
            </a:pPr>
            <a:r>
              <a:rPr lang="en-GB" dirty="0">
                <a:ea typeface="Calibri" panose="020F0502020204030204"/>
                <a:cs typeface="Calibri" panose="020F0502020204030204"/>
              </a:rPr>
              <a:t>Lindsey Lockey</a:t>
            </a:r>
          </a:p>
          <a:p>
            <a:pPr marL="742950" lvl="1" indent="-285750">
              <a:buFont typeface="Arial"/>
              <a:buChar char="•"/>
            </a:pPr>
            <a:endParaRPr lang="en-GB" dirty="0">
              <a:ea typeface="Calibri" panose="020F0502020204030204"/>
              <a:cs typeface="Calibri" panose="020F0502020204030204"/>
            </a:endParaRPr>
          </a:p>
          <a:p>
            <a:pPr marL="742950" lvl="1" indent="-285750">
              <a:buFont typeface="Arial"/>
              <a:buChar char="•"/>
            </a:pPr>
            <a:r>
              <a:rPr lang="en-GB" dirty="0">
                <a:ea typeface="Calibri" panose="020F0502020204030204"/>
                <a:cs typeface="Calibri" panose="020F0502020204030204"/>
              </a:rPr>
              <a:t>CEO – Newcastle University Students’ Union June 2023 – present day</a:t>
            </a:r>
          </a:p>
          <a:p>
            <a:pPr marL="742950" lvl="1" indent="-285750">
              <a:buFont typeface="Arial"/>
              <a:buChar char="•"/>
            </a:pPr>
            <a:endParaRPr lang="en-GB" dirty="0">
              <a:ea typeface="Calibri" panose="020F0502020204030204"/>
              <a:cs typeface="Calibri" panose="020F0502020204030204"/>
            </a:endParaRPr>
          </a:p>
          <a:p>
            <a:pPr marL="742950" lvl="1" indent="-285750">
              <a:buFont typeface="Arial"/>
              <a:buChar char="•"/>
            </a:pPr>
            <a:r>
              <a:rPr lang="en-GB" dirty="0">
                <a:ea typeface="Calibri" panose="020F0502020204030204"/>
                <a:cs typeface="Calibri" panose="020F0502020204030204"/>
              </a:rPr>
              <a:t>Director of Membership Services and HR – Newcastle University Students’ Union</a:t>
            </a:r>
          </a:p>
          <a:p>
            <a:pPr lvl="1"/>
            <a:r>
              <a:rPr lang="en-GB" dirty="0">
                <a:ea typeface="Calibri" panose="020F0502020204030204"/>
                <a:cs typeface="Calibri" panose="020F0502020204030204"/>
              </a:rPr>
              <a:t>	2005-2021</a:t>
            </a:r>
          </a:p>
          <a:p>
            <a:pPr lvl="1"/>
            <a:r>
              <a:rPr lang="en-GB" dirty="0">
                <a:ea typeface="Calibri" panose="020F0502020204030204"/>
                <a:cs typeface="Calibri" panose="020F0502020204030204"/>
              </a:rPr>
              <a:t>Co-chair of Alcohol Working Group</a:t>
            </a:r>
          </a:p>
          <a:p>
            <a:pPr lvl="1"/>
            <a:endParaRPr lang="en-GB" dirty="0">
              <a:ea typeface="Calibri" panose="020F0502020204030204"/>
              <a:cs typeface="Calibri" panose="020F0502020204030204"/>
            </a:endParaRPr>
          </a:p>
        </p:txBody>
      </p:sp>
    </p:spTree>
    <p:extLst>
      <p:ext uri="{BB962C8B-B14F-4D97-AF65-F5344CB8AC3E}">
        <p14:creationId xmlns:p14="http://schemas.microsoft.com/office/powerpoint/2010/main" val="3181589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7D31C43-8646-4298-8FC6-36872AC1859D}"/>
              </a:ext>
            </a:extLst>
          </p:cNvPr>
          <p:cNvSpPr>
            <a:spLocks noGrp="1"/>
          </p:cNvSpPr>
          <p:nvPr>
            <p:ph type="body" sz="quarter" idx="10"/>
          </p:nvPr>
        </p:nvSpPr>
        <p:spPr/>
        <p:txBody>
          <a:bodyPr lIns="91440" tIns="45720" rIns="91440" bIns="45720" anchor="t"/>
          <a:lstStyle/>
          <a:p>
            <a:endParaRPr lang="en-GB"/>
          </a:p>
          <a:p>
            <a:endParaRPr lang="en-GB">
              <a:latin typeface="Arial"/>
              <a:cs typeface="Arial"/>
            </a:endParaRPr>
          </a:p>
          <a:p>
            <a:endParaRPr lang="en-GB"/>
          </a:p>
        </p:txBody>
      </p:sp>
      <p:sp>
        <p:nvSpPr>
          <p:cNvPr id="3" name="Picture Placeholder 2">
            <a:extLst>
              <a:ext uri="{FF2B5EF4-FFF2-40B4-BE49-F238E27FC236}">
                <a16:creationId xmlns:a16="http://schemas.microsoft.com/office/drawing/2014/main" id="{EBA7D019-3F02-E430-4B81-85F24074107B}"/>
              </a:ext>
            </a:extLst>
          </p:cNvPr>
          <p:cNvSpPr>
            <a:spLocks noGrp="1"/>
          </p:cNvSpPr>
          <p:nvPr>
            <p:ph type="pic" sz="quarter" idx="11"/>
          </p:nvPr>
        </p:nvSpPr>
        <p:spPr/>
        <p:txBody>
          <a:bodyPr/>
          <a:lstStyle/>
          <a:p>
            <a:endParaRPr lang="en-GB"/>
          </a:p>
        </p:txBody>
      </p:sp>
      <p:sp>
        <p:nvSpPr>
          <p:cNvPr id="4" name="Text Placeholder 3">
            <a:extLst>
              <a:ext uri="{FF2B5EF4-FFF2-40B4-BE49-F238E27FC236}">
                <a16:creationId xmlns:a16="http://schemas.microsoft.com/office/drawing/2014/main" id="{DDCCD561-9FB6-198D-6AE4-19A91D5DFA79}"/>
              </a:ext>
            </a:extLst>
          </p:cNvPr>
          <p:cNvSpPr>
            <a:spLocks noGrp="1"/>
          </p:cNvSpPr>
          <p:nvPr>
            <p:ph type="body" sz="quarter" idx="12"/>
          </p:nvPr>
        </p:nvSpPr>
        <p:spPr>
          <a:xfrm rot="21418363">
            <a:off x="1043384" y="991949"/>
            <a:ext cx="4046604" cy="789975"/>
          </a:xfrm>
        </p:spPr>
        <p:txBody>
          <a:bodyPr lIns="91440" tIns="45720" rIns="91440" bIns="45720" anchor="t"/>
          <a:lstStyle/>
          <a:p>
            <a:pPr marL="0" indent="0">
              <a:buNone/>
            </a:pPr>
            <a:r>
              <a:rPr lang="en-GB" sz="2800" dirty="0">
                <a:latin typeface="Arial"/>
                <a:cs typeface="Arial"/>
              </a:rPr>
              <a:t>Work on Harm Reduction – pre 2016</a:t>
            </a:r>
          </a:p>
        </p:txBody>
      </p:sp>
      <p:pic>
        <p:nvPicPr>
          <p:cNvPr id="20" name="Picture 19" descr="A person on a stage with a crowd watching&#10;&#10;Description automatically generated">
            <a:extLst>
              <a:ext uri="{FF2B5EF4-FFF2-40B4-BE49-F238E27FC236}">
                <a16:creationId xmlns:a16="http://schemas.microsoft.com/office/drawing/2014/main" id="{2EA28983-7B54-E2FC-C160-3B8ACC4C6CC2}"/>
              </a:ext>
            </a:extLst>
          </p:cNvPr>
          <p:cNvPicPr>
            <a:picLocks noChangeAspect="1"/>
          </p:cNvPicPr>
          <p:nvPr/>
        </p:nvPicPr>
        <p:blipFill>
          <a:blip r:embed="rId3"/>
          <a:stretch>
            <a:fillRect/>
          </a:stretch>
        </p:blipFill>
        <p:spPr>
          <a:xfrm>
            <a:off x="7625269" y="3132778"/>
            <a:ext cx="3133112" cy="2416966"/>
          </a:xfrm>
          <a:prstGeom prst="rect">
            <a:avLst/>
          </a:prstGeom>
        </p:spPr>
      </p:pic>
      <p:pic>
        <p:nvPicPr>
          <p:cNvPr id="22" name="Picture 21" descr="A group of people sitting on grass in front of a building&#10;&#10;Description automatically generated">
            <a:extLst>
              <a:ext uri="{FF2B5EF4-FFF2-40B4-BE49-F238E27FC236}">
                <a16:creationId xmlns:a16="http://schemas.microsoft.com/office/drawing/2014/main" id="{F197AFD7-9122-9498-24F6-834CBE8BB5A5}"/>
              </a:ext>
            </a:extLst>
          </p:cNvPr>
          <p:cNvPicPr>
            <a:picLocks noChangeAspect="1"/>
          </p:cNvPicPr>
          <p:nvPr/>
        </p:nvPicPr>
        <p:blipFill>
          <a:blip r:embed="rId4"/>
          <a:stretch>
            <a:fillRect/>
          </a:stretch>
        </p:blipFill>
        <p:spPr>
          <a:xfrm>
            <a:off x="6516800" y="729523"/>
            <a:ext cx="3309292" cy="2206758"/>
          </a:xfrm>
          <a:prstGeom prst="rect">
            <a:avLst/>
          </a:prstGeom>
        </p:spPr>
      </p:pic>
      <p:sp>
        <p:nvSpPr>
          <p:cNvPr id="5" name="TextBox 4">
            <a:extLst>
              <a:ext uri="{FF2B5EF4-FFF2-40B4-BE49-F238E27FC236}">
                <a16:creationId xmlns:a16="http://schemas.microsoft.com/office/drawing/2014/main" id="{CE629463-23AC-9033-235E-61EA9456CC5F}"/>
              </a:ext>
            </a:extLst>
          </p:cNvPr>
          <p:cNvSpPr txBox="1"/>
          <p:nvPr/>
        </p:nvSpPr>
        <p:spPr>
          <a:xfrm>
            <a:off x="1025347" y="2428875"/>
            <a:ext cx="3801820" cy="3970318"/>
          </a:xfrm>
          <a:prstGeom prst="rect">
            <a:avLst/>
          </a:prstGeom>
          <a:noFill/>
        </p:spPr>
        <p:txBody>
          <a:bodyPr wrap="square" rtlCol="0">
            <a:spAutoFit/>
          </a:bodyPr>
          <a:lstStyle/>
          <a:p>
            <a:r>
              <a:rPr lang="en-GB" dirty="0"/>
              <a:t>Partnerships</a:t>
            </a:r>
          </a:p>
          <a:p>
            <a:endParaRPr lang="en-GB" dirty="0"/>
          </a:p>
          <a:p>
            <a:r>
              <a:rPr lang="en-GB" dirty="0"/>
              <a:t>Awareness Raising</a:t>
            </a:r>
          </a:p>
          <a:p>
            <a:endParaRPr lang="en-GB" dirty="0"/>
          </a:p>
          <a:p>
            <a:r>
              <a:rPr lang="en-GB" dirty="0"/>
              <a:t>Sanctions</a:t>
            </a:r>
          </a:p>
          <a:p>
            <a:endParaRPr lang="en-GB" dirty="0"/>
          </a:p>
          <a:p>
            <a:r>
              <a:rPr lang="en-GB" dirty="0"/>
              <a:t>Proactive interventions and monetary investment</a:t>
            </a:r>
          </a:p>
          <a:p>
            <a:endParaRPr lang="en-GB" dirty="0"/>
          </a:p>
          <a:p>
            <a:r>
              <a:rPr lang="en-GB" dirty="0"/>
              <a:t>Policy via Student Council</a:t>
            </a:r>
          </a:p>
          <a:p>
            <a:endParaRPr lang="en-GB" dirty="0"/>
          </a:p>
          <a:p>
            <a:r>
              <a:rPr lang="en-GB" dirty="0"/>
              <a:t>Cultural Change in FW </a:t>
            </a:r>
          </a:p>
          <a:p>
            <a:endParaRPr lang="en-GB" dirty="0"/>
          </a:p>
          <a:p>
            <a:endParaRPr lang="en-GB" dirty="0"/>
          </a:p>
        </p:txBody>
      </p:sp>
    </p:spTree>
    <p:extLst>
      <p:ext uri="{BB962C8B-B14F-4D97-AF65-F5344CB8AC3E}">
        <p14:creationId xmlns:p14="http://schemas.microsoft.com/office/powerpoint/2010/main" val="32046702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A64C15E-CCCE-D5AB-5E29-DF56C61032A6}"/>
              </a:ext>
            </a:extLst>
          </p:cNvPr>
          <p:cNvSpPr>
            <a:spLocks noGrp="1"/>
          </p:cNvSpPr>
          <p:nvPr>
            <p:ph type="body" sz="quarter" idx="13"/>
          </p:nvPr>
        </p:nvSpPr>
        <p:spPr>
          <a:xfrm rot="21418363">
            <a:off x="1071420" y="905138"/>
            <a:ext cx="3767306" cy="446046"/>
          </a:xfrm>
        </p:spPr>
        <p:txBody>
          <a:bodyPr lIns="91440" tIns="45720" rIns="91440" bIns="45720" anchor="t"/>
          <a:lstStyle/>
          <a:p>
            <a:pPr marL="0" indent="0">
              <a:buNone/>
            </a:pPr>
            <a:r>
              <a:rPr lang="en-GB" dirty="0">
                <a:latin typeface="Arial"/>
                <a:cs typeface="Arial"/>
              </a:rPr>
              <a:t> </a:t>
            </a:r>
            <a:r>
              <a:rPr lang="en-GB" sz="2400" dirty="0">
                <a:latin typeface="Arial"/>
                <a:cs typeface="Arial"/>
              </a:rPr>
              <a:t>Tragic Events </a:t>
            </a:r>
          </a:p>
          <a:p>
            <a:pPr marL="0" indent="0">
              <a:buNone/>
            </a:pPr>
            <a:r>
              <a:rPr lang="en-GB" sz="1800" dirty="0">
                <a:latin typeface="Arial"/>
                <a:cs typeface="Arial"/>
              </a:rPr>
              <a:t>December 2016</a:t>
            </a:r>
          </a:p>
        </p:txBody>
      </p:sp>
      <p:pic>
        <p:nvPicPr>
          <p:cNvPr id="10" name="Picture 9" descr="A group of people in a room&#10;&#10;Description automatically generated">
            <a:extLst>
              <a:ext uri="{FF2B5EF4-FFF2-40B4-BE49-F238E27FC236}">
                <a16:creationId xmlns:a16="http://schemas.microsoft.com/office/drawing/2014/main" id="{EE217F12-1D1D-10F4-4B72-0BA59552A1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95738" y="805971"/>
            <a:ext cx="3282889" cy="2188408"/>
          </a:xfrm>
          <a:prstGeom prst="rect">
            <a:avLst/>
          </a:prstGeom>
        </p:spPr>
      </p:pic>
      <p:pic>
        <p:nvPicPr>
          <p:cNvPr id="3" name="Picture 2">
            <a:extLst>
              <a:ext uri="{FF2B5EF4-FFF2-40B4-BE49-F238E27FC236}">
                <a16:creationId xmlns:a16="http://schemas.microsoft.com/office/drawing/2014/main" id="{C7E37FE1-72A2-DADC-1FCA-97F84A96BC1C}"/>
              </a:ext>
            </a:extLst>
          </p:cNvPr>
          <p:cNvPicPr>
            <a:picLocks noChangeAspect="1"/>
          </p:cNvPicPr>
          <p:nvPr/>
        </p:nvPicPr>
        <p:blipFill>
          <a:blip r:embed="rId4"/>
          <a:stretch>
            <a:fillRect/>
          </a:stretch>
        </p:blipFill>
        <p:spPr>
          <a:xfrm>
            <a:off x="7619225" y="3429000"/>
            <a:ext cx="2871465" cy="2133785"/>
          </a:xfrm>
          <a:prstGeom prst="rect">
            <a:avLst/>
          </a:prstGeom>
        </p:spPr>
      </p:pic>
      <p:sp>
        <p:nvSpPr>
          <p:cNvPr id="6" name="TextBox 5">
            <a:extLst>
              <a:ext uri="{FF2B5EF4-FFF2-40B4-BE49-F238E27FC236}">
                <a16:creationId xmlns:a16="http://schemas.microsoft.com/office/drawing/2014/main" id="{88E5F1FF-B84C-EFAE-AF5E-2C27B4BB477F}"/>
              </a:ext>
            </a:extLst>
          </p:cNvPr>
          <p:cNvSpPr txBox="1"/>
          <p:nvPr/>
        </p:nvSpPr>
        <p:spPr>
          <a:xfrm>
            <a:off x="870012" y="2299317"/>
            <a:ext cx="4465468" cy="3139321"/>
          </a:xfrm>
          <a:prstGeom prst="rect">
            <a:avLst/>
          </a:prstGeom>
          <a:noFill/>
        </p:spPr>
        <p:txBody>
          <a:bodyPr wrap="square" rtlCol="0">
            <a:spAutoFit/>
          </a:bodyPr>
          <a:lstStyle/>
          <a:p>
            <a:r>
              <a:rPr lang="en-GB" dirty="0">
                <a:hlinkClick r:id="rId5"/>
              </a:rPr>
              <a:t>Death of Newcastle student Edward Farmer: Fresher's death due to 'toxic effects' of excessive alcohol - Chronicle Live</a:t>
            </a:r>
            <a:endParaRPr lang="en-GB" dirty="0"/>
          </a:p>
          <a:p>
            <a:endParaRPr lang="en-GB" dirty="0"/>
          </a:p>
          <a:p>
            <a:endParaRPr lang="en-GB" dirty="0"/>
          </a:p>
          <a:p>
            <a:endParaRPr lang="en-GB" dirty="0"/>
          </a:p>
          <a:p>
            <a:r>
              <a:rPr lang="en-GB" i="1" dirty="0"/>
              <a:t>The coroner records a narrative conclusion that: “Ed died due to the toxic effects of an excessive amount of alcohol in a short period of time and in part because the inherent risk of doing so were not known.”</a:t>
            </a:r>
          </a:p>
        </p:txBody>
      </p:sp>
    </p:spTree>
    <p:extLst>
      <p:ext uri="{BB962C8B-B14F-4D97-AF65-F5344CB8AC3E}">
        <p14:creationId xmlns:p14="http://schemas.microsoft.com/office/powerpoint/2010/main" val="17688393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7D31C43-8646-4298-8FC6-36872AC1859D}"/>
              </a:ext>
            </a:extLst>
          </p:cNvPr>
          <p:cNvSpPr>
            <a:spLocks noGrp="1"/>
          </p:cNvSpPr>
          <p:nvPr>
            <p:ph type="body" sz="quarter" idx="12"/>
          </p:nvPr>
        </p:nvSpPr>
        <p:spPr>
          <a:xfrm>
            <a:off x="968279" y="2213460"/>
            <a:ext cx="4634882" cy="3549387"/>
          </a:xfrm>
        </p:spPr>
        <p:txBody>
          <a:bodyPr lIns="91440" tIns="45720" rIns="91440" bIns="45720" anchor="t"/>
          <a:lstStyle/>
          <a:p>
            <a:endParaRPr lang="en-GB"/>
          </a:p>
          <a:p>
            <a:endParaRPr lang="en-GB">
              <a:latin typeface="Arial"/>
              <a:cs typeface="Arial"/>
            </a:endParaRPr>
          </a:p>
          <a:p>
            <a:endParaRPr lang="en-GB"/>
          </a:p>
        </p:txBody>
      </p:sp>
      <p:sp>
        <p:nvSpPr>
          <p:cNvPr id="4" name="Text Placeholder 3">
            <a:extLst>
              <a:ext uri="{FF2B5EF4-FFF2-40B4-BE49-F238E27FC236}">
                <a16:creationId xmlns:a16="http://schemas.microsoft.com/office/drawing/2014/main" id="{DDCCD561-9FB6-198D-6AE4-19A91D5DFA79}"/>
              </a:ext>
            </a:extLst>
          </p:cNvPr>
          <p:cNvSpPr>
            <a:spLocks noGrp="1"/>
          </p:cNvSpPr>
          <p:nvPr>
            <p:ph type="body" sz="quarter" idx="13"/>
          </p:nvPr>
        </p:nvSpPr>
        <p:spPr>
          <a:xfrm rot="21418363">
            <a:off x="1128628" y="907504"/>
            <a:ext cx="4162595" cy="657232"/>
          </a:xfrm>
        </p:spPr>
        <p:txBody>
          <a:bodyPr lIns="91440" tIns="45720" rIns="91440" bIns="45720" anchor="t"/>
          <a:lstStyle/>
          <a:p>
            <a:pPr marL="0" indent="0">
              <a:buNone/>
            </a:pPr>
            <a:r>
              <a:rPr lang="en-GB" sz="2800" dirty="0">
                <a:latin typeface="Arial"/>
                <a:cs typeface="Arial"/>
              </a:rPr>
              <a:t>Actions and Recommendations</a:t>
            </a:r>
          </a:p>
        </p:txBody>
      </p:sp>
      <p:sp>
        <p:nvSpPr>
          <p:cNvPr id="3" name="TextBox 2">
            <a:extLst>
              <a:ext uri="{FF2B5EF4-FFF2-40B4-BE49-F238E27FC236}">
                <a16:creationId xmlns:a16="http://schemas.microsoft.com/office/drawing/2014/main" id="{9B66F626-B43A-8DE1-E40F-F95F8BFAE746}"/>
              </a:ext>
            </a:extLst>
          </p:cNvPr>
          <p:cNvSpPr txBox="1"/>
          <p:nvPr/>
        </p:nvSpPr>
        <p:spPr>
          <a:xfrm>
            <a:off x="963119" y="2415847"/>
            <a:ext cx="4505325" cy="424731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dirty="0">
                <a:ea typeface="Calibri"/>
                <a:cs typeface="Calibri"/>
              </a:rPr>
              <a:t>Language and Definitions:</a:t>
            </a:r>
          </a:p>
          <a:p>
            <a:pPr lvl="1"/>
            <a:r>
              <a:rPr lang="en-GB" dirty="0">
                <a:ea typeface="Calibri"/>
                <a:cs typeface="Calibri"/>
              </a:rPr>
              <a:t>Dangerous Behaviours</a:t>
            </a:r>
          </a:p>
          <a:p>
            <a:pPr lvl="1"/>
            <a:r>
              <a:rPr lang="en-GB" dirty="0">
                <a:ea typeface="Calibri"/>
                <a:cs typeface="Calibri"/>
              </a:rPr>
              <a:t>Coerciveness</a:t>
            </a:r>
          </a:p>
          <a:p>
            <a:pPr lvl="1"/>
            <a:r>
              <a:rPr lang="en-GB" dirty="0">
                <a:ea typeface="Calibri"/>
                <a:cs typeface="Calibri"/>
              </a:rPr>
              <a:t>Imbalance of power</a:t>
            </a:r>
          </a:p>
          <a:p>
            <a:endParaRPr lang="en-GB" dirty="0">
              <a:ea typeface="Calibri"/>
              <a:cs typeface="Calibri"/>
            </a:endParaRPr>
          </a:p>
          <a:p>
            <a:endParaRPr lang="en-GB" dirty="0">
              <a:ea typeface="Calibri"/>
              <a:cs typeface="Calibri"/>
            </a:endParaRPr>
          </a:p>
          <a:p>
            <a:r>
              <a:rPr lang="en-GB" dirty="0">
                <a:ea typeface="Calibri"/>
                <a:cs typeface="Calibri"/>
              </a:rPr>
              <a:t>Whole University Approach</a:t>
            </a:r>
          </a:p>
          <a:p>
            <a:endParaRPr lang="en-GB" dirty="0">
              <a:ea typeface="Calibri"/>
              <a:cs typeface="Calibri"/>
            </a:endParaRPr>
          </a:p>
          <a:p>
            <a:endParaRPr lang="en-GB" dirty="0">
              <a:ea typeface="Calibri"/>
              <a:cs typeface="Calibri"/>
            </a:endParaRPr>
          </a:p>
          <a:p>
            <a:r>
              <a:rPr lang="en-GB" dirty="0">
                <a:ea typeface="Calibri"/>
                <a:cs typeface="Calibri"/>
              </a:rPr>
              <a:t>Update and Develop Policies and Procedures</a:t>
            </a:r>
          </a:p>
          <a:p>
            <a:endParaRPr lang="en-GB" dirty="0">
              <a:ea typeface="Calibri"/>
              <a:cs typeface="Calibri"/>
            </a:endParaRPr>
          </a:p>
          <a:p>
            <a:r>
              <a:rPr lang="en-GB" dirty="0">
                <a:ea typeface="Calibri"/>
                <a:cs typeface="Calibri"/>
              </a:rPr>
              <a:t>Proportionate Sanctions – Zero Tolerance unhelpful</a:t>
            </a:r>
          </a:p>
          <a:p>
            <a:endParaRPr lang="en-GB" dirty="0">
              <a:ea typeface="Calibri"/>
              <a:cs typeface="Calibri"/>
            </a:endParaRPr>
          </a:p>
          <a:p>
            <a:endParaRPr lang="en-GB" dirty="0">
              <a:ea typeface="Calibri"/>
              <a:cs typeface="Calibri"/>
            </a:endParaRPr>
          </a:p>
        </p:txBody>
      </p:sp>
      <p:sp>
        <p:nvSpPr>
          <p:cNvPr id="5" name="Content Placeholder 2">
            <a:extLst>
              <a:ext uri="{FF2B5EF4-FFF2-40B4-BE49-F238E27FC236}">
                <a16:creationId xmlns:a16="http://schemas.microsoft.com/office/drawing/2014/main" id="{48546C9B-A1E3-0AAB-89F8-3867866FCCFD}"/>
              </a:ext>
            </a:extLst>
          </p:cNvPr>
          <p:cNvSpPr txBox="1">
            <a:spLocks/>
          </p:cNvSpPr>
          <p:nvPr/>
        </p:nvSpPr>
        <p:spPr>
          <a:xfrm>
            <a:off x="5688457" y="1001289"/>
            <a:ext cx="6075453" cy="5021449"/>
          </a:xfrm>
          <a:prstGeom prst="rect">
            <a:avLst/>
          </a:prstGeom>
        </p:spPr>
        <p:txBody>
          <a:bodyPr>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b="1" dirty="0"/>
              <a:t>Processes between NUSU and University link with one another:</a:t>
            </a:r>
            <a:endParaRPr lang="en-GB" dirty="0"/>
          </a:p>
          <a:p>
            <a:r>
              <a:rPr lang="en-GB" dirty="0"/>
              <a:t>‘Where appropriate, the University will report the outcome of any disciplinary investigation relating to organised student socials to NUSU for investigation under their Disciplinary Policy. </a:t>
            </a:r>
          </a:p>
          <a:p>
            <a:r>
              <a:rPr lang="en-GB" dirty="0"/>
              <a:t>Any result of an investigation held by the University is not indicative of the result of an investigation by NUSU. </a:t>
            </a:r>
          </a:p>
          <a:p>
            <a:r>
              <a:rPr lang="en-GB" dirty="0"/>
              <a:t>Reports made to NUSU about student misconduct related to dangerous behaviours at organised student socials will be investigated in line with NUSU’s Student Disciplinary Policy. </a:t>
            </a:r>
          </a:p>
          <a:p>
            <a:r>
              <a:rPr lang="en-GB" dirty="0"/>
              <a:t>Where appropriate, NUSU will report the outcome of any disciplinary investigation relating to organised student socials to the University for investigation under the Student Disciplinary Procedure. Any result of an investigation held by NUSU is not indicative of the result of an investigation by the University.</a:t>
            </a:r>
          </a:p>
        </p:txBody>
      </p:sp>
    </p:spTree>
    <p:extLst>
      <p:ext uri="{BB962C8B-B14F-4D97-AF65-F5344CB8AC3E}">
        <p14:creationId xmlns:p14="http://schemas.microsoft.com/office/powerpoint/2010/main" val="38172547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A64C15E-CCCE-D5AB-5E29-DF56C61032A6}"/>
              </a:ext>
            </a:extLst>
          </p:cNvPr>
          <p:cNvSpPr>
            <a:spLocks noGrp="1"/>
          </p:cNvSpPr>
          <p:nvPr>
            <p:ph type="body" sz="quarter" idx="13"/>
          </p:nvPr>
        </p:nvSpPr>
        <p:spPr>
          <a:xfrm rot="21418363">
            <a:off x="1027383" y="990896"/>
            <a:ext cx="3767306" cy="446046"/>
          </a:xfrm>
        </p:spPr>
        <p:txBody>
          <a:bodyPr lIns="91440" tIns="45720" rIns="91440" bIns="45720" anchor="t"/>
          <a:lstStyle/>
          <a:p>
            <a:pPr marL="0" indent="0">
              <a:buNone/>
            </a:pPr>
            <a:r>
              <a:rPr lang="en-GB" sz="2800" dirty="0">
                <a:latin typeface="Arial"/>
                <a:cs typeface="Arial"/>
              </a:rPr>
              <a:t>Actions and Recommendations</a:t>
            </a:r>
          </a:p>
        </p:txBody>
      </p:sp>
      <p:sp>
        <p:nvSpPr>
          <p:cNvPr id="7" name="Picture Placeholder 6">
            <a:extLst>
              <a:ext uri="{FF2B5EF4-FFF2-40B4-BE49-F238E27FC236}">
                <a16:creationId xmlns:a16="http://schemas.microsoft.com/office/drawing/2014/main" id="{12B45015-F29E-115B-12CB-51228FD9948B}"/>
              </a:ext>
            </a:extLst>
          </p:cNvPr>
          <p:cNvSpPr>
            <a:spLocks noGrp="1"/>
          </p:cNvSpPr>
          <p:nvPr>
            <p:ph type="pic" sz="quarter" idx="11"/>
          </p:nvPr>
        </p:nvSpPr>
        <p:spPr>
          <a:xfrm>
            <a:off x="8969339" y="10287186"/>
            <a:ext cx="4767209" cy="3569413"/>
          </a:xfrm>
        </p:spPr>
        <p:txBody>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rPr>
              <a:t>Processes between NUSU and University link with one another:</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‘Where appropriate, the University will report the outcome of any disciplinary investigation relating to organised student socials to NUSU for investigation under their Disciplinary Policy.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Any result of an investigation held by the University is not indicative of the result of an investigation by NUSU.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Reports made to NUSU about student misconduct related to dangerous behaviours at organised student socials will be investigated in line with NUSU’s Student Disciplinary Policy.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Where appropriate, NUSU will report the outcome of any disciplinary investigation relating to organised student socials to the University for investigation under the Student </a:t>
            </a: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Disciplinary Procedure. </a:t>
            </a:r>
            <a:endParaRPr lang="en-GB" dirty="0"/>
          </a:p>
        </p:txBody>
      </p:sp>
      <p:sp>
        <p:nvSpPr>
          <p:cNvPr id="2" name="TextBox 1">
            <a:extLst>
              <a:ext uri="{FF2B5EF4-FFF2-40B4-BE49-F238E27FC236}">
                <a16:creationId xmlns:a16="http://schemas.microsoft.com/office/drawing/2014/main" id="{0CE8FC8C-4EE4-73EE-FC89-926239C48E02}"/>
              </a:ext>
            </a:extLst>
          </p:cNvPr>
          <p:cNvSpPr txBox="1"/>
          <p:nvPr/>
        </p:nvSpPr>
        <p:spPr>
          <a:xfrm>
            <a:off x="817495" y="2228671"/>
            <a:ext cx="4419600" cy="3693319"/>
          </a:xfrm>
          <a:prstGeom prst="rect">
            <a:avLst/>
          </a:prstGeom>
          <a:noFill/>
        </p:spPr>
        <p:txBody>
          <a:bodyPr wrap="square" rtlCol="0">
            <a:spAutoFit/>
          </a:bodyPr>
          <a:lstStyle/>
          <a:p>
            <a:endParaRPr lang="en-GB" dirty="0"/>
          </a:p>
          <a:p>
            <a:r>
              <a:rPr lang="en-GB" dirty="0"/>
              <a:t>Clear reporting and support</a:t>
            </a:r>
          </a:p>
          <a:p>
            <a:endParaRPr lang="en-GB" dirty="0"/>
          </a:p>
          <a:p>
            <a:endParaRPr lang="en-GB" dirty="0"/>
          </a:p>
          <a:p>
            <a:r>
              <a:rPr lang="en-GB" dirty="0"/>
              <a:t>Awareness Raising</a:t>
            </a:r>
          </a:p>
          <a:p>
            <a:endParaRPr lang="en-GB" dirty="0"/>
          </a:p>
          <a:p>
            <a:endParaRPr lang="en-GB" dirty="0"/>
          </a:p>
          <a:p>
            <a:r>
              <a:rPr lang="en-GB" dirty="0"/>
              <a:t>Work with partners in the city to promote responsible drinking</a:t>
            </a:r>
          </a:p>
          <a:p>
            <a:endParaRPr lang="en-GB" dirty="0"/>
          </a:p>
          <a:p>
            <a:endParaRPr lang="en-GB" dirty="0"/>
          </a:p>
          <a:p>
            <a:r>
              <a:rPr lang="en-GB" dirty="0"/>
              <a:t>Alumni involvement</a:t>
            </a:r>
          </a:p>
          <a:p>
            <a:endParaRPr lang="en-GB" dirty="0"/>
          </a:p>
        </p:txBody>
      </p:sp>
      <p:pic>
        <p:nvPicPr>
          <p:cNvPr id="9" name="Picture 8" descr="A bridge with lights on it&#10;&#10;Description automatically generated">
            <a:extLst>
              <a:ext uri="{FF2B5EF4-FFF2-40B4-BE49-F238E27FC236}">
                <a16:creationId xmlns:a16="http://schemas.microsoft.com/office/drawing/2014/main" id="{FE892ECD-C030-34E1-082B-6EAA2CEBBCF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32475" y="1213919"/>
            <a:ext cx="5722499" cy="3816036"/>
          </a:xfrm>
          <a:prstGeom prst="rect">
            <a:avLst/>
          </a:prstGeom>
        </p:spPr>
      </p:pic>
    </p:spTree>
    <p:extLst>
      <p:ext uri="{BB962C8B-B14F-4D97-AF65-F5344CB8AC3E}">
        <p14:creationId xmlns:p14="http://schemas.microsoft.com/office/powerpoint/2010/main" val="30022033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7D31C43-8646-4298-8FC6-36872AC1859D}"/>
              </a:ext>
            </a:extLst>
          </p:cNvPr>
          <p:cNvSpPr>
            <a:spLocks noGrp="1"/>
          </p:cNvSpPr>
          <p:nvPr>
            <p:ph type="body" sz="quarter" idx="12"/>
          </p:nvPr>
        </p:nvSpPr>
        <p:spPr/>
        <p:txBody>
          <a:bodyPr lIns="91440" tIns="45720" rIns="91440" bIns="45720" anchor="t"/>
          <a:lstStyle/>
          <a:p>
            <a:endParaRPr lang="en-GB" dirty="0">
              <a:latin typeface="Arial"/>
              <a:cs typeface="Arial"/>
            </a:endParaRPr>
          </a:p>
          <a:p>
            <a:r>
              <a:rPr lang="en-GB" sz="2400" dirty="0" err="1">
                <a:solidFill>
                  <a:srgbClr val="0563C1"/>
                </a:solidFill>
                <a:hlinkClick r:id="rId3">
                  <a:extLst>
                    <a:ext uri="{A12FA001-AC4F-418D-AE19-62706E023703}">
                      <ahyp:hlinkClr xmlns:ahyp="http://schemas.microsoft.com/office/drawing/2018/hyperlinkcolor" val="tx"/>
                    </a:ext>
                  </a:extLst>
                </a:hlinkClick>
              </a:rPr>
              <a:t>Initations</a:t>
            </a:r>
            <a:r>
              <a:rPr lang="en-GB" sz="2400" dirty="0">
                <a:solidFill>
                  <a:srgbClr val="0563C1"/>
                </a:solidFill>
                <a:hlinkClick r:id="rId3">
                  <a:extLst>
                    <a:ext uri="{A12FA001-AC4F-418D-AE19-62706E023703}">
                      <ahyp:hlinkClr xmlns:ahyp="http://schemas.microsoft.com/office/drawing/2018/hyperlinkcolor" val="tx"/>
                    </a:ext>
                  </a:extLst>
                </a:hlinkClick>
              </a:rPr>
              <a:t> | Student Wellbeing | Newcastle University (ncl.ac.uk)</a:t>
            </a:r>
            <a:endParaRPr lang="en-GB" sz="2400" dirty="0"/>
          </a:p>
          <a:p>
            <a:pPr marL="0" indent="0">
              <a:buNone/>
            </a:pPr>
            <a:endParaRPr lang="en-GB" sz="2400" dirty="0">
              <a:latin typeface="Arial"/>
              <a:ea typeface="Open Sans"/>
              <a:cs typeface="Open Sans"/>
            </a:endParaRPr>
          </a:p>
          <a:p>
            <a:r>
              <a:rPr lang="en-GB" sz="2400" dirty="0">
                <a:hlinkClick r:id="rId4"/>
              </a:rPr>
              <a:t>Initiations at UK universities (universitiesuk.ac.uk)</a:t>
            </a:r>
            <a:endParaRPr lang="en-GB" sz="2400" dirty="0"/>
          </a:p>
          <a:p>
            <a:pPr marL="0" indent="0">
              <a:buNone/>
            </a:pPr>
            <a:endParaRPr lang="en-GB" sz="2400" dirty="0">
              <a:latin typeface="Arial"/>
              <a:ea typeface="Open Sans"/>
              <a:cs typeface="Open Sans"/>
            </a:endParaRPr>
          </a:p>
          <a:p>
            <a:r>
              <a:rPr lang="en-GB" sz="2400" dirty="0">
                <a:latin typeface="Arial"/>
                <a:ea typeface="Open Sans"/>
                <a:cs typeface="Open Sans"/>
              </a:rPr>
              <a:t>Email me: </a:t>
            </a:r>
            <a:r>
              <a:rPr lang="en-GB" sz="2400" dirty="0">
                <a:latin typeface="Arial"/>
                <a:ea typeface="Open Sans"/>
                <a:cs typeface="Open Sans"/>
                <a:hlinkClick r:id="rId5"/>
              </a:rPr>
              <a:t>lindsey.lockey@newcastle.ac.uk</a:t>
            </a:r>
            <a:r>
              <a:rPr lang="en-GB" sz="2400" dirty="0">
                <a:latin typeface="Arial"/>
                <a:ea typeface="Open Sans"/>
                <a:cs typeface="Open Sans"/>
              </a:rPr>
              <a:t> </a:t>
            </a:r>
          </a:p>
          <a:p>
            <a:endParaRPr lang="en-GB" sz="2400" dirty="0">
              <a:latin typeface="Arial"/>
              <a:cs typeface="Arial"/>
            </a:endParaRPr>
          </a:p>
          <a:p>
            <a:r>
              <a:rPr lang="en-GB" sz="2400" dirty="0">
                <a:latin typeface="Arial"/>
                <a:cs typeface="Arial"/>
              </a:rPr>
              <a:t>Follow us: @newcastlesu</a:t>
            </a:r>
          </a:p>
          <a:p>
            <a:endParaRPr lang="en-GB" dirty="0"/>
          </a:p>
        </p:txBody>
      </p:sp>
      <p:sp>
        <p:nvSpPr>
          <p:cNvPr id="4" name="Text Placeholder 3">
            <a:extLst>
              <a:ext uri="{FF2B5EF4-FFF2-40B4-BE49-F238E27FC236}">
                <a16:creationId xmlns:a16="http://schemas.microsoft.com/office/drawing/2014/main" id="{DDCCD561-9FB6-198D-6AE4-19A91D5DFA79}"/>
              </a:ext>
            </a:extLst>
          </p:cNvPr>
          <p:cNvSpPr>
            <a:spLocks noGrp="1"/>
          </p:cNvSpPr>
          <p:nvPr>
            <p:ph type="body" sz="quarter" idx="13"/>
          </p:nvPr>
        </p:nvSpPr>
        <p:spPr>
          <a:xfrm rot="21418363">
            <a:off x="1014576" y="966784"/>
            <a:ext cx="4162595" cy="657232"/>
          </a:xfrm>
        </p:spPr>
        <p:txBody>
          <a:bodyPr lIns="91440" tIns="45720" rIns="91440" bIns="45720" anchor="t"/>
          <a:lstStyle/>
          <a:p>
            <a:pPr marL="0" indent="0">
              <a:buNone/>
            </a:pPr>
            <a:r>
              <a:rPr lang="en-GB" dirty="0">
                <a:latin typeface="Arial"/>
                <a:cs typeface="Arial"/>
              </a:rPr>
              <a:t>Further Information and Links</a:t>
            </a:r>
          </a:p>
        </p:txBody>
      </p:sp>
      <p:pic>
        <p:nvPicPr>
          <p:cNvPr id="8" name="Picture Placeholder 7" descr="A group of people sitting on grass in front of a building&#10;&#10;Description automatically generated">
            <a:extLst>
              <a:ext uri="{FF2B5EF4-FFF2-40B4-BE49-F238E27FC236}">
                <a16:creationId xmlns:a16="http://schemas.microsoft.com/office/drawing/2014/main" id="{B5900D4F-A834-2844-C897-02E9A4D239E1}"/>
              </a:ext>
            </a:extLst>
          </p:cNvPr>
          <p:cNvPicPr>
            <a:picLocks noGrp="1" noChangeAspect="1"/>
          </p:cNvPicPr>
          <p:nvPr>
            <p:ph type="pic" sz="quarter" idx="11"/>
          </p:nvPr>
        </p:nvPicPr>
        <p:blipFill>
          <a:blip r:embed="rId6">
            <a:extLst>
              <a:ext uri="{28A0092B-C50C-407E-A947-70E740481C1C}">
                <a14:useLocalDpi xmlns:a14="http://schemas.microsoft.com/office/drawing/2010/main" val="0"/>
              </a:ext>
            </a:extLst>
          </a:blip>
          <a:srcRect l="3105" r="3105"/>
          <a:stretch>
            <a:fillRect/>
          </a:stretch>
        </p:blipFill>
        <p:spPr/>
      </p:pic>
    </p:spTree>
    <p:extLst>
      <p:ext uri="{BB962C8B-B14F-4D97-AF65-F5344CB8AC3E}">
        <p14:creationId xmlns:p14="http://schemas.microsoft.com/office/powerpoint/2010/main" val="226500026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MediaLengthInSeconds xmlns="bb2e6d0c-ee69-42dd-bf20-022007a6fcf5" xsi:nil="true"/>
    <SharedWithUsers xmlns="07e60bad-5275-4c71-8da1-d50b6585844a">
      <UserInfo>
        <DisplayName/>
        <AccountId xsi:nil="true"/>
        <AccountType/>
      </UserInfo>
    </SharedWithUser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5AEB47DF6A2E80458617139DCB31904B" ma:contentTypeVersion="10" ma:contentTypeDescription="Create a new document." ma:contentTypeScope="" ma:versionID="721cf7e12242acd314578671aec3e1ee">
  <xsd:schema xmlns:xsd="http://www.w3.org/2001/XMLSchema" xmlns:xs="http://www.w3.org/2001/XMLSchema" xmlns:p="http://schemas.microsoft.com/office/2006/metadata/properties" xmlns:ns2="bb2e6d0c-ee69-42dd-bf20-022007a6fcf5" xmlns:ns3="07e60bad-5275-4c71-8da1-d50b6585844a" targetNamespace="http://schemas.microsoft.com/office/2006/metadata/properties" ma:root="true" ma:fieldsID="097aac35653bde2e03f4f562e325bf43" ns2:_="" ns3:_="">
    <xsd:import namespace="bb2e6d0c-ee69-42dd-bf20-022007a6fcf5"/>
    <xsd:import namespace="07e60bad-5275-4c71-8da1-d50b6585844a"/>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MediaServiceObjectDetectorVersions" minOccurs="0"/>
                <xsd:element ref="ns2:MediaServiceGenerationTime" minOccurs="0"/>
                <xsd:element ref="ns2:MediaServiceEventHashCode" minOccurs="0"/>
                <xsd:element ref="ns2:MediaLengthInSecond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b2e6d0c-ee69-42dd-bf20-022007a6fcf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07e60bad-5275-4c71-8da1-d50b6585844a"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D2AE443-33C2-4DEB-806D-E53805F6802B}">
  <ds:schemaRefs>
    <ds:schemaRef ds:uri="cd466178-3028-4591-acd0-5d1de63800ab"/>
    <ds:schemaRef ds:uri="http://schemas.microsoft.com/office/2006/metadata/properties"/>
    <ds:schemaRef ds:uri="da8184a4-9a17-4f3c-9d83-f5883d2eb356"/>
    <ds:schemaRef ds:uri="http://purl.org/dc/terms/"/>
    <ds:schemaRef ds:uri="http://schemas.microsoft.com/office/2006/documentManagement/types"/>
    <ds:schemaRef ds:uri="http://schemas.microsoft.com/office/infopath/2007/PartnerControls"/>
    <ds:schemaRef ds:uri="http://purl.org/dc/elements/1.1/"/>
    <ds:schemaRef ds:uri="http://schemas.openxmlformats.org/package/2006/metadata/core-properties"/>
    <ds:schemaRef ds:uri="http://www.w3.org/XML/1998/namespace"/>
    <ds:schemaRef ds:uri="http://purl.org/dc/dcmitype/"/>
  </ds:schemaRefs>
</ds:datastoreItem>
</file>

<file path=customXml/itemProps2.xml><?xml version="1.0" encoding="utf-8"?>
<ds:datastoreItem xmlns:ds="http://schemas.openxmlformats.org/officeDocument/2006/customXml" ds:itemID="{DF76006A-1C90-4DF2-B223-326684D47AD8}">
  <ds:schemaRefs>
    <ds:schemaRef ds:uri="http://schemas.microsoft.com/sharepoint/v3/contenttype/forms"/>
  </ds:schemaRefs>
</ds:datastoreItem>
</file>

<file path=customXml/itemProps3.xml><?xml version="1.0" encoding="utf-8"?>
<ds:datastoreItem xmlns:ds="http://schemas.openxmlformats.org/officeDocument/2006/customXml" ds:itemID="{AD7D3D94-B25B-4A9A-9395-000EE44FF86C}"/>
</file>

<file path=docProps/app.xml><?xml version="1.0" encoding="utf-8"?>
<Properties xmlns="http://schemas.openxmlformats.org/officeDocument/2006/extended-properties" xmlns:vt="http://schemas.openxmlformats.org/officeDocument/2006/docPropsVTypes">
  <TotalTime>1830</TotalTime>
  <Words>480</Words>
  <Application>Microsoft Office PowerPoint</Application>
  <PresentationFormat>Widescreen</PresentationFormat>
  <Paragraphs>85</Paragraphs>
  <Slides>8</Slides>
  <Notes>8</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8</vt:i4>
      </vt:variant>
    </vt:vector>
  </HeadingPairs>
  <TitlesOfParts>
    <vt:vector size="14" baseType="lpstr">
      <vt:lpstr>Arial</vt:lpstr>
      <vt:lpstr>Brandon Grotesque Black</vt:lpstr>
      <vt:lpstr>Brandon Grotesque Medium</vt:lpstr>
      <vt:lpstr>Calibri</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Newcastle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Andrew Pyle</dc:creator>
  <cp:lastModifiedBy>Lindsey Lockey</cp:lastModifiedBy>
  <cp:revision>37</cp:revision>
  <dcterms:created xsi:type="dcterms:W3CDTF">2023-07-27T07:36:18Z</dcterms:created>
  <dcterms:modified xsi:type="dcterms:W3CDTF">2024-08-12T10:51:51Z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0x0101005AEB47DF6A2E80458617139DCB31904B</vt:lpwstr>
  </property>
  <property fmtid="{D5CDD505-2E9C-101B-9397-08002B2CF9AE}" pid="3" name="MediaServiceImageTags">
    <vt:lpwstr/>
  </property>
  <property fmtid="{D5CDD505-2E9C-101B-9397-08002B2CF9AE}" pid="4" name="Order">
    <vt:r8>8451800</vt:r8>
  </property>
  <property fmtid="{D5CDD505-2E9C-101B-9397-08002B2CF9AE}" pid="5" name="_SourceUrl">
    <vt:lpwstr/>
  </property>
  <property fmtid="{D5CDD505-2E9C-101B-9397-08002B2CF9AE}" pid="6" name="_SharedFileIndex">
    <vt:lpwstr/>
  </property>
  <property fmtid="{D5CDD505-2E9C-101B-9397-08002B2CF9AE}" pid="7" name="ComplianceAssetId">
    <vt:lpwstr/>
  </property>
  <property fmtid="{D5CDD505-2E9C-101B-9397-08002B2CF9AE}" pid="8" name="_ExtendedDescription">
    <vt:lpwstr/>
  </property>
  <property fmtid="{D5CDD505-2E9C-101B-9397-08002B2CF9AE}" pid="9" name="TriggerFlowInfo">
    <vt:lpwstr/>
  </property>
</Properties>
</file>