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320" r:id="rId6"/>
    <p:sldId id="310" r:id="rId7"/>
    <p:sldId id="305" r:id="rId8"/>
    <p:sldId id="306" r:id="rId9"/>
    <p:sldId id="312" r:id="rId10"/>
    <p:sldId id="313" r:id="rId11"/>
    <p:sldId id="321" r:id="rId12"/>
    <p:sldId id="323" r:id="rId13"/>
    <p:sldId id="324" r:id="rId14"/>
    <p:sldId id="322" r:id="rId15"/>
    <p:sldId id="30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A135"/>
    <a:srgbClr val="FFFEF4"/>
    <a:srgbClr val="0779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D9F079-5DE5-F9A6-A71D-2DBEC0034F89}" v="319" dt="2024-08-09T14:14:19.479"/>
    <p1510:client id="{5295A8CB-6F73-F203-7E4F-04FDECA8DC5F}" v="2" dt="2024-08-08T08:15:21.757"/>
    <p1510:client id="{97403074-9A75-3D2E-C88E-F5F9974B4387}" v="105" dt="2024-08-08T09:48:12.2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060344-9981-4957-87FD-E876F5708BA8}" type="doc">
      <dgm:prSet loTypeId="urn:microsoft.com/office/officeart/2005/8/layout/h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29F06C69-2813-4464-BB31-B9AAF744D5CF}">
      <dgm:prSet phldrT="[Text]" phldr="0"/>
      <dgm:spPr/>
      <dgm:t>
        <a:bodyPr/>
        <a:lstStyle/>
        <a:p>
          <a:pPr rtl="0"/>
          <a:r>
            <a:rPr lang="en-US" b="1" dirty="0">
              <a:latin typeface="Calibri Light" panose="020F0302020204030204"/>
            </a:rPr>
            <a:t>Build</a:t>
          </a:r>
          <a:endParaRPr lang="en-US" b="1" dirty="0"/>
        </a:p>
      </dgm:t>
    </dgm:pt>
    <dgm:pt modelId="{5E223CC9-91A2-49DB-8A09-D11B6756F281}" type="parTrans" cxnId="{C6481E9C-FDB8-4808-921D-C6BAC81A1869}">
      <dgm:prSet/>
      <dgm:spPr/>
      <dgm:t>
        <a:bodyPr/>
        <a:lstStyle/>
        <a:p>
          <a:endParaRPr lang="en-US"/>
        </a:p>
      </dgm:t>
    </dgm:pt>
    <dgm:pt modelId="{9EF53397-7290-4842-BC88-3BC6843A4617}" type="sibTrans" cxnId="{C6481E9C-FDB8-4808-921D-C6BAC81A1869}">
      <dgm:prSet/>
      <dgm:spPr/>
      <dgm:t>
        <a:bodyPr/>
        <a:lstStyle/>
        <a:p>
          <a:endParaRPr lang="en-US"/>
        </a:p>
      </dgm:t>
    </dgm:pt>
    <dgm:pt modelId="{E5DD820C-0297-40F2-98BE-82AC19474285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do you make students care about their academic matters?</a:t>
          </a:r>
          <a:endParaRPr lang="en-US" dirty="0"/>
        </a:p>
      </dgm:t>
    </dgm:pt>
    <dgm:pt modelId="{C662C788-0435-423E-8890-FB58A7317D7C}" type="parTrans" cxnId="{0D56C6DD-05C8-467D-B8F8-13C1B4CC02BB}">
      <dgm:prSet/>
      <dgm:spPr/>
      <dgm:t>
        <a:bodyPr/>
        <a:lstStyle/>
        <a:p>
          <a:endParaRPr lang="en-US"/>
        </a:p>
      </dgm:t>
    </dgm:pt>
    <dgm:pt modelId="{FF414BB1-5085-442C-9880-1FD2BBA2080D}" type="sibTrans" cxnId="{0D56C6DD-05C8-467D-B8F8-13C1B4CC02BB}">
      <dgm:prSet/>
      <dgm:spPr/>
      <dgm:t>
        <a:bodyPr/>
        <a:lstStyle/>
        <a:p>
          <a:endParaRPr lang="en-US"/>
        </a:p>
      </dgm:t>
    </dgm:pt>
    <dgm:pt modelId="{2BE91898-5CA8-46BB-8ED7-E812AADAC6CA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can we adapt rep training?</a:t>
          </a:r>
          <a:endParaRPr lang="en-US" dirty="0"/>
        </a:p>
      </dgm:t>
    </dgm:pt>
    <dgm:pt modelId="{87139471-45B3-4DFF-BF22-AE218A36FF9E}" type="parTrans" cxnId="{DDCE64D5-332A-41D5-A884-BB9FC1ED0E30}">
      <dgm:prSet/>
      <dgm:spPr/>
      <dgm:t>
        <a:bodyPr/>
        <a:lstStyle/>
        <a:p>
          <a:endParaRPr lang="en-US"/>
        </a:p>
      </dgm:t>
    </dgm:pt>
    <dgm:pt modelId="{9AF7C739-FC3A-42D6-92AD-FB87D7E3ECA4}" type="sibTrans" cxnId="{DDCE64D5-332A-41D5-A884-BB9FC1ED0E30}">
      <dgm:prSet/>
      <dgm:spPr/>
      <dgm:t>
        <a:bodyPr/>
        <a:lstStyle/>
        <a:p>
          <a:endParaRPr lang="en-US"/>
        </a:p>
      </dgm:t>
    </dgm:pt>
    <dgm:pt modelId="{7326FD92-70B2-4D7A-86E3-975D788CEFE3}">
      <dgm:prSet phldrT="[Text]" phldr="0"/>
      <dgm:spPr/>
      <dgm:t>
        <a:bodyPr/>
        <a:lstStyle/>
        <a:p>
          <a:r>
            <a:rPr lang="en-US" b="1" dirty="0">
              <a:latin typeface="Calibri Light" panose="020F0302020204030204"/>
            </a:rPr>
            <a:t>Maintain</a:t>
          </a:r>
          <a:endParaRPr lang="en-US" b="1" dirty="0"/>
        </a:p>
      </dgm:t>
    </dgm:pt>
    <dgm:pt modelId="{491F6B38-9C9B-435B-87C5-F93E48FD5148}" type="parTrans" cxnId="{FE6A3995-33F9-4D1E-B440-83EC3B1D8E13}">
      <dgm:prSet/>
      <dgm:spPr/>
      <dgm:t>
        <a:bodyPr/>
        <a:lstStyle/>
        <a:p>
          <a:endParaRPr lang="en-US"/>
        </a:p>
      </dgm:t>
    </dgm:pt>
    <dgm:pt modelId="{98BA6A7A-BF8B-4D11-BD04-A7A529C7DC57}" type="sibTrans" cxnId="{FE6A3995-33F9-4D1E-B440-83EC3B1D8E13}">
      <dgm:prSet/>
      <dgm:spPr/>
      <dgm:t>
        <a:bodyPr/>
        <a:lstStyle/>
        <a:p>
          <a:endParaRPr lang="en-US"/>
        </a:p>
      </dgm:t>
    </dgm:pt>
    <dgm:pt modelId="{92CFBDCC-4A3A-43A6-A05C-75CE244CD5AC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can we keep reps engaged?</a:t>
          </a:r>
          <a:endParaRPr lang="en-US" dirty="0"/>
        </a:p>
      </dgm:t>
    </dgm:pt>
    <dgm:pt modelId="{E69347ED-F9A9-499D-8389-A69EFEAA15BE}" type="parTrans" cxnId="{443732E7-E791-441D-BB22-6651C7E05C37}">
      <dgm:prSet/>
      <dgm:spPr/>
      <dgm:t>
        <a:bodyPr/>
        <a:lstStyle/>
        <a:p>
          <a:endParaRPr lang="en-US"/>
        </a:p>
      </dgm:t>
    </dgm:pt>
    <dgm:pt modelId="{606B4A14-6C41-493E-8229-DF6BA1261134}" type="sibTrans" cxnId="{443732E7-E791-441D-BB22-6651C7E05C37}">
      <dgm:prSet/>
      <dgm:spPr/>
      <dgm:t>
        <a:bodyPr/>
        <a:lstStyle/>
        <a:p>
          <a:endParaRPr lang="en-US"/>
        </a:p>
      </dgm:t>
    </dgm:pt>
    <dgm:pt modelId="{4CD020B4-AF1A-45A1-9AE7-2F99DF92FB93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What events work best?</a:t>
          </a:r>
        </a:p>
      </dgm:t>
    </dgm:pt>
    <dgm:pt modelId="{3EAB0190-6D02-4EEA-BD8F-17A20F5D4414}" type="parTrans" cxnId="{E0C472AD-F9D9-4E35-B476-A7BB29833209}">
      <dgm:prSet/>
      <dgm:spPr/>
      <dgm:t>
        <a:bodyPr/>
        <a:lstStyle/>
        <a:p>
          <a:endParaRPr lang="en-US"/>
        </a:p>
      </dgm:t>
    </dgm:pt>
    <dgm:pt modelId="{AFABC13C-87E1-43CD-8399-E3E18E7B38C5}" type="sibTrans" cxnId="{E0C472AD-F9D9-4E35-B476-A7BB29833209}">
      <dgm:prSet/>
      <dgm:spPr/>
      <dgm:t>
        <a:bodyPr/>
        <a:lstStyle/>
        <a:p>
          <a:endParaRPr lang="en-US"/>
        </a:p>
      </dgm:t>
    </dgm:pt>
    <dgm:pt modelId="{E376C662-F7A2-466C-8B3F-BDC5F19F30C1}">
      <dgm:prSet phldrT="[Text]" phldr="0"/>
      <dgm:spPr/>
      <dgm:t>
        <a:bodyPr/>
        <a:lstStyle/>
        <a:p>
          <a:r>
            <a:rPr lang="en-GB" b="1" dirty="0">
              <a:latin typeface="Calibri Light" panose="020F0302020204030204"/>
            </a:rPr>
            <a:t>Recognise</a:t>
          </a:r>
          <a:endParaRPr lang="en-GB" b="1" dirty="0"/>
        </a:p>
      </dgm:t>
    </dgm:pt>
    <dgm:pt modelId="{CFEDD89F-7344-4307-B0C5-7C1A8B1C1AC6}" type="parTrans" cxnId="{D6C7AC46-F56E-43B6-8DFE-2A19FC80CFBC}">
      <dgm:prSet/>
      <dgm:spPr/>
      <dgm:t>
        <a:bodyPr/>
        <a:lstStyle/>
        <a:p>
          <a:endParaRPr lang="en-US"/>
        </a:p>
      </dgm:t>
    </dgm:pt>
    <dgm:pt modelId="{7A7C0AD4-5D88-4FAB-A7AD-1CC0EDF048E0}" type="sibTrans" cxnId="{D6C7AC46-F56E-43B6-8DFE-2A19FC80CFBC}">
      <dgm:prSet/>
      <dgm:spPr/>
      <dgm:t>
        <a:bodyPr/>
        <a:lstStyle/>
        <a:p>
          <a:endParaRPr lang="en-US"/>
        </a:p>
      </dgm:t>
    </dgm:pt>
    <dgm:pt modelId="{535F8607-D5C3-467D-92B8-74ABDAB28234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can we </a:t>
          </a:r>
          <a:r>
            <a:rPr lang="en-GB" dirty="0">
              <a:latin typeface="Calibri Light" panose="020F0302020204030204"/>
            </a:rPr>
            <a:t>recognise</a:t>
          </a:r>
          <a:r>
            <a:rPr lang="en-US" dirty="0">
              <a:latin typeface="Calibri Light" panose="020F0302020204030204"/>
            </a:rPr>
            <a:t> contributions and celebrate achievements?</a:t>
          </a:r>
          <a:endParaRPr lang="en-US" dirty="0"/>
        </a:p>
      </dgm:t>
    </dgm:pt>
    <dgm:pt modelId="{AC3E6A5D-BAB5-4BA7-B94F-9DE85ADA770D}" type="parTrans" cxnId="{3FA35071-22C4-49FE-8D4E-0A38FCC7930A}">
      <dgm:prSet/>
      <dgm:spPr/>
      <dgm:t>
        <a:bodyPr/>
        <a:lstStyle/>
        <a:p>
          <a:endParaRPr lang="en-US"/>
        </a:p>
      </dgm:t>
    </dgm:pt>
    <dgm:pt modelId="{A99E13DF-6DDF-4B65-9AF7-ABCD767DCEB9}" type="sibTrans" cxnId="{3FA35071-22C4-49FE-8D4E-0A38FCC7930A}">
      <dgm:prSet/>
      <dgm:spPr/>
      <dgm:t>
        <a:bodyPr/>
        <a:lstStyle/>
        <a:p>
          <a:endParaRPr lang="en-US"/>
        </a:p>
      </dgm:t>
    </dgm:pt>
    <dgm:pt modelId="{131B4DA6-8347-4209-A500-0C0D3F593749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can we ensure that reps continue to be reps in the next academic year?</a:t>
          </a:r>
          <a:endParaRPr lang="en-US" dirty="0"/>
        </a:p>
      </dgm:t>
    </dgm:pt>
    <dgm:pt modelId="{24D1E585-69DC-4AE2-89D2-8130B104DF5E}" type="parTrans" cxnId="{1C1170AD-D65A-4A45-945D-D994A0F9947B}">
      <dgm:prSet/>
      <dgm:spPr/>
      <dgm:t>
        <a:bodyPr/>
        <a:lstStyle/>
        <a:p>
          <a:endParaRPr lang="en-US"/>
        </a:p>
      </dgm:t>
    </dgm:pt>
    <dgm:pt modelId="{6E340F6C-2046-4102-9AEC-8CDFBB261CED}" type="sibTrans" cxnId="{1C1170AD-D65A-4A45-945D-D994A0F9947B}">
      <dgm:prSet/>
      <dgm:spPr/>
      <dgm:t>
        <a:bodyPr/>
        <a:lstStyle/>
        <a:p>
          <a:endParaRPr lang="en-US"/>
        </a:p>
      </dgm:t>
    </dgm:pt>
    <dgm:pt modelId="{9453D5F3-144D-48AC-ABBB-3B4009CEDF59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can we build a sense of belonging among reps?</a:t>
          </a:r>
        </a:p>
      </dgm:t>
    </dgm:pt>
    <dgm:pt modelId="{862ED7D4-1A67-41AB-8CEF-DD3EB9B383AB}" type="parTrans" cxnId="{4E344155-9F79-4CB0-8296-D4E1325BB76E}">
      <dgm:prSet/>
      <dgm:spPr/>
    </dgm:pt>
    <dgm:pt modelId="{90B505FF-42B9-480A-A353-DF04A933D94A}" type="sibTrans" cxnId="{4E344155-9F79-4CB0-8296-D4E1325BB76E}">
      <dgm:prSet/>
      <dgm:spPr/>
    </dgm:pt>
    <dgm:pt modelId="{A210D406-0760-4D52-A053-A14CCECD1A1C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What communication methods work best?</a:t>
          </a:r>
          <a:endParaRPr lang="en-US" dirty="0"/>
        </a:p>
      </dgm:t>
    </dgm:pt>
    <dgm:pt modelId="{997B9759-6DDC-4E83-8FA0-4221C320F47A}" type="parTrans" cxnId="{DCDAD3E4-393D-4867-BBB0-843C2E9A1A69}">
      <dgm:prSet/>
      <dgm:spPr/>
    </dgm:pt>
    <dgm:pt modelId="{6A0A4D50-B221-48ED-BB60-E3DA2CA923C5}" type="sibTrans" cxnId="{DCDAD3E4-393D-4867-BBB0-843C2E9A1A69}">
      <dgm:prSet/>
      <dgm:spPr/>
    </dgm:pt>
    <dgm:pt modelId="{63E9969B-1835-49A3-87F1-A8973CB58122}">
      <dgm:prSet phldr="0"/>
      <dgm:spPr/>
      <dgm:t>
        <a:bodyPr/>
        <a:lstStyle/>
        <a:p>
          <a:pPr rtl="0"/>
          <a:endParaRPr lang="en-US">
            <a:latin typeface="Calibri Light" panose="020F0302020204030204"/>
          </a:endParaRPr>
        </a:p>
      </dgm:t>
    </dgm:pt>
    <dgm:pt modelId="{E0270EAD-0E4C-44F5-B1E5-452B98124123}" type="parTrans" cxnId="{EF5FEA22-9B7E-4339-BC3F-86EF95C4C8EC}">
      <dgm:prSet/>
      <dgm:spPr/>
    </dgm:pt>
    <dgm:pt modelId="{B5A82604-5B00-4934-9D93-2372DD709D65}" type="sibTrans" cxnId="{EF5FEA22-9B7E-4339-BC3F-86EF95C4C8EC}">
      <dgm:prSet/>
      <dgm:spPr/>
    </dgm:pt>
    <dgm:pt modelId="{57CFC97E-3702-4D55-99D1-2C71FF428C5B}" type="pres">
      <dgm:prSet presAssocID="{49060344-9981-4957-87FD-E876F5708BA8}" presName="Name0" presStyleCnt="0">
        <dgm:presLayoutVars>
          <dgm:dir/>
          <dgm:animLvl val="lvl"/>
          <dgm:resizeHandles val="exact"/>
        </dgm:presLayoutVars>
      </dgm:prSet>
      <dgm:spPr/>
    </dgm:pt>
    <dgm:pt modelId="{E1AE898D-8CDA-4B1B-8086-43215C82C081}" type="pres">
      <dgm:prSet presAssocID="{29F06C69-2813-4464-BB31-B9AAF744D5CF}" presName="composite" presStyleCnt="0"/>
      <dgm:spPr/>
    </dgm:pt>
    <dgm:pt modelId="{9567D979-67FF-4541-B33A-D7887E47C02E}" type="pres">
      <dgm:prSet presAssocID="{29F06C69-2813-4464-BB31-B9AAF744D5C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7E5536C-3001-40CA-98F6-1ECD1A97D2B7}" type="pres">
      <dgm:prSet presAssocID="{29F06C69-2813-4464-BB31-B9AAF744D5CF}" presName="desTx" presStyleLbl="alignAccFollowNode1" presStyleIdx="0" presStyleCnt="3">
        <dgm:presLayoutVars>
          <dgm:bulletEnabled val="1"/>
        </dgm:presLayoutVars>
      </dgm:prSet>
      <dgm:spPr/>
    </dgm:pt>
    <dgm:pt modelId="{2DDC070E-4A7E-4A2F-8CD8-8AA4989EED01}" type="pres">
      <dgm:prSet presAssocID="{9EF53397-7290-4842-BC88-3BC6843A4617}" presName="space" presStyleCnt="0"/>
      <dgm:spPr/>
    </dgm:pt>
    <dgm:pt modelId="{4B44D0D8-7E70-42B1-B0DD-BC2C40211E1B}" type="pres">
      <dgm:prSet presAssocID="{7326FD92-70B2-4D7A-86E3-975D788CEFE3}" presName="composite" presStyleCnt="0"/>
      <dgm:spPr/>
    </dgm:pt>
    <dgm:pt modelId="{39C9573C-DAFC-4E7D-946C-1C094FCFCEF5}" type="pres">
      <dgm:prSet presAssocID="{7326FD92-70B2-4D7A-86E3-975D788CEFE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DCA3FD3-E34C-4CCE-873C-D038BDAE74A0}" type="pres">
      <dgm:prSet presAssocID="{7326FD92-70B2-4D7A-86E3-975D788CEFE3}" presName="desTx" presStyleLbl="alignAccFollowNode1" presStyleIdx="1" presStyleCnt="3">
        <dgm:presLayoutVars>
          <dgm:bulletEnabled val="1"/>
        </dgm:presLayoutVars>
      </dgm:prSet>
      <dgm:spPr/>
    </dgm:pt>
    <dgm:pt modelId="{4AB28B89-6D82-4E3B-8D4F-1E30B90A0490}" type="pres">
      <dgm:prSet presAssocID="{98BA6A7A-BF8B-4D11-BD04-A7A529C7DC57}" presName="space" presStyleCnt="0"/>
      <dgm:spPr/>
    </dgm:pt>
    <dgm:pt modelId="{1969A731-A707-47D2-84BE-19C4DC0797F5}" type="pres">
      <dgm:prSet presAssocID="{E376C662-F7A2-466C-8B3F-BDC5F19F30C1}" presName="composite" presStyleCnt="0"/>
      <dgm:spPr/>
    </dgm:pt>
    <dgm:pt modelId="{475C4629-75D2-4AB5-8CA4-9DC2A26F86A8}" type="pres">
      <dgm:prSet presAssocID="{E376C662-F7A2-466C-8B3F-BDC5F19F30C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01B31AA-500B-4AE2-8AAD-419CE842E9C9}" type="pres">
      <dgm:prSet presAssocID="{E376C662-F7A2-466C-8B3F-BDC5F19F30C1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ADA7D01-E20E-463B-8FFB-1095A248FC56}" type="presOf" srcId="{2BE91898-5CA8-46BB-8ED7-E812AADAC6CA}" destId="{D7E5536C-3001-40CA-98F6-1ECD1A97D2B7}" srcOrd="0" destOrd="1" presId="urn:microsoft.com/office/officeart/2005/8/layout/hList1"/>
    <dgm:cxn modelId="{2BADC903-DFD8-46DD-BFC4-C90ACBCF62FE}" type="presOf" srcId="{E5DD820C-0297-40F2-98BE-82AC19474285}" destId="{D7E5536C-3001-40CA-98F6-1ECD1A97D2B7}" srcOrd="0" destOrd="0" presId="urn:microsoft.com/office/officeart/2005/8/layout/hList1"/>
    <dgm:cxn modelId="{EF5FEA22-9B7E-4339-BC3F-86EF95C4C8EC}" srcId="{E376C662-F7A2-466C-8B3F-BDC5F19F30C1}" destId="{63E9969B-1835-49A3-87F1-A8973CB58122}" srcOrd="2" destOrd="0" parTransId="{E0270EAD-0E4C-44F5-B1E5-452B98124123}" sibTransId="{B5A82604-5B00-4934-9D93-2372DD709D65}"/>
    <dgm:cxn modelId="{1E849D3F-83FE-40A2-B6D1-725DAEDE4240}" type="presOf" srcId="{131B4DA6-8347-4209-A500-0C0D3F593749}" destId="{F01B31AA-500B-4AE2-8AAD-419CE842E9C9}" srcOrd="0" destOrd="1" presId="urn:microsoft.com/office/officeart/2005/8/layout/hList1"/>
    <dgm:cxn modelId="{8390F25E-B125-4EE5-B1AC-4AD4B279B068}" type="presOf" srcId="{63E9969B-1835-49A3-87F1-A8973CB58122}" destId="{F01B31AA-500B-4AE2-8AAD-419CE842E9C9}" srcOrd="0" destOrd="2" presId="urn:microsoft.com/office/officeart/2005/8/layout/hList1"/>
    <dgm:cxn modelId="{D6C7AC46-F56E-43B6-8DFE-2A19FC80CFBC}" srcId="{49060344-9981-4957-87FD-E876F5708BA8}" destId="{E376C662-F7A2-466C-8B3F-BDC5F19F30C1}" srcOrd="2" destOrd="0" parTransId="{CFEDD89F-7344-4307-B0C5-7C1A8B1C1AC6}" sibTransId="{7A7C0AD4-5D88-4FAB-A7AD-1CC0EDF048E0}"/>
    <dgm:cxn modelId="{3FA35071-22C4-49FE-8D4E-0A38FCC7930A}" srcId="{E376C662-F7A2-466C-8B3F-BDC5F19F30C1}" destId="{535F8607-D5C3-467D-92B8-74ABDAB28234}" srcOrd="0" destOrd="0" parTransId="{AC3E6A5D-BAB5-4BA7-B94F-9DE85ADA770D}" sibTransId="{A99E13DF-6DDF-4B65-9AF7-ABCD767DCEB9}"/>
    <dgm:cxn modelId="{B6BD7D51-B05F-42CF-898B-0260FD5CCDDD}" type="presOf" srcId="{535F8607-D5C3-467D-92B8-74ABDAB28234}" destId="{F01B31AA-500B-4AE2-8AAD-419CE842E9C9}" srcOrd="0" destOrd="0" presId="urn:microsoft.com/office/officeart/2005/8/layout/hList1"/>
    <dgm:cxn modelId="{DF0D1975-9BAD-4F60-A06F-6498DC015243}" type="presOf" srcId="{4CD020B4-AF1A-45A1-9AE7-2F99DF92FB93}" destId="{CDCA3FD3-E34C-4CCE-873C-D038BDAE74A0}" srcOrd="0" destOrd="1" presId="urn:microsoft.com/office/officeart/2005/8/layout/hList1"/>
    <dgm:cxn modelId="{4E344155-9F79-4CB0-8296-D4E1325BB76E}" srcId="{29F06C69-2813-4464-BB31-B9AAF744D5CF}" destId="{9453D5F3-144D-48AC-ABBB-3B4009CEDF59}" srcOrd="2" destOrd="0" parTransId="{862ED7D4-1A67-41AB-8CEF-DD3EB9B383AB}" sibTransId="{90B505FF-42B9-480A-A353-DF04A933D94A}"/>
    <dgm:cxn modelId="{69D67B88-F887-40DB-A764-F7518EEB6D1A}" type="presOf" srcId="{A210D406-0760-4D52-A053-A14CCECD1A1C}" destId="{CDCA3FD3-E34C-4CCE-873C-D038BDAE74A0}" srcOrd="0" destOrd="2" presId="urn:microsoft.com/office/officeart/2005/8/layout/hList1"/>
    <dgm:cxn modelId="{FE6A3995-33F9-4D1E-B440-83EC3B1D8E13}" srcId="{49060344-9981-4957-87FD-E876F5708BA8}" destId="{7326FD92-70B2-4D7A-86E3-975D788CEFE3}" srcOrd="1" destOrd="0" parTransId="{491F6B38-9C9B-435B-87C5-F93E48FD5148}" sibTransId="{98BA6A7A-BF8B-4D11-BD04-A7A529C7DC57}"/>
    <dgm:cxn modelId="{49CF4497-6E10-4876-AB2B-79D5A8B3000B}" type="presOf" srcId="{29F06C69-2813-4464-BB31-B9AAF744D5CF}" destId="{9567D979-67FF-4541-B33A-D7887E47C02E}" srcOrd="0" destOrd="0" presId="urn:microsoft.com/office/officeart/2005/8/layout/hList1"/>
    <dgm:cxn modelId="{E5AF529B-7CB0-4944-AC51-6D53A7D0D0EC}" type="presOf" srcId="{9453D5F3-144D-48AC-ABBB-3B4009CEDF59}" destId="{D7E5536C-3001-40CA-98F6-1ECD1A97D2B7}" srcOrd="0" destOrd="2" presId="urn:microsoft.com/office/officeart/2005/8/layout/hList1"/>
    <dgm:cxn modelId="{C6481E9C-FDB8-4808-921D-C6BAC81A1869}" srcId="{49060344-9981-4957-87FD-E876F5708BA8}" destId="{29F06C69-2813-4464-BB31-B9AAF744D5CF}" srcOrd="0" destOrd="0" parTransId="{5E223CC9-91A2-49DB-8A09-D11B6756F281}" sibTransId="{9EF53397-7290-4842-BC88-3BC6843A4617}"/>
    <dgm:cxn modelId="{10C0F49C-126E-4A14-A1DF-A3C5F324166A}" type="presOf" srcId="{E376C662-F7A2-466C-8B3F-BDC5F19F30C1}" destId="{475C4629-75D2-4AB5-8CA4-9DC2A26F86A8}" srcOrd="0" destOrd="0" presId="urn:microsoft.com/office/officeart/2005/8/layout/hList1"/>
    <dgm:cxn modelId="{1C1170AD-D65A-4A45-945D-D994A0F9947B}" srcId="{E376C662-F7A2-466C-8B3F-BDC5F19F30C1}" destId="{131B4DA6-8347-4209-A500-0C0D3F593749}" srcOrd="1" destOrd="0" parTransId="{24D1E585-69DC-4AE2-89D2-8130B104DF5E}" sibTransId="{6E340F6C-2046-4102-9AEC-8CDFBB261CED}"/>
    <dgm:cxn modelId="{E0C472AD-F9D9-4E35-B476-A7BB29833209}" srcId="{7326FD92-70B2-4D7A-86E3-975D788CEFE3}" destId="{4CD020B4-AF1A-45A1-9AE7-2F99DF92FB93}" srcOrd="1" destOrd="0" parTransId="{3EAB0190-6D02-4EEA-BD8F-17A20F5D4414}" sibTransId="{AFABC13C-87E1-43CD-8399-E3E18E7B38C5}"/>
    <dgm:cxn modelId="{3E75DCBB-9553-4C39-8DAD-28391CFD3DFB}" type="presOf" srcId="{7326FD92-70B2-4D7A-86E3-975D788CEFE3}" destId="{39C9573C-DAFC-4E7D-946C-1C094FCFCEF5}" srcOrd="0" destOrd="0" presId="urn:microsoft.com/office/officeart/2005/8/layout/hList1"/>
    <dgm:cxn modelId="{79FDB5C9-D2AB-4E38-90AD-672D9FC1BB4A}" type="presOf" srcId="{49060344-9981-4957-87FD-E876F5708BA8}" destId="{57CFC97E-3702-4D55-99D1-2C71FF428C5B}" srcOrd="0" destOrd="0" presId="urn:microsoft.com/office/officeart/2005/8/layout/hList1"/>
    <dgm:cxn modelId="{DDCE64D5-332A-41D5-A884-BB9FC1ED0E30}" srcId="{29F06C69-2813-4464-BB31-B9AAF744D5CF}" destId="{2BE91898-5CA8-46BB-8ED7-E812AADAC6CA}" srcOrd="1" destOrd="0" parTransId="{87139471-45B3-4DFF-BF22-AE218A36FF9E}" sibTransId="{9AF7C739-FC3A-42D6-92AD-FB87D7E3ECA4}"/>
    <dgm:cxn modelId="{0D56C6DD-05C8-467D-B8F8-13C1B4CC02BB}" srcId="{29F06C69-2813-4464-BB31-B9AAF744D5CF}" destId="{E5DD820C-0297-40F2-98BE-82AC19474285}" srcOrd="0" destOrd="0" parTransId="{C662C788-0435-423E-8890-FB58A7317D7C}" sibTransId="{FF414BB1-5085-442C-9880-1FD2BBA2080D}"/>
    <dgm:cxn modelId="{02E5F7DF-570D-4C49-AF31-39BAB83EEC1C}" type="presOf" srcId="{92CFBDCC-4A3A-43A6-A05C-75CE244CD5AC}" destId="{CDCA3FD3-E34C-4CCE-873C-D038BDAE74A0}" srcOrd="0" destOrd="0" presId="urn:microsoft.com/office/officeart/2005/8/layout/hList1"/>
    <dgm:cxn modelId="{DCDAD3E4-393D-4867-BBB0-843C2E9A1A69}" srcId="{7326FD92-70B2-4D7A-86E3-975D788CEFE3}" destId="{A210D406-0760-4D52-A053-A14CCECD1A1C}" srcOrd="2" destOrd="0" parTransId="{997B9759-6DDC-4E83-8FA0-4221C320F47A}" sibTransId="{6A0A4D50-B221-48ED-BB60-E3DA2CA923C5}"/>
    <dgm:cxn modelId="{443732E7-E791-441D-BB22-6651C7E05C37}" srcId="{7326FD92-70B2-4D7A-86E3-975D788CEFE3}" destId="{92CFBDCC-4A3A-43A6-A05C-75CE244CD5AC}" srcOrd="0" destOrd="0" parTransId="{E69347ED-F9A9-499D-8389-A69EFEAA15BE}" sibTransId="{606B4A14-6C41-493E-8229-DF6BA1261134}"/>
    <dgm:cxn modelId="{8ECB7811-E36C-4AA2-85BA-60C3FEA9B455}" type="presParOf" srcId="{57CFC97E-3702-4D55-99D1-2C71FF428C5B}" destId="{E1AE898D-8CDA-4B1B-8086-43215C82C081}" srcOrd="0" destOrd="0" presId="urn:microsoft.com/office/officeart/2005/8/layout/hList1"/>
    <dgm:cxn modelId="{4EF75CDB-3387-4D77-B751-09047E6D7DC6}" type="presParOf" srcId="{E1AE898D-8CDA-4B1B-8086-43215C82C081}" destId="{9567D979-67FF-4541-B33A-D7887E47C02E}" srcOrd="0" destOrd="0" presId="urn:microsoft.com/office/officeart/2005/8/layout/hList1"/>
    <dgm:cxn modelId="{866C14CB-107C-464B-854D-5091C8FA2566}" type="presParOf" srcId="{E1AE898D-8CDA-4B1B-8086-43215C82C081}" destId="{D7E5536C-3001-40CA-98F6-1ECD1A97D2B7}" srcOrd="1" destOrd="0" presId="urn:microsoft.com/office/officeart/2005/8/layout/hList1"/>
    <dgm:cxn modelId="{E973B2C4-0FF9-4F1F-8F9D-5CFBA7EC9128}" type="presParOf" srcId="{57CFC97E-3702-4D55-99D1-2C71FF428C5B}" destId="{2DDC070E-4A7E-4A2F-8CD8-8AA4989EED01}" srcOrd="1" destOrd="0" presId="urn:microsoft.com/office/officeart/2005/8/layout/hList1"/>
    <dgm:cxn modelId="{4B991C95-CBF4-4427-96A5-55DCD8BD0EB3}" type="presParOf" srcId="{57CFC97E-3702-4D55-99D1-2C71FF428C5B}" destId="{4B44D0D8-7E70-42B1-B0DD-BC2C40211E1B}" srcOrd="2" destOrd="0" presId="urn:microsoft.com/office/officeart/2005/8/layout/hList1"/>
    <dgm:cxn modelId="{228664FD-681F-41C7-AF13-8890C745494C}" type="presParOf" srcId="{4B44D0D8-7E70-42B1-B0DD-BC2C40211E1B}" destId="{39C9573C-DAFC-4E7D-946C-1C094FCFCEF5}" srcOrd="0" destOrd="0" presId="urn:microsoft.com/office/officeart/2005/8/layout/hList1"/>
    <dgm:cxn modelId="{198CD63E-A561-49AC-BFA8-301FCB28481A}" type="presParOf" srcId="{4B44D0D8-7E70-42B1-B0DD-BC2C40211E1B}" destId="{CDCA3FD3-E34C-4CCE-873C-D038BDAE74A0}" srcOrd="1" destOrd="0" presId="urn:microsoft.com/office/officeart/2005/8/layout/hList1"/>
    <dgm:cxn modelId="{CB247958-6111-43E5-84E0-26A682768992}" type="presParOf" srcId="{57CFC97E-3702-4D55-99D1-2C71FF428C5B}" destId="{4AB28B89-6D82-4E3B-8D4F-1E30B90A0490}" srcOrd="3" destOrd="0" presId="urn:microsoft.com/office/officeart/2005/8/layout/hList1"/>
    <dgm:cxn modelId="{9CD1759D-3A21-4832-A17B-817B566B1B5D}" type="presParOf" srcId="{57CFC97E-3702-4D55-99D1-2C71FF428C5B}" destId="{1969A731-A707-47D2-84BE-19C4DC0797F5}" srcOrd="4" destOrd="0" presId="urn:microsoft.com/office/officeart/2005/8/layout/hList1"/>
    <dgm:cxn modelId="{C4FAE91D-0AE6-426C-A1C1-84A54C589B76}" type="presParOf" srcId="{1969A731-A707-47D2-84BE-19C4DC0797F5}" destId="{475C4629-75D2-4AB5-8CA4-9DC2A26F86A8}" srcOrd="0" destOrd="0" presId="urn:microsoft.com/office/officeart/2005/8/layout/hList1"/>
    <dgm:cxn modelId="{14044456-17A9-45B1-9DEE-E7A589EC4676}" type="presParOf" srcId="{1969A731-A707-47D2-84BE-19C4DC0797F5}" destId="{F01B31AA-500B-4AE2-8AAD-419CE842E9C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060344-9981-4957-87FD-E876F5708BA8}" type="doc">
      <dgm:prSet loTypeId="urn:microsoft.com/office/officeart/2005/8/layout/h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29F06C69-2813-4464-BB31-B9AAF744D5CF}">
      <dgm:prSet phldrT="[Text]" phldr="0"/>
      <dgm:spPr/>
      <dgm:t>
        <a:bodyPr/>
        <a:lstStyle/>
        <a:p>
          <a:pPr rtl="0"/>
          <a:r>
            <a:rPr lang="en-US" b="1" dirty="0">
              <a:latin typeface="Calibri Light" panose="020F0302020204030204"/>
            </a:rPr>
            <a:t>Build</a:t>
          </a:r>
          <a:endParaRPr lang="en-US" b="1" dirty="0"/>
        </a:p>
      </dgm:t>
    </dgm:pt>
    <dgm:pt modelId="{5E223CC9-91A2-49DB-8A09-D11B6756F281}" type="parTrans" cxnId="{C6481E9C-FDB8-4808-921D-C6BAC81A1869}">
      <dgm:prSet/>
      <dgm:spPr/>
      <dgm:t>
        <a:bodyPr/>
        <a:lstStyle/>
        <a:p>
          <a:endParaRPr lang="en-US"/>
        </a:p>
      </dgm:t>
    </dgm:pt>
    <dgm:pt modelId="{9EF53397-7290-4842-BC88-3BC6843A4617}" type="sibTrans" cxnId="{C6481E9C-FDB8-4808-921D-C6BAC81A1869}">
      <dgm:prSet/>
      <dgm:spPr/>
      <dgm:t>
        <a:bodyPr/>
        <a:lstStyle/>
        <a:p>
          <a:endParaRPr lang="en-US"/>
        </a:p>
      </dgm:t>
    </dgm:pt>
    <dgm:pt modelId="{E5DD820C-0297-40F2-98BE-82AC19474285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do you make students care about their academic matters?</a:t>
          </a:r>
          <a:endParaRPr lang="en-US" dirty="0"/>
        </a:p>
      </dgm:t>
    </dgm:pt>
    <dgm:pt modelId="{C662C788-0435-423E-8890-FB58A7317D7C}" type="parTrans" cxnId="{0D56C6DD-05C8-467D-B8F8-13C1B4CC02BB}">
      <dgm:prSet/>
      <dgm:spPr/>
      <dgm:t>
        <a:bodyPr/>
        <a:lstStyle/>
        <a:p>
          <a:endParaRPr lang="en-US"/>
        </a:p>
      </dgm:t>
    </dgm:pt>
    <dgm:pt modelId="{FF414BB1-5085-442C-9880-1FD2BBA2080D}" type="sibTrans" cxnId="{0D56C6DD-05C8-467D-B8F8-13C1B4CC02BB}">
      <dgm:prSet/>
      <dgm:spPr/>
      <dgm:t>
        <a:bodyPr/>
        <a:lstStyle/>
        <a:p>
          <a:endParaRPr lang="en-US"/>
        </a:p>
      </dgm:t>
    </dgm:pt>
    <dgm:pt modelId="{2BE91898-5CA8-46BB-8ED7-E812AADAC6CA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can we adapt rep training?</a:t>
          </a:r>
          <a:endParaRPr lang="en-US" dirty="0"/>
        </a:p>
      </dgm:t>
    </dgm:pt>
    <dgm:pt modelId="{87139471-45B3-4DFF-BF22-AE218A36FF9E}" type="parTrans" cxnId="{DDCE64D5-332A-41D5-A884-BB9FC1ED0E30}">
      <dgm:prSet/>
      <dgm:spPr/>
      <dgm:t>
        <a:bodyPr/>
        <a:lstStyle/>
        <a:p>
          <a:endParaRPr lang="en-US"/>
        </a:p>
      </dgm:t>
    </dgm:pt>
    <dgm:pt modelId="{9AF7C739-FC3A-42D6-92AD-FB87D7E3ECA4}" type="sibTrans" cxnId="{DDCE64D5-332A-41D5-A884-BB9FC1ED0E30}">
      <dgm:prSet/>
      <dgm:spPr/>
      <dgm:t>
        <a:bodyPr/>
        <a:lstStyle/>
        <a:p>
          <a:endParaRPr lang="en-US"/>
        </a:p>
      </dgm:t>
    </dgm:pt>
    <dgm:pt modelId="{7326FD92-70B2-4D7A-86E3-975D788CEFE3}">
      <dgm:prSet phldrT="[Text]" phldr="0"/>
      <dgm:spPr/>
      <dgm:t>
        <a:bodyPr/>
        <a:lstStyle/>
        <a:p>
          <a:r>
            <a:rPr lang="en-US" b="1" dirty="0">
              <a:latin typeface="Calibri Light" panose="020F0302020204030204"/>
            </a:rPr>
            <a:t>Maintain</a:t>
          </a:r>
          <a:endParaRPr lang="en-US" b="1" dirty="0"/>
        </a:p>
      </dgm:t>
    </dgm:pt>
    <dgm:pt modelId="{491F6B38-9C9B-435B-87C5-F93E48FD5148}" type="parTrans" cxnId="{FE6A3995-33F9-4D1E-B440-83EC3B1D8E13}">
      <dgm:prSet/>
      <dgm:spPr/>
      <dgm:t>
        <a:bodyPr/>
        <a:lstStyle/>
        <a:p>
          <a:endParaRPr lang="en-US"/>
        </a:p>
      </dgm:t>
    </dgm:pt>
    <dgm:pt modelId="{98BA6A7A-BF8B-4D11-BD04-A7A529C7DC57}" type="sibTrans" cxnId="{FE6A3995-33F9-4D1E-B440-83EC3B1D8E13}">
      <dgm:prSet/>
      <dgm:spPr/>
      <dgm:t>
        <a:bodyPr/>
        <a:lstStyle/>
        <a:p>
          <a:endParaRPr lang="en-US"/>
        </a:p>
      </dgm:t>
    </dgm:pt>
    <dgm:pt modelId="{92CFBDCC-4A3A-43A6-A05C-75CE244CD5AC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can we keep reps engaged?</a:t>
          </a:r>
          <a:endParaRPr lang="en-US" dirty="0"/>
        </a:p>
      </dgm:t>
    </dgm:pt>
    <dgm:pt modelId="{E69347ED-F9A9-499D-8389-A69EFEAA15BE}" type="parTrans" cxnId="{443732E7-E791-441D-BB22-6651C7E05C37}">
      <dgm:prSet/>
      <dgm:spPr/>
      <dgm:t>
        <a:bodyPr/>
        <a:lstStyle/>
        <a:p>
          <a:endParaRPr lang="en-US"/>
        </a:p>
      </dgm:t>
    </dgm:pt>
    <dgm:pt modelId="{606B4A14-6C41-493E-8229-DF6BA1261134}" type="sibTrans" cxnId="{443732E7-E791-441D-BB22-6651C7E05C37}">
      <dgm:prSet/>
      <dgm:spPr/>
      <dgm:t>
        <a:bodyPr/>
        <a:lstStyle/>
        <a:p>
          <a:endParaRPr lang="en-US"/>
        </a:p>
      </dgm:t>
    </dgm:pt>
    <dgm:pt modelId="{4CD020B4-AF1A-45A1-9AE7-2F99DF92FB93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What events work best?</a:t>
          </a:r>
        </a:p>
      </dgm:t>
    </dgm:pt>
    <dgm:pt modelId="{3EAB0190-6D02-4EEA-BD8F-17A20F5D4414}" type="parTrans" cxnId="{E0C472AD-F9D9-4E35-B476-A7BB29833209}">
      <dgm:prSet/>
      <dgm:spPr/>
      <dgm:t>
        <a:bodyPr/>
        <a:lstStyle/>
        <a:p>
          <a:endParaRPr lang="en-US"/>
        </a:p>
      </dgm:t>
    </dgm:pt>
    <dgm:pt modelId="{AFABC13C-87E1-43CD-8399-E3E18E7B38C5}" type="sibTrans" cxnId="{E0C472AD-F9D9-4E35-B476-A7BB29833209}">
      <dgm:prSet/>
      <dgm:spPr/>
      <dgm:t>
        <a:bodyPr/>
        <a:lstStyle/>
        <a:p>
          <a:endParaRPr lang="en-US"/>
        </a:p>
      </dgm:t>
    </dgm:pt>
    <dgm:pt modelId="{E376C662-F7A2-466C-8B3F-BDC5F19F30C1}">
      <dgm:prSet phldrT="[Text]" phldr="0"/>
      <dgm:spPr/>
      <dgm:t>
        <a:bodyPr/>
        <a:lstStyle/>
        <a:p>
          <a:r>
            <a:rPr lang="en-GB" b="1" dirty="0">
              <a:latin typeface="Calibri Light" panose="020F0302020204030204"/>
            </a:rPr>
            <a:t>Recognise</a:t>
          </a:r>
          <a:endParaRPr lang="en-GB" b="1" dirty="0"/>
        </a:p>
      </dgm:t>
    </dgm:pt>
    <dgm:pt modelId="{CFEDD89F-7344-4307-B0C5-7C1A8B1C1AC6}" type="parTrans" cxnId="{D6C7AC46-F56E-43B6-8DFE-2A19FC80CFBC}">
      <dgm:prSet/>
      <dgm:spPr/>
      <dgm:t>
        <a:bodyPr/>
        <a:lstStyle/>
        <a:p>
          <a:endParaRPr lang="en-US"/>
        </a:p>
      </dgm:t>
    </dgm:pt>
    <dgm:pt modelId="{7A7C0AD4-5D88-4FAB-A7AD-1CC0EDF048E0}" type="sibTrans" cxnId="{D6C7AC46-F56E-43B6-8DFE-2A19FC80CFBC}">
      <dgm:prSet/>
      <dgm:spPr/>
      <dgm:t>
        <a:bodyPr/>
        <a:lstStyle/>
        <a:p>
          <a:endParaRPr lang="en-US"/>
        </a:p>
      </dgm:t>
    </dgm:pt>
    <dgm:pt modelId="{535F8607-D5C3-467D-92B8-74ABDAB28234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can we </a:t>
          </a:r>
          <a:r>
            <a:rPr lang="en-GB" dirty="0">
              <a:latin typeface="Calibri Light" panose="020F0302020204030204"/>
            </a:rPr>
            <a:t>recognise</a:t>
          </a:r>
          <a:r>
            <a:rPr lang="en-US" dirty="0">
              <a:latin typeface="Calibri Light" panose="020F0302020204030204"/>
            </a:rPr>
            <a:t> contributions and celebrate achievements?</a:t>
          </a:r>
          <a:endParaRPr lang="en-US" dirty="0"/>
        </a:p>
      </dgm:t>
    </dgm:pt>
    <dgm:pt modelId="{AC3E6A5D-BAB5-4BA7-B94F-9DE85ADA770D}" type="parTrans" cxnId="{3FA35071-22C4-49FE-8D4E-0A38FCC7930A}">
      <dgm:prSet/>
      <dgm:spPr/>
      <dgm:t>
        <a:bodyPr/>
        <a:lstStyle/>
        <a:p>
          <a:endParaRPr lang="en-US"/>
        </a:p>
      </dgm:t>
    </dgm:pt>
    <dgm:pt modelId="{A99E13DF-6DDF-4B65-9AF7-ABCD767DCEB9}" type="sibTrans" cxnId="{3FA35071-22C4-49FE-8D4E-0A38FCC7930A}">
      <dgm:prSet/>
      <dgm:spPr/>
      <dgm:t>
        <a:bodyPr/>
        <a:lstStyle/>
        <a:p>
          <a:endParaRPr lang="en-US"/>
        </a:p>
      </dgm:t>
    </dgm:pt>
    <dgm:pt modelId="{131B4DA6-8347-4209-A500-0C0D3F593749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can we ensure that reps continue to be reps in the next academic year?</a:t>
          </a:r>
          <a:endParaRPr lang="en-US" dirty="0"/>
        </a:p>
      </dgm:t>
    </dgm:pt>
    <dgm:pt modelId="{24D1E585-69DC-4AE2-89D2-8130B104DF5E}" type="parTrans" cxnId="{1C1170AD-D65A-4A45-945D-D994A0F9947B}">
      <dgm:prSet/>
      <dgm:spPr/>
      <dgm:t>
        <a:bodyPr/>
        <a:lstStyle/>
        <a:p>
          <a:endParaRPr lang="en-US"/>
        </a:p>
      </dgm:t>
    </dgm:pt>
    <dgm:pt modelId="{6E340F6C-2046-4102-9AEC-8CDFBB261CED}" type="sibTrans" cxnId="{1C1170AD-D65A-4A45-945D-D994A0F9947B}">
      <dgm:prSet/>
      <dgm:spPr/>
      <dgm:t>
        <a:bodyPr/>
        <a:lstStyle/>
        <a:p>
          <a:endParaRPr lang="en-US"/>
        </a:p>
      </dgm:t>
    </dgm:pt>
    <dgm:pt modelId="{9453D5F3-144D-48AC-ABBB-3B4009CEDF59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can we build a sense of belonging among reps?</a:t>
          </a:r>
        </a:p>
      </dgm:t>
    </dgm:pt>
    <dgm:pt modelId="{862ED7D4-1A67-41AB-8CEF-DD3EB9B383AB}" type="parTrans" cxnId="{4E344155-9F79-4CB0-8296-D4E1325BB76E}">
      <dgm:prSet/>
      <dgm:spPr/>
    </dgm:pt>
    <dgm:pt modelId="{90B505FF-42B9-480A-A353-DF04A933D94A}" type="sibTrans" cxnId="{4E344155-9F79-4CB0-8296-D4E1325BB76E}">
      <dgm:prSet/>
      <dgm:spPr/>
    </dgm:pt>
    <dgm:pt modelId="{A210D406-0760-4D52-A053-A14CCECD1A1C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What communication methods work best?</a:t>
          </a:r>
          <a:endParaRPr lang="en-US" dirty="0"/>
        </a:p>
      </dgm:t>
    </dgm:pt>
    <dgm:pt modelId="{997B9759-6DDC-4E83-8FA0-4221C320F47A}" type="parTrans" cxnId="{DCDAD3E4-393D-4867-BBB0-843C2E9A1A69}">
      <dgm:prSet/>
      <dgm:spPr/>
    </dgm:pt>
    <dgm:pt modelId="{6A0A4D50-B221-48ED-BB60-E3DA2CA923C5}" type="sibTrans" cxnId="{DCDAD3E4-393D-4867-BBB0-843C2E9A1A69}">
      <dgm:prSet/>
      <dgm:spPr/>
    </dgm:pt>
    <dgm:pt modelId="{63E9969B-1835-49A3-87F1-A8973CB58122}">
      <dgm:prSet phldr="0"/>
      <dgm:spPr/>
      <dgm:t>
        <a:bodyPr/>
        <a:lstStyle/>
        <a:p>
          <a:pPr rtl="0"/>
          <a:endParaRPr lang="en-US">
            <a:latin typeface="Calibri Light" panose="020F0302020204030204"/>
          </a:endParaRPr>
        </a:p>
      </dgm:t>
    </dgm:pt>
    <dgm:pt modelId="{E0270EAD-0E4C-44F5-B1E5-452B98124123}" type="parTrans" cxnId="{EF5FEA22-9B7E-4339-BC3F-86EF95C4C8EC}">
      <dgm:prSet/>
      <dgm:spPr/>
    </dgm:pt>
    <dgm:pt modelId="{B5A82604-5B00-4934-9D93-2372DD709D65}" type="sibTrans" cxnId="{EF5FEA22-9B7E-4339-BC3F-86EF95C4C8EC}">
      <dgm:prSet/>
      <dgm:spPr/>
    </dgm:pt>
    <dgm:pt modelId="{57CFC97E-3702-4D55-99D1-2C71FF428C5B}" type="pres">
      <dgm:prSet presAssocID="{49060344-9981-4957-87FD-E876F5708BA8}" presName="Name0" presStyleCnt="0">
        <dgm:presLayoutVars>
          <dgm:dir/>
          <dgm:animLvl val="lvl"/>
          <dgm:resizeHandles val="exact"/>
        </dgm:presLayoutVars>
      </dgm:prSet>
      <dgm:spPr/>
    </dgm:pt>
    <dgm:pt modelId="{E1AE898D-8CDA-4B1B-8086-43215C82C081}" type="pres">
      <dgm:prSet presAssocID="{29F06C69-2813-4464-BB31-B9AAF744D5CF}" presName="composite" presStyleCnt="0"/>
      <dgm:spPr/>
    </dgm:pt>
    <dgm:pt modelId="{9567D979-67FF-4541-B33A-D7887E47C02E}" type="pres">
      <dgm:prSet presAssocID="{29F06C69-2813-4464-BB31-B9AAF744D5C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7E5536C-3001-40CA-98F6-1ECD1A97D2B7}" type="pres">
      <dgm:prSet presAssocID="{29F06C69-2813-4464-BB31-B9AAF744D5CF}" presName="desTx" presStyleLbl="alignAccFollowNode1" presStyleIdx="0" presStyleCnt="3">
        <dgm:presLayoutVars>
          <dgm:bulletEnabled val="1"/>
        </dgm:presLayoutVars>
      </dgm:prSet>
      <dgm:spPr/>
    </dgm:pt>
    <dgm:pt modelId="{2DDC070E-4A7E-4A2F-8CD8-8AA4989EED01}" type="pres">
      <dgm:prSet presAssocID="{9EF53397-7290-4842-BC88-3BC6843A4617}" presName="space" presStyleCnt="0"/>
      <dgm:spPr/>
    </dgm:pt>
    <dgm:pt modelId="{4B44D0D8-7E70-42B1-B0DD-BC2C40211E1B}" type="pres">
      <dgm:prSet presAssocID="{7326FD92-70B2-4D7A-86E3-975D788CEFE3}" presName="composite" presStyleCnt="0"/>
      <dgm:spPr/>
    </dgm:pt>
    <dgm:pt modelId="{39C9573C-DAFC-4E7D-946C-1C094FCFCEF5}" type="pres">
      <dgm:prSet presAssocID="{7326FD92-70B2-4D7A-86E3-975D788CEFE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DCA3FD3-E34C-4CCE-873C-D038BDAE74A0}" type="pres">
      <dgm:prSet presAssocID="{7326FD92-70B2-4D7A-86E3-975D788CEFE3}" presName="desTx" presStyleLbl="alignAccFollowNode1" presStyleIdx="1" presStyleCnt="3">
        <dgm:presLayoutVars>
          <dgm:bulletEnabled val="1"/>
        </dgm:presLayoutVars>
      </dgm:prSet>
      <dgm:spPr/>
    </dgm:pt>
    <dgm:pt modelId="{4AB28B89-6D82-4E3B-8D4F-1E30B90A0490}" type="pres">
      <dgm:prSet presAssocID="{98BA6A7A-BF8B-4D11-BD04-A7A529C7DC57}" presName="space" presStyleCnt="0"/>
      <dgm:spPr/>
    </dgm:pt>
    <dgm:pt modelId="{1969A731-A707-47D2-84BE-19C4DC0797F5}" type="pres">
      <dgm:prSet presAssocID="{E376C662-F7A2-466C-8B3F-BDC5F19F30C1}" presName="composite" presStyleCnt="0"/>
      <dgm:spPr/>
    </dgm:pt>
    <dgm:pt modelId="{475C4629-75D2-4AB5-8CA4-9DC2A26F86A8}" type="pres">
      <dgm:prSet presAssocID="{E376C662-F7A2-466C-8B3F-BDC5F19F30C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01B31AA-500B-4AE2-8AAD-419CE842E9C9}" type="pres">
      <dgm:prSet presAssocID="{E376C662-F7A2-466C-8B3F-BDC5F19F30C1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ADA7D01-E20E-463B-8FFB-1095A248FC56}" type="presOf" srcId="{2BE91898-5CA8-46BB-8ED7-E812AADAC6CA}" destId="{D7E5536C-3001-40CA-98F6-1ECD1A97D2B7}" srcOrd="0" destOrd="1" presId="urn:microsoft.com/office/officeart/2005/8/layout/hList1"/>
    <dgm:cxn modelId="{2BADC903-DFD8-46DD-BFC4-C90ACBCF62FE}" type="presOf" srcId="{E5DD820C-0297-40F2-98BE-82AC19474285}" destId="{D7E5536C-3001-40CA-98F6-1ECD1A97D2B7}" srcOrd="0" destOrd="0" presId="urn:microsoft.com/office/officeart/2005/8/layout/hList1"/>
    <dgm:cxn modelId="{EF5FEA22-9B7E-4339-BC3F-86EF95C4C8EC}" srcId="{E376C662-F7A2-466C-8B3F-BDC5F19F30C1}" destId="{63E9969B-1835-49A3-87F1-A8973CB58122}" srcOrd="2" destOrd="0" parTransId="{E0270EAD-0E4C-44F5-B1E5-452B98124123}" sibTransId="{B5A82604-5B00-4934-9D93-2372DD709D65}"/>
    <dgm:cxn modelId="{1E849D3F-83FE-40A2-B6D1-725DAEDE4240}" type="presOf" srcId="{131B4DA6-8347-4209-A500-0C0D3F593749}" destId="{F01B31AA-500B-4AE2-8AAD-419CE842E9C9}" srcOrd="0" destOrd="1" presId="urn:microsoft.com/office/officeart/2005/8/layout/hList1"/>
    <dgm:cxn modelId="{8390F25E-B125-4EE5-B1AC-4AD4B279B068}" type="presOf" srcId="{63E9969B-1835-49A3-87F1-A8973CB58122}" destId="{F01B31AA-500B-4AE2-8AAD-419CE842E9C9}" srcOrd="0" destOrd="2" presId="urn:microsoft.com/office/officeart/2005/8/layout/hList1"/>
    <dgm:cxn modelId="{D6C7AC46-F56E-43B6-8DFE-2A19FC80CFBC}" srcId="{49060344-9981-4957-87FD-E876F5708BA8}" destId="{E376C662-F7A2-466C-8B3F-BDC5F19F30C1}" srcOrd="2" destOrd="0" parTransId="{CFEDD89F-7344-4307-B0C5-7C1A8B1C1AC6}" sibTransId="{7A7C0AD4-5D88-4FAB-A7AD-1CC0EDF048E0}"/>
    <dgm:cxn modelId="{3FA35071-22C4-49FE-8D4E-0A38FCC7930A}" srcId="{E376C662-F7A2-466C-8B3F-BDC5F19F30C1}" destId="{535F8607-D5C3-467D-92B8-74ABDAB28234}" srcOrd="0" destOrd="0" parTransId="{AC3E6A5D-BAB5-4BA7-B94F-9DE85ADA770D}" sibTransId="{A99E13DF-6DDF-4B65-9AF7-ABCD767DCEB9}"/>
    <dgm:cxn modelId="{B6BD7D51-B05F-42CF-898B-0260FD5CCDDD}" type="presOf" srcId="{535F8607-D5C3-467D-92B8-74ABDAB28234}" destId="{F01B31AA-500B-4AE2-8AAD-419CE842E9C9}" srcOrd="0" destOrd="0" presId="urn:microsoft.com/office/officeart/2005/8/layout/hList1"/>
    <dgm:cxn modelId="{DF0D1975-9BAD-4F60-A06F-6498DC015243}" type="presOf" srcId="{4CD020B4-AF1A-45A1-9AE7-2F99DF92FB93}" destId="{CDCA3FD3-E34C-4CCE-873C-D038BDAE74A0}" srcOrd="0" destOrd="1" presId="urn:microsoft.com/office/officeart/2005/8/layout/hList1"/>
    <dgm:cxn modelId="{4E344155-9F79-4CB0-8296-D4E1325BB76E}" srcId="{29F06C69-2813-4464-BB31-B9AAF744D5CF}" destId="{9453D5F3-144D-48AC-ABBB-3B4009CEDF59}" srcOrd="2" destOrd="0" parTransId="{862ED7D4-1A67-41AB-8CEF-DD3EB9B383AB}" sibTransId="{90B505FF-42B9-480A-A353-DF04A933D94A}"/>
    <dgm:cxn modelId="{69D67B88-F887-40DB-A764-F7518EEB6D1A}" type="presOf" srcId="{A210D406-0760-4D52-A053-A14CCECD1A1C}" destId="{CDCA3FD3-E34C-4CCE-873C-D038BDAE74A0}" srcOrd="0" destOrd="2" presId="urn:microsoft.com/office/officeart/2005/8/layout/hList1"/>
    <dgm:cxn modelId="{FE6A3995-33F9-4D1E-B440-83EC3B1D8E13}" srcId="{49060344-9981-4957-87FD-E876F5708BA8}" destId="{7326FD92-70B2-4D7A-86E3-975D788CEFE3}" srcOrd="1" destOrd="0" parTransId="{491F6B38-9C9B-435B-87C5-F93E48FD5148}" sibTransId="{98BA6A7A-BF8B-4D11-BD04-A7A529C7DC57}"/>
    <dgm:cxn modelId="{49CF4497-6E10-4876-AB2B-79D5A8B3000B}" type="presOf" srcId="{29F06C69-2813-4464-BB31-B9AAF744D5CF}" destId="{9567D979-67FF-4541-B33A-D7887E47C02E}" srcOrd="0" destOrd="0" presId="urn:microsoft.com/office/officeart/2005/8/layout/hList1"/>
    <dgm:cxn modelId="{E5AF529B-7CB0-4944-AC51-6D53A7D0D0EC}" type="presOf" srcId="{9453D5F3-144D-48AC-ABBB-3B4009CEDF59}" destId="{D7E5536C-3001-40CA-98F6-1ECD1A97D2B7}" srcOrd="0" destOrd="2" presId="urn:microsoft.com/office/officeart/2005/8/layout/hList1"/>
    <dgm:cxn modelId="{C6481E9C-FDB8-4808-921D-C6BAC81A1869}" srcId="{49060344-9981-4957-87FD-E876F5708BA8}" destId="{29F06C69-2813-4464-BB31-B9AAF744D5CF}" srcOrd="0" destOrd="0" parTransId="{5E223CC9-91A2-49DB-8A09-D11B6756F281}" sibTransId="{9EF53397-7290-4842-BC88-3BC6843A4617}"/>
    <dgm:cxn modelId="{10C0F49C-126E-4A14-A1DF-A3C5F324166A}" type="presOf" srcId="{E376C662-F7A2-466C-8B3F-BDC5F19F30C1}" destId="{475C4629-75D2-4AB5-8CA4-9DC2A26F86A8}" srcOrd="0" destOrd="0" presId="urn:microsoft.com/office/officeart/2005/8/layout/hList1"/>
    <dgm:cxn modelId="{1C1170AD-D65A-4A45-945D-D994A0F9947B}" srcId="{E376C662-F7A2-466C-8B3F-BDC5F19F30C1}" destId="{131B4DA6-8347-4209-A500-0C0D3F593749}" srcOrd="1" destOrd="0" parTransId="{24D1E585-69DC-4AE2-89D2-8130B104DF5E}" sibTransId="{6E340F6C-2046-4102-9AEC-8CDFBB261CED}"/>
    <dgm:cxn modelId="{E0C472AD-F9D9-4E35-B476-A7BB29833209}" srcId="{7326FD92-70B2-4D7A-86E3-975D788CEFE3}" destId="{4CD020B4-AF1A-45A1-9AE7-2F99DF92FB93}" srcOrd="1" destOrd="0" parTransId="{3EAB0190-6D02-4EEA-BD8F-17A20F5D4414}" sibTransId="{AFABC13C-87E1-43CD-8399-E3E18E7B38C5}"/>
    <dgm:cxn modelId="{3E75DCBB-9553-4C39-8DAD-28391CFD3DFB}" type="presOf" srcId="{7326FD92-70B2-4D7A-86E3-975D788CEFE3}" destId="{39C9573C-DAFC-4E7D-946C-1C094FCFCEF5}" srcOrd="0" destOrd="0" presId="urn:microsoft.com/office/officeart/2005/8/layout/hList1"/>
    <dgm:cxn modelId="{79FDB5C9-D2AB-4E38-90AD-672D9FC1BB4A}" type="presOf" srcId="{49060344-9981-4957-87FD-E876F5708BA8}" destId="{57CFC97E-3702-4D55-99D1-2C71FF428C5B}" srcOrd="0" destOrd="0" presId="urn:microsoft.com/office/officeart/2005/8/layout/hList1"/>
    <dgm:cxn modelId="{DDCE64D5-332A-41D5-A884-BB9FC1ED0E30}" srcId="{29F06C69-2813-4464-BB31-B9AAF744D5CF}" destId="{2BE91898-5CA8-46BB-8ED7-E812AADAC6CA}" srcOrd="1" destOrd="0" parTransId="{87139471-45B3-4DFF-BF22-AE218A36FF9E}" sibTransId="{9AF7C739-FC3A-42D6-92AD-FB87D7E3ECA4}"/>
    <dgm:cxn modelId="{0D56C6DD-05C8-467D-B8F8-13C1B4CC02BB}" srcId="{29F06C69-2813-4464-BB31-B9AAF744D5CF}" destId="{E5DD820C-0297-40F2-98BE-82AC19474285}" srcOrd="0" destOrd="0" parTransId="{C662C788-0435-423E-8890-FB58A7317D7C}" sibTransId="{FF414BB1-5085-442C-9880-1FD2BBA2080D}"/>
    <dgm:cxn modelId="{02E5F7DF-570D-4C49-AF31-39BAB83EEC1C}" type="presOf" srcId="{92CFBDCC-4A3A-43A6-A05C-75CE244CD5AC}" destId="{CDCA3FD3-E34C-4CCE-873C-D038BDAE74A0}" srcOrd="0" destOrd="0" presId="urn:microsoft.com/office/officeart/2005/8/layout/hList1"/>
    <dgm:cxn modelId="{DCDAD3E4-393D-4867-BBB0-843C2E9A1A69}" srcId="{7326FD92-70B2-4D7A-86E3-975D788CEFE3}" destId="{A210D406-0760-4D52-A053-A14CCECD1A1C}" srcOrd="2" destOrd="0" parTransId="{997B9759-6DDC-4E83-8FA0-4221C320F47A}" sibTransId="{6A0A4D50-B221-48ED-BB60-E3DA2CA923C5}"/>
    <dgm:cxn modelId="{443732E7-E791-441D-BB22-6651C7E05C37}" srcId="{7326FD92-70B2-4D7A-86E3-975D788CEFE3}" destId="{92CFBDCC-4A3A-43A6-A05C-75CE244CD5AC}" srcOrd="0" destOrd="0" parTransId="{E69347ED-F9A9-499D-8389-A69EFEAA15BE}" sibTransId="{606B4A14-6C41-493E-8229-DF6BA1261134}"/>
    <dgm:cxn modelId="{8ECB7811-E36C-4AA2-85BA-60C3FEA9B455}" type="presParOf" srcId="{57CFC97E-3702-4D55-99D1-2C71FF428C5B}" destId="{E1AE898D-8CDA-4B1B-8086-43215C82C081}" srcOrd="0" destOrd="0" presId="urn:microsoft.com/office/officeart/2005/8/layout/hList1"/>
    <dgm:cxn modelId="{4EF75CDB-3387-4D77-B751-09047E6D7DC6}" type="presParOf" srcId="{E1AE898D-8CDA-4B1B-8086-43215C82C081}" destId="{9567D979-67FF-4541-B33A-D7887E47C02E}" srcOrd="0" destOrd="0" presId="urn:microsoft.com/office/officeart/2005/8/layout/hList1"/>
    <dgm:cxn modelId="{866C14CB-107C-464B-854D-5091C8FA2566}" type="presParOf" srcId="{E1AE898D-8CDA-4B1B-8086-43215C82C081}" destId="{D7E5536C-3001-40CA-98F6-1ECD1A97D2B7}" srcOrd="1" destOrd="0" presId="urn:microsoft.com/office/officeart/2005/8/layout/hList1"/>
    <dgm:cxn modelId="{E973B2C4-0FF9-4F1F-8F9D-5CFBA7EC9128}" type="presParOf" srcId="{57CFC97E-3702-4D55-99D1-2C71FF428C5B}" destId="{2DDC070E-4A7E-4A2F-8CD8-8AA4989EED01}" srcOrd="1" destOrd="0" presId="urn:microsoft.com/office/officeart/2005/8/layout/hList1"/>
    <dgm:cxn modelId="{4B991C95-CBF4-4427-96A5-55DCD8BD0EB3}" type="presParOf" srcId="{57CFC97E-3702-4D55-99D1-2C71FF428C5B}" destId="{4B44D0D8-7E70-42B1-B0DD-BC2C40211E1B}" srcOrd="2" destOrd="0" presId="urn:microsoft.com/office/officeart/2005/8/layout/hList1"/>
    <dgm:cxn modelId="{228664FD-681F-41C7-AF13-8890C745494C}" type="presParOf" srcId="{4B44D0D8-7E70-42B1-B0DD-BC2C40211E1B}" destId="{39C9573C-DAFC-4E7D-946C-1C094FCFCEF5}" srcOrd="0" destOrd="0" presId="urn:microsoft.com/office/officeart/2005/8/layout/hList1"/>
    <dgm:cxn modelId="{198CD63E-A561-49AC-BFA8-301FCB28481A}" type="presParOf" srcId="{4B44D0D8-7E70-42B1-B0DD-BC2C40211E1B}" destId="{CDCA3FD3-E34C-4CCE-873C-D038BDAE74A0}" srcOrd="1" destOrd="0" presId="urn:microsoft.com/office/officeart/2005/8/layout/hList1"/>
    <dgm:cxn modelId="{CB247958-6111-43E5-84E0-26A682768992}" type="presParOf" srcId="{57CFC97E-3702-4D55-99D1-2C71FF428C5B}" destId="{4AB28B89-6D82-4E3B-8D4F-1E30B90A0490}" srcOrd="3" destOrd="0" presId="urn:microsoft.com/office/officeart/2005/8/layout/hList1"/>
    <dgm:cxn modelId="{9CD1759D-3A21-4832-A17B-817B566B1B5D}" type="presParOf" srcId="{57CFC97E-3702-4D55-99D1-2C71FF428C5B}" destId="{1969A731-A707-47D2-84BE-19C4DC0797F5}" srcOrd="4" destOrd="0" presId="urn:microsoft.com/office/officeart/2005/8/layout/hList1"/>
    <dgm:cxn modelId="{C4FAE91D-0AE6-426C-A1C1-84A54C589B76}" type="presParOf" srcId="{1969A731-A707-47D2-84BE-19C4DC0797F5}" destId="{475C4629-75D2-4AB5-8CA4-9DC2A26F86A8}" srcOrd="0" destOrd="0" presId="urn:microsoft.com/office/officeart/2005/8/layout/hList1"/>
    <dgm:cxn modelId="{14044456-17A9-45B1-9DEE-E7A589EC4676}" type="presParOf" srcId="{1969A731-A707-47D2-84BE-19C4DC0797F5}" destId="{F01B31AA-500B-4AE2-8AAD-419CE842E9C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060344-9981-4957-87FD-E876F5708BA8}" type="doc">
      <dgm:prSet loTypeId="urn:microsoft.com/office/officeart/2005/8/layout/h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29F06C69-2813-4464-BB31-B9AAF744D5CF}">
      <dgm:prSet phldrT="[Text]" phldr="0"/>
      <dgm:spPr/>
      <dgm:t>
        <a:bodyPr/>
        <a:lstStyle/>
        <a:p>
          <a:pPr rtl="0"/>
          <a:r>
            <a:rPr lang="en-US" b="1" dirty="0">
              <a:latin typeface="Calibri Light" panose="020F0302020204030204"/>
            </a:rPr>
            <a:t>Build</a:t>
          </a:r>
          <a:endParaRPr lang="en-US" b="1" dirty="0"/>
        </a:p>
      </dgm:t>
    </dgm:pt>
    <dgm:pt modelId="{5E223CC9-91A2-49DB-8A09-D11B6756F281}" type="parTrans" cxnId="{C6481E9C-FDB8-4808-921D-C6BAC81A1869}">
      <dgm:prSet/>
      <dgm:spPr/>
      <dgm:t>
        <a:bodyPr/>
        <a:lstStyle/>
        <a:p>
          <a:endParaRPr lang="en-US"/>
        </a:p>
      </dgm:t>
    </dgm:pt>
    <dgm:pt modelId="{9EF53397-7290-4842-BC88-3BC6843A4617}" type="sibTrans" cxnId="{C6481E9C-FDB8-4808-921D-C6BAC81A1869}">
      <dgm:prSet/>
      <dgm:spPr/>
      <dgm:t>
        <a:bodyPr/>
        <a:lstStyle/>
        <a:p>
          <a:endParaRPr lang="en-US"/>
        </a:p>
      </dgm:t>
    </dgm:pt>
    <dgm:pt modelId="{E5DD820C-0297-40F2-98BE-82AC19474285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do you make students care about their academic matters?</a:t>
          </a:r>
          <a:endParaRPr lang="en-US" dirty="0"/>
        </a:p>
      </dgm:t>
    </dgm:pt>
    <dgm:pt modelId="{C662C788-0435-423E-8890-FB58A7317D7C}" type="parTrans" cxnId="{0D56C6DD-05C8-467D-B8F8-13C1B4CC02BB}">
      <dgm:prSet/>
      <dgm:spPr/>
      <dgm:t>
        <a:bodyPr/>
        <a:lstStyle/>
        <a:p>
          <a:endParaRPr lang="en-US"/>
        </a:p>
      </dgm:t>
    </dgm:pt>
    <dgm:pt modelId="{FF414BB1-5085-442C-9880-1FD2BBA2080D}" type="sibTrans" cxnId="{0D56C6DD-05C8-467D-B8F8-13C1B4CC02BB}">
      <dgm:prSet/>
      <dgm:spPr/>
      <dgm:t>
        <a:bodyPr/>
        <a:lstStyle/>
        <a:p>
          <a:endParaRPr lang="en-US"/>
        </a:p>
      </dgm:t>
    </dgm:pt>
    <dgm:pt modelId="{2BE91898-5CA8-46BB-8ED7-E812AADAC6CA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can we adapt rep training?</a:t>
          </a:r>
          <a:endParaRPr lang="en-US" dirty="0"/>
        </a:p>
      </dgm:t>
    </dgm:pt>
    <dgm:pt modelId="{87139471-45B3-4DFF-BF22-AE218A36FF9E}" type="parTrans" cxnId="{DDCE64D5-332A-41D5-A884-BB9FC1ED0E30}">
      <dgm:prSet/>
      <dgm:spPr/>
      <dgm:t>
        <a:bodyPr/>
        <a:lstStyle/>
        <a:p>
          <a:endParaRPr lang="en-US"/>
        </a:p>
      </dgm:t>
    </dgm:pt>
    <dgm:pt modelId="{9AF7C739-FC3A-42D6-92AD-FB87D7E3ECA4}" type="sibTrans" cxnId="{DDCE64D5-332A-41D5-A884-BB9FC1ED0E30}">
      <dgm:prSet/>
      <dgm:spPr/>
      <dgm:t>
        <a:bodyPr/>
        <a:lstStyle/>
        <a:p>
          <a:endParaRPr lang="en-US"/>
        </a:p>
      </dgm:t>
    </dgm:pt>
    <dgm:pt modelId="{7326FD92-70B2-4D7A-86E3-975D788CEFE3}">
      <dgm:prSet phldrT="[Text]" phldr="0"/>
      <dgm:spPr/>
      <dgm:t>
        <a:bodyPr/>
        <a:lstStyle/>
        <a:p>
          <a:r>
            <a:rPr lang="en-US" b="1" dirty="0">
              <a:latin typeface="Calibri Light" panose="020F0302020204030204"/>
            </a:rPr>
            <a:t>Maintain</a:t>
          </a:r>
          <a:endParaRPr lang="en-US" b="1" dirty="0"/>
        </a:p>
      </dgm:t>
    </dgm:pt>
    <dgm:pt modelId="{491F6B38-9C9B-435B-87C5-F93E48FD5148}" type="parTrans" cxnId="{FE6A3995-33F9-4D1E-B440-83EC3B1D8E13}">
      <dgm:prSet/>
      <dgm:spPr/>
      <dgm:t>
        <a:bodyPr/>
        <a:lstStyle/>
        <a:p>
          <a:endParaRPr lang="en-US"/>
        </a:p>
      </dgm:t>
    </dgm:pt>
    <dgm:pt modelId="{98BA6A7A-BF8B-4D11-BD04-A7A529C7DC57}" type="sibTrans" cxnId="{FE6A3995-33F9-4D1E-B440-83EC3B1D8E13}">
      <dgm:prSet/>
      <dgm:spPr/>
      <dgm:t>
        <a:bodyPr/>
        <a:lstStyle/>
        <a:p>
          <a:endParaRPr lang="en-US"/>
        </a:p>
      </dgm:t>
    </dgm:pt>
    <dgm:pt modelId="{92CFBDCC-4A3A-43A6-A05C-75CE244CD5AC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can we keep reps engaged?</a:t>
          </a:r>
          <a:endParaRPr lang="en-US" dirty="0"/>
        </a:p>
      </dgm:t>
    </dgm:pt>
    <dgm:pt modelId="{E69347ED-F9A9-499D-8389-A69EFEAA15BE}" type="parTrans" cxnId="{443732E7-E791-441D-BB22-6651C7E05C37}">
      <dgm:prSet/>
      <dgm:spPr/>
      <dgm:t>
        <a:bodyPr/>
        <a:lstStyle/>
        <a:p>
          <a:endParaRPr lang="en-US"/>
        </a:p>
      </dgm:t>
    </dgm:pt>
    <dgm:pt modelId="{606B4A14-6C41-493E-8229-DF6BA1261134}" type="sibTrans" cxnId="{443732E7-E791-441D-BB22-6651C7E05C37}">
      <dgm:prSet/>
      <dgm:spPr/>
      <dgm:t>
        <a:bodyPr/>
        <a:lstStyle/>
        <a:p>
          <a:endParaRPr lang="en-US"/>
        </a:p>
      </dgm:t>
    </dgm:pt>
    <dgm:pt modelId="{4CD020B4-AF1A-45A1-9AE7-2F99DF92FB93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What events work best?</a:t>
          </a:r>
        </a:p>
      </dgm:t>
    </dgm:pt>
    <dgm:pt modelId="{3EAB0190-6D02-4EEA-BD8F-17A20F5D4414}" type="parTrans" cxnId="{E0C472AD-F9D9-4E35-B476-A7BB29833209}">
      <dgm:prSet/>
      <dgm:spPr/>
      <dgm:t>
        <a:bodyPr/>
        <a:lstStyle/>
        <a:p>
          <a:endParaRPr lang="en-US"/>
        </a:p>
      </dgm:t>
    </dgm:pt>
    <dgm:pt modelId="{AFABC13C-87E1-43CD-8399-E3E18E7B38C5}" type="sibTrans" cxnId="{E0C472AD-F9D9-4E35-B476-A7BB29833209}">
      <dgm:prSet/>
      <dgm:spPr/>
      <dgm:t>
        <a:bodyPr/>
        <a:lstStyle/>
        <a:p>
          <a:endParaRPr lang="en-US"/>
        </a:p>
      </dgm:t>
    </dgm:pt>
    <dgm:pt modelId="{E376C662-F7A2-466C-8B3F-BDC5F19F30C1}">
      <dgm:prSet phldrT="[Text]" phldr="0"/>
      <dgm:spPr/>
      <dgm:t>
        <a:bodyPr/>
        <a:lstStyle/>
        <a:p>
          <a:r>
            <a:rPr lang="en-GB" b="1" dirty="0">
              <a:latin typeface="Calibri Light" panose="020F0302020204030204"/>
            </a:rPr>
            <a:t>Recognise</a:t>
          </a:r>
          <a:endParaRPr lang="en-GB" b="1" dirty="0"/>
        </a:p>
      </dgm:t>
    </dgm:pt>
    <dgm:pt modelId="{CFEDD89F-7344-4307-B0C5-7C1A8B1C1AC6}" type="parTrans" cxnId="{D6C7AC46-F56E-43B6-8DFE-2A19FC80CFBC}">
      <dgm:prSet/>
      <dgm:spPr/>
      <dgm:t>
        <a:bodyPr/>
        <a:lstStyle/>
        <a:p>
          <a:endParaRPr lang="en-US"/>
        </a:p>
      </dgm:t>
    </dgm:pt>
    <dgm:pt modelId="{7A7C0AD4-5D88-4FAB-A7AD-1CC0EDF048E0}" type="sibTrans" cxnId="{D6C7AC46-F56E-43B6-8DFE-2A19FC80CFBC}">
      <dgm:prSet/>
      <dgm:spPr/>
      <dgm:t>
        <a:bodyPr/>
        <a:lstStyle/>
        <a:p>
          <a:endParaRPr lang="en-US"/>
        </a:p>
      </dgm:t>
    </dgm:pt>
    <dgm:pt modelId="{535F8607-D5C3-467D-92B8-74ABDAB28234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can we </a:t>
          </a:r>
          <a:r>
            <a:rPr lang="en-GB" dirty="0">
              <a:latin typeface="Calibri Light" panose="020F0302020204030204"/>
            </a:rPr>
            <a:t>recognise</a:t>
          </a:r>
          <a:r>
            <a:rPr lang="en-US" dirty="0">
              <a:latin typeface="Calibri Light" panose="020F0302020204030204"/>
            </a:rPr>
            <a:t> contributions and celebrate achievements?</a:t>
          </a:r>
          <a:endParaRPr lang="en-US" dirty="0"/>
        </a:p>
      </dgm:t>
    </dgm:pt>
    <dgm:pt modelId="{AC3E6A5D-BAB5-4BA7-B94F-9DE85ADA770D}" type="parTrans" cxnId="{3FA35071-22C4-49FE-8D4E-0A38FCC7930A}">
      <dgm:prSet/>
      <dgm:spPr/>
      <dgm:t>
        <a:bodyPr/>
        <a:lstStyle/>
        <a:p>
          <a:endParaRPr lang="en-US"/>
        </a:p>
      </dgm:t>
    </dgm:pt>
    <dgm:pt modelId="{A99E13DF-6DDF-4B65-9AF7-ABCD767DCEB9}" type="sibTrans" cxnId="{3FA35071-22C4-49FE-8D4E-0A38FCC7930A}">
      <dgm:prSet/>
      <dgm:spPr/>
      <dgm:t>
        <a:bodyPr/>
        <a:lstStyle/>
        <a:p>
          <a:endParaRPr lang="en-US"/>
        </a:p>
      </dgm:t>
    </dgm:pt>
    <dgm:pt modelId="{131B4DA6-8347-4209-A500-0C0D3F593749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can we ensure that reps continue to be reps in the next academic year?</a:t>
          </a:r>
          <a:endParaRPr lang="en-US" dirty="0"/>
        </a:p>
      </dgm:t>
    </dgm:pt>
    <dgm:pt modelId="{24D1E585-69DC-4AE2-89D2-8130B104DF5E}" type="parTrans" cxnId="{1C1170AD-D65A-4A45-945D-D994A0F9947B}">
      <dgm:prSet/>
      <dgm:spPr/>
      <dgm:t>
        <a:bodyPr/>
        <a:lstStyle/>
        <a:p>
          <a:endParaRPr lang="en-US"/>
        </a:p>
      </dgm:t>
    </dgm:pt>
    <dgm:pt modelId="{6E340F6C-2046-4102-9AEC-8CDFBB261CED}" type="sibTrans" cxnId="{1C1170AD-D65A-4A45-945D-D994A0F9947B}">
      <dgm:prSet/>
      <dgm:spPr/>
      <dgm:t>
        <a:bodyPr/>
        <a:lstStyle/>
        <a:p>
          <a:endParaRPr lang="en-US"/>
        </a:p>
      </dgm:t>
    </dgm:pt>
    <dgm:pt modelId="{9453D5F3-144D-48AC-ABBB-3B4009CEDF59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can we build a sense of belonging among reps?</a:t>
          </a:r>
        </a:p>
      </dgm:t>
    </dgm:pt>
    <dgm:pt modelId="{862ED7D4-1A67-41AB-8CEF-DD3EB9B383AB}" type="parTrans" cxnId="{4E344155-9F79-4CB0-8296-D4E1325BB76E}">
      <dgm:prSet/>
      <dgm:spPr/>
    </dgm:pt>
    <dgm:pt modelId="{90B505FF-42B9-480A-A353-DF04A933D94A}" type="sibTrans" cxnId="{4E344155-9F79-4CB0-8296-D4E1325BB76E}">
      <dgm:prSet/>
      <dgm:spPr/>
    </dgm:pt>
    <dgm:pt modelId="{A210D406-0760-4D52-A053-A14CCECD1A1C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What communication methods work best?</a:t>
          </a:r>
          <a:endParaRPr lang="en-US" dirty="0"/>
        </a:p>
      </dgm:t>
    </dgm:pt>
    <dgm:pt modelId="{997B9759-6DDC-4E83-8FA0-4221C320F47A}" type="parTrans" cxnId="{DCDAD3E4-393D-4867-BBB0-843C2E9A1A69}">
      <dgm:prSet/>
      <dgm:spPr/>
    </dgm:pt>
    <dgm:pt modelId="{6A0A4D50-B221-48ED-BB60-E3DA2CA923C5}" type="sibTrans" cxnId="{DCDAD3E4-393D-4867-BBB0-843C2E9A1A69}">
      <dgm:prSet/>
      <dgm:spPr/>
    </dgm:pt>
    <dgm:pt modelId="{63E9969B-1835-49A3-87F1-A8973CB58122}">
      <dgm:prSet phldr="0"/>
      <dgm:spPr/>
      <dgm:t>
        <a:bodyPr/>
        <a:lstStyle/>
        <a:p>
          <a:pPr rtl="0"/>
          <a:endParaRPr lang="en-US">
            <a:latin typeface="Calibri Light" panose="020F0302020204030204"/>
          </a:endParaRPr>
        </a:p>
      </dgm:t>
    </dgm:pt>
    <dgm:pt modelId="{E0270EAD-0E4C-44F5-B1E5-452B98124123}" type="parTrans" cxnId="{EF5FEA22-9B7E-4339-BC3F-86EF95C4C8EC}">
      <dgm:prSet/>
      <dgm:spPr/>
    </dgm:pt>
    <dgm:pt modelId="{B5A82604-5B00-4934-9D93-2372DD709D65}" type="sibTrans" cxnId="{EF5FEA22-9B7E-4339-BC3F-86EF95C4C8EC}">
      <dgm:prSet/>
      <dgm:spPr/>
    </dgm:pt>
    <dgm:pt modelId="{57CFC97E-3702-4D55-99D1-2C71FF428C5B}" type="pres">
      <dgm:prSet presAssocID="{49060344-9981-4957-87FD-E876F5708BA8}" presName="Name0" presStyleCnt="0">
        <dgm:presLayoutVars>
          <dgm:dir/>
          <dgm:animLvl val="lvl"/>
          <dgm:resizeHandles val="exact"/>
        </dgm:presLayoutVars>
      </dgm:prSet>
      <dgm:spPr/>
    </dgm:pt>
    <dgm:pt modelId="{E1AE898D-8CDA-4B1B-8086-43215C82C081}" type="pres">
      <dgm:prSet presAssocID="{29F06C69-2813-4464-BB31-B9AAF744D5CF}" presName="composite" presStyleCnt="0"/>
      <dgm:spPr/>
    </dgm:pt>
    <dgm:pt modelId="{9567D979-67FF-4541-B33A-D7887E47C02E}" type="pres">
      <dgm:prSet presAssocID="{29F06C69-2813-4464-BB31-B9AAF744D5C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7E5536C-3001-40CA-98F6-1ECD1A97D2B7}" type="pres">
      <dgm:prSet presAssocID="{29F06C69-2813-4464-BB31-B9AAF744D5CF}" presName="desTx" presStyleLbl="alignAccFollowNode1" presStyleIdx="0" presStyleCnt="3">
        <dgm:presLayoutVars>
          <dgm:bulletEnabled val="1"/>
        </dgm:presLayoutVars>
      </dgm:prSet>
      <dgm:spPr/>
    </dgm:pt>
    <dgm:pt modelId="{2DDC070E-4A7E-4A2F-8CD8-8AA4989EED01}" type="pres">
      <dgm:prSet presAssocID="{9EF53397-7290-4842-BC88-3BC6843A4617}" presName="space" presStyleCnt="0"/>
      <dgm:spPr/>
    </dgm:pt>
    <dgm:pt modelId="{4B44D0D8-7E70-42B1-B0DD-BC2C40211E1B}" type="pres">
      <dgm:prSet presAssocID="{7326FD92-70B2-4D7A-86E3-975D788CEFE3}" presName="composite" presStyleCnt="0"/>
      <dgm:spPr/>
    </dgm:pt>
    <dgm:pt modelId="{39C9573C-DAFC-4E7D-946C-1C094FCFCEF5}" type="pres">
      <dgm:prSet presAssocID="{7326FD92-70B2-4D7A-86E3-975D788CEFE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DCA3FD3-E34C-4CCE-873C-D038BDAE74A0}" type="pres">
      <dgm:prSet presAssocID="{7326FD92-70B2-4D7A-86E3-975D788CEFE3}" presName="desTx" presStyleLbl="alignAccFollowNode1" presStyleIdx="1" presStyleCnt="3">
        <dgm:presLayoutVars>
          <dgm:bulletEnabled val="1"/>
        </dgm:presLayoutVars>
      </dgm:prSet>
      <dgm:spPr/>
    </dgm:pt>
    <dgm:pt modelId="{4AB28B89-6D82-4E3B-8D4F-1E30B90A0490}" type="pres">
      <dgm:prSet presAssocID="{98BA6A7A-BF8B-4D11-BD04-A7A529C7DC57}" presName="space" presStyleCnt="0"/>
      <dgm:spPr/>
    </dgm:pt>
    <dgm:pt modelId="{1969A731-A707-47D2-84BE-19C4DC0797F5}" type="pres">
      <dgm:prSet presAssocID="{E376C662-F7A2-466C-8B3F-BDC5F19F30C1}" presName="composite" presStyleCnt="0"/>
      <dgm:spPr/>
    </dgm:pt>
    <dgm:pt modelId="{475C4629-75D2-4AB5-8CA4-9DC2A26F86A8}" type="pres">
      <dgm:prSet presAssocID="{E376C662-F7A2-466C-8B3F-BDC5F19F30C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01B31AA-500B-4AE2-8AAD-419CE842E9C9}" type="pres">
      <dgm:prSet presAssocID="{E376C662-F7A2-466C-8B3F-BDC5F19F30C1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ADA7D01-E20E-463B-8FFB-1095A248FC56}" type="presOf" srcId="{2BE91898-5CA8-46BB-8ED7-E812AADAC6CA}" destId="{D7E5536C-3001-40CA-98F6-1ECD1A97D2B7}" srcOrd="0" destOrd="1" presId="urn:microsoft.com/office/officeart/2005/8/layout/hList1"/>
    <dgm:cxn modelId="{2BADC903-DFD8-46DD-BFC4-C90ACBCF62FE}" type="presOf" srcId="{E5DD820C-0297-40F2-98BE-82AC19474285}" destId="{D7E5536C-3001-40CA-98F6-1ECD1A97D2B7}" srcOrd="0" destOrd="0" presId="urn:microsoft.com/office/officeart/2005/8/layout/hList1"/>
    <dgm:cxn modelId="{EF5FEA22-9B7E-4339-BC3F-86EF95C4C8EC}" srcId="{E376C662-F7A2-466C-8B3F-BDC5F19F30C1}" destId="{63E9969B-1835-49A3-87F1-A8973CB58122}" srcOrd="2" destOrd="0" parTransId="{E0270EAD-0E4C-44F5-B1E5-452B98124123}" sibTransId="{B5A82604-5B00-4934-9D93-2372DD709D65}"/>
    <dgm:cxn modelId="{1E849D3F-83FE-40A2-B6D1-725DAEDE4240}" type="presOf" srcId="{131B4DA6-8347-4209-A500-0C0D3F593749}" destId="{F01B31AA-500B-4AE2-8AAD-419CE842E9C9}" srcOrd="0" destOrd="1" presId="urn:microsoft.com/office/officeart/2005/8/layout/hList1"/>
    <dgm:cxn modelId="{8390F25E-B125-4EE5-B1AC-4AD4B279B068}" type="presOf" srcId="{63E9969B-1835-49A3-87F1-A8973CB58122}" destId="{F01B31AA-500B-4AE2-8AAD-419CE842E9C9}" srcOrd="0" destOrd="2" presId="urn:microsoft.com/office/officeart/2005/8/layout/hList1"/>
    <dgm:cxn modelId="{D6C7AC46-F56E-43B6-8DFE-2A19FC80CFBC}" srcId="{49060344-9981-4957-87FD-E876F5708BA8}" destId="{E376C662-F7A2-466C-8B3F-BDC5F19F30C1}" srcOrd="2" destOrd="0" parTransId="{CFEDD89F-7344-4307-B0C5-7C1A8B1C1AC6}" sibTransId="{7A7C0AD4-5D88-4FAB-A7AD-1CC0EDF048E0}"/>
    <dgm:cxn modelId="{3FA35071-22C4-49FE-8D4E-0A38FCC7930A}" srcId="{E376C662-F7A2-466C-8B3F-BDC5F19F30C1}" destId="{535F8607-D5C3-467D-92B8-74ABDAB28234}" srcOrd="0" destOrd="0" parTransId="{AC3E6A5D-BAB5-4BA7-B94F-9DE85ADA770D}" sibTransId="{A99E13DF-6DDF-4B65-9AF7-ABCD767DCEB9}"/>
    <dgm:cxn modelId="{B6BD7D51-B05F-42CF-898B-0260FD5CCDDD}" type="presOf" srcId="{535F8607-D5C3-467D-92B8-74ABDAB28234}" destId="{F01B31AA-500B-4AE2-8AAD-419CE842E9C9}" srcOrd="0" destOrd="0" presId="urn:microsoft.com/office/officeart/2005/8/layout/hList1"/>
    <dgm:cxn modelId="{DF0D1975-9BAD-4F60-A06F-6498DC015243}" type="presOf" srcId="{4CD020B4-AF1A-45A1-9AE7-2F99DF92FB93}" destId="{CDCA3FD3-E34C-4CCE-873C-D038BDAE74A0}" srcOrd="0" destOrd="1" presId="urn:microsoft.com/office/officeart/2005/8/layout/hList1"/>
    <dgm:cxn modelId="{4E344155-9F79-4CB0-8296-D4E1325BB76E}" srcId="{29F06C69-2813-4464-BB31-B9AAF744D5CF}" destId="{9453D5F3-144D-48AC-ABBB-3B4009CEDF59}" srcOrd="2" destOrd="0" parTransId="{862ED7D4-1A67-41AB-8CEF-DD3EB9B383AB}" sibTransId="{90B505FF-42B9-480A-A353-DF04A933D94A}"/>
    <dgm:cxn modelId="{69D67B88-F887-40DB-A764-F7518EEB6D1A}" type="presOf" srcId="{A210D406-0760-4D52-A053-A14CCECD1A1C}" destId="{CDCA3FD3-E34C-4CCE-873C-D038BDAE74A0}" srcOrd="0" destOrd="2" presId="urn:microsoft.com/office/officeart/2005/8/layout/hList1"/>
    <dgm:cxn modelId="{FE6A3995-33F9-4D1E-B440-83EC3B1D8E13}" srcId="{49060344-9981-4957-87FD-E876F5708BA8}" destId="{7326FD92-70B2-4D7A-86E3-975D788CEFE3}" srcOrd="1" destOrd="0" parTransId="{491F6B38-9C9B-435B-87C5-F93E48FD5148}" sibTransId="{98BA6A7A-BF8B-4D11-BD04-A7A529C7DC57}"/>
    <dgm:cxn modelId="{49CF4497-6E10-4876-AB2B-79D5A8B3000B}" type="presOf" srcId="{29F06C69-2813-4464-BB31-B9AAF744D5CF}" destId="{9567D979-67FF-4541-B33A-D7887E47C02E}" srcOrd="0" destOrd="0" presId="urn:microsoft.com/office/officeart/2005/8/layout/hList1"/>
    <dgm:cxn modelId="{E5AF529B-7CB0-4944-AC51-6D53A7D0D0EC}" type="presOf" srcId="{9453D5F3-144D-48AC-ABBB-3B4009CEDF59}" destId="{D7E5536C-3001-40CA-98F6-1ECD1A97D2B7}" srcOrd="0" destOrd="2" presId="urn:microsoft.com/office/officeart/2005/8/layout/hList1"/>
    <dgm:cxn modelId="{C6481E9C-FDB8-4808-921D-C6BAC81A1869}" srcId="{49060344-9981-4957-87FD-E876F5708BA8}" destId="{29F06C69-2813-4464-BB31-B9AAF744D5CF}" srcOrd="0" destOrd="0" parTransId="{5E223CC9-91A2-49DB-8A09-D11B6756F281}" sibTransId="{9EF53397-7290-4842-BC88-3BC6843A4617}"/>
    <dgm:cxn modelId="{10C0F49C-126E-4A14-A1DF-A3C5F324166A}" type="presOf" srcId="{E376C662-F7A2-466C-8B3F-BDC5F19F30C1}" destId="{475C4629-75D2-4AB5-8CA4-9DC2A26F86A8}" srcOrd="0" destOrd="0" presId="urn:microsoft.com/office/officeart/2005/8/layout/hList1"/>
    <dgm:cxn modelId="{1C1170AD-D65A-4A45-945D-D994A0F9947B}" srcId="{E376C662-F7A2-466C-8B3F-BDC5F19F30C1}" destId="{131B4DA6-8347-4209-A500-0C0D3F593749}" srcOrd="1" destOrd="0" parTransId="{24D1E585-69DC-4AE2-89D2-8130B104DF5E}" sibTransId="{6E340F6C-2046-4102-9AEC-8CDFBB261CED}"/>
    <dgm:cxn modelId="{E0C472AD-F9D9-4E35-B476-A7BB29833209}" srcId="{7326FD92-70B2-4D7A-86E3-975D788CEFE3}" destId="{4CD020B4-AF1A-45A1-9AE7-2F99DF92FB93}" srcOrd="1" destOrd="0" parTransId="{3EAB0190-6D02-4EEA-BD8F-17A20F5D4414}" sibTransId="{AFABC13C-87E1-43CD-8399-E3E18E7B38C5}"/>
    <dgm:cxn modelId="{3E75DCBB-9553-4C39-8DAD-28391CFD3DFB}" type="presOf" srcId="{7326FD92-70B2-4D7A-86E3-975D788CEFE3}" destId="{39C9573C-DAFC-4E7D-946C-1C094FCFCEF5}" srcOrd="0" destOrd="0" presId="urn:microsoft.com/office/officeart/2005/8/layout/hList1"/>
    <dgm:cxn modelId="{79FDB5C9-D2AB-4E38-90AD-672D9FC1BB4A}" type="presOf" srcId="{49060344-9981-4957-87FD-E876F5708BA8}" destId="{57CFC97E-3702-4D55-99D1-2C71FF428C5B}" srcOrd="0" destOrd="0" presId="urn:microsoft.com/office/officeart/2005/8/layout/hList1"/>
    <dgm:cxn modelId="{DDCE64D5-332A-41D5-A884-BB9FC1ED0E30}" srcId="{29F06C69-2813-4464-BB31-B9AAF744D5CF}" destId="{2BE91898-5CA8-46BB-8ED7-E812AADAC6CA}" srcOrd="1" destOrd="0" parTransId="{87139471-45B3-4DFF-BF22-AE218A36FF9E}" sibTransId="{9AF7C739-FC3A-42D6-92AD-FB87D7E3ECA4}"/>
    <dgm:cxn modelId="{0D56C6DD-05C8-467D-B8F8-13C1B4CC02BB}" srcId="{29F06C69-2813-4464-BB31-B9AAF744D5CF}" destId="{E5DD820C-0297-40F2-98BE-82AC19474285}" srcOrd="0" destOrd="0" parTransId="{C662C788-0435-423E-8890-FB58A7317D7C}" sibTransId="{FF414BB1-5085-442C-9880-1FD2BBA2080D}"/>
    <dgm:cxn modelId="{02E5F7DF-570D-4C49-AF31-39BAB83EEC1C}" type="presOf" srcId="{92CFBDCC-4A3A-43A6-A05C-75CE244CD5AC}" destId="{CDCA3FD3-E34C-4CCE-873C-D038BDAE74A0}" srcOrd="0" destOrd="0" presId="urn:microsoft.com/office/officeart/2005/8/layout/hList1"/>
    <dgm:cxn modelId="{DCDAD3E4-393D-4867-BBB0-843C2E9A1A69}" srcId="{7326FD92-70B2-4D7A-86E3-975D788CEFE3}" destId="{A210D406-0760-4D52-A053-A14CCECD1A1C}" srcOrd="2" destOrd="0" parTransId="{997B9759-6DDC-4E83-8FA0-4221C320F47A}" sibTransId="{6A0A4D50-B221-48ED-BB60-E3DA2CA923C5}"/>
    <dgm:cxn modelId="{443732E7-E791-441D-BB22-6651C7E05C37}" srcId="{7326FD92-70B2-4D7A-86E3-975D788CEFE3}" destId="{92CFBDCC-4A3A-43A6-A05C-75CE244CD5AC}" srcOrd="0" destOrd="0" parTransId="{E69347ED-F9A9-499D-8389-A69EFEAA15BE}" sibTransId="{606B4A14-6C41-493E-8229-DF6BA1261134}"/>
    <dgm:cxn modelId="{8ECB7811-E36C-4AA2-85BA-60C3FEA9B455}" type="presParOf" srcId="{57CFC97E-3702-4D55-99D1-2C71FF428C5B}" destId="{E1AE898D-8CDA-4B1B-8086-43215C82C081}" srcOrd="0" destOrd="0" presId="urn:microsoft.com/office/officeart/2005/8/layout/hList1"/>
    <dgm:cxn modelId="{4EF75CDB-3387-4D77-B751-09047E6D7DC6}" type="presParOf" srcId="{E1AE898D-8CDA-4B1B-8086-43215C82C081}" destId="{9567D979-67FF-4541-B33A-D7887E47C02E}" srcOrd="0" destOrd="0" presId="urn:microsoft.com/office/officeart/2005/8/layout/hList1"/>
    <dgm:cxn modelId="{866C14CB-107C-464B-854D-5091C8FA2566}" type="presParOf" srcId="{E1AE898D-8CDA-4B1B-8086-43215C82C081}" destId="{D7E5536C-3001-40CA-98F6-1ECD1A97D2B7}" srcOrd="1" destOrd="0" presId="urn:microsoft.com/office/officeart/2005/8/layout/hList1"/>
    <dgm:cxn modelId="{E973B2C4-0FF9-4F1F-8F9D-5CFBA7EC9128}" type="presParOf" srcId="{57CFC97E-3702-4D55-99D1-2C71FF428C5B}" destId="{2DDC070E-4A7E-4A2F-8CD8-8AA4989EED01}" srcOrd="1" destOrd="0" presId="urn:microsoft.com/office/officeart/2005/8/layout/hList1"/>
    <dgm:cxn modelId="{4B991C95-CBF4-4427-96A5-55DCD8BD0EB3}" type="presParOf" srcId="{57CFC97E-3702-4D55-99D1-2C71FF428C5B}" destId="{4B44D0D8-7E70-42B1-B0DD-BC2C40211E1B}" srcOrd="2" destOrd="0" presId="urn:microsoft.com/office/officeart/2005/8/layout/hList1"/>
    <dgm:cxn modelId="{228664FD-681F-41C7-AF13-8890C745494C}" type="presParOf" srcId="{4B44D0D8-7E70-42B1-B0DD-BC2C40211E1B}" destId="{39C9573C-DAFC-4E7D-946C-1C094FCFCEF5}" srcOrd="0" destOrd="0" presId="urn:microsoft.com/office/officeart/2005/8/layout/hList1"/>
    <dgm:cxn modelId="{198CD63E-A561-49AC-BFA8-301FCB28481A}" type="presParOf" srcId="{4B44D0D8-7E70-42B1-B0DD-BC2C40211E1B}" destId="{CDCA3FD3-E34C-4CCE-873C-D038BDAE74A0}" srcOrd="1" destOrd="0" presId="urn:microsoft.com/office/officeart/2005/8/layout/hList1"/>
    <dgm:cxn modelId="{CB247958-6111-43E5-84E0-26A682768992}" type="presParOf" srcId="{57CFC97E-3702-4D55-99D1-2C71FF428C5B}" destId="{4AB28B89-6D82-4E3B-8D4F-1E30B90A0490}" srcOrd="3" destOrd="0" presId="urn:microsoft.com/office/officeart/2005/8/layout/hList1"/>
    <dgm:cxn modelId="{9CD1759D-3A21-4832-A17B-817B566B1B5D}" type="presParOf" srcId="{57CFC97E-3702-4D55-99D1-2C71FF428C5B}" destId="{1969A731-A707-47D2-84BE-19C4DC0797F5}" srcOrd="4" destOrd="0" presId="urn:microsoft.com/office/officeart/2005/8/layout/hList1"/>
    <dgm:cxn modelId="{C4FAE91D-0AE6-426C-A1C1-84A54C589B76}" type="presParOf" srcId="{1969A731-A707-47D2-84BE-19C4DC0797F5}" destId="{475C4629-75D2-4AB5-8CA4-9DC2A26F86A8}" srcOrd="0" destOrd="0" presId="urn:microsoft.com/office/officeart/2005/8/layout/hList1"/>
    <dgm:cxn modelId="{14044456-17A9-45B1-9DEE-E7A589EC4676}" type="presParOf" srcId="{1969A731-A707-47D2-84BE-19C4DC0797F5}" destId="{F01B31AA-500B-4AE2-8AAD-419CE842E9C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060344-9981-4957-87FD-E876F5708BA8}" type="doc">
      <dgm:prSet loTypeId="urn:microsoft.com/office/officeart/2005/8/layout/h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29F06C69-2813-4464-BB31-B9AAF744D5CF}">
      <dgm:prSet phldrT="[Text]" phldr="0"/>
      <dgm:spPr/>
      <dgm:t>
        <a:bodyPr/>
        <a:lstStyle/>
        <a:p>
          <a:pPr rtl="0"/>
          <a:r>
            <a:rPr lang="en-US" b="1" dirty="0">
              <a:latin typeface="Calibri Light" panose="020F0302020204030204"/>
            </a:rPr>
            <a:t>Build</a:t>
          </a:r>
          <a:endParaRPr lang="en-US" b="1" dirty="0"/>
        </a:p>
      </dgm:t>
    </dgm:pt>
    <dgm:pt modelId="{5E223CC9-91A2-49DB-8A09-D11B6756F281}" type="parTrans" cxnId="{C6481E9C-FDB8-4808-921D-C6BAC81A1869}">
      <dgm:prSet/>
      <dgm:spPr/>
      <dgm:t>
        <a:bodyPr/>
        <a:lstStyle/>
        <a:p>
          <a:endParaRPr lang="en-US"/>
        </a:p>
      </dgm:t>
    </dgm:pt>
    <dgm:pt modelId="{9EF53397-7290-4842-BC88-3BC6843A4617}" type="sibTrans" cxnId="{C6481E9C-FDB8-4808-921D-C6BAC81A1869}">
      <dgm:prSet/>
      <dgm:spPr/>
      <dgm:t>
        <a:bodyPr/>
        <a:lstStyle/>
        <a:p>
          <a:endParaRPr lang="en-US"/>
        </a:p>
      </dgm:t>
    </dgm:pt>
    <dgm:pt modelId="{E5DD820C-0297-40F2-98BE-82AC19474285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do you make students care about their academic matters?</a:t>
          </a:r>
          <a:endParaRPr lang="en-US" dirty="0"/>
        </a:p>
      </dgm:t>
    </dgm:pt>
    <dgm:pt modelId="{C662C788-0435-423E-8890-FB58A7317D7C}" type="parTrans" cxnId="{0D56C6DD-05C8-467D-B8F8-13C1B4CC02BB}">
      <dgm:prSet/>
      <dgm:spPr/>
      <dgm:t>
        <a:bodyPr/>
        <a:lstStyle/>
        <a:p>
          <a:endParaRPr lang="en-US"/>
        </a:p>
      </dgm:t>
    </dgm:pt>
    <dgm:pt modelId="{FF414BB1-5085-442C-9880-1FD2BBA2080D}" type="sibTrans" cxnId="{0D56C6DD-05C8-467D-B8F8-13C1B4CC02BB}">
      <dgm:prSet/>
      <dgm:spPr/>
      <dgm:t>
        <a:bodyPr/>
        <a:lstStyle/>
        <a:p>
          <a:endParaRPr lang="en-US"/>
        </a:p>
      </dgm:t>
    </dgm:pt>
    <dgm:pt modelId="{2BE91898-5CA8-46BB-8ED7-E812AADAC6CA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can we adapt rep training?</a:t>
          </a:r>
          <a:endParaRPr lang="en-US" dirty="0"/>
        </a:p>
      </dgm:t>
    </dgm:pt>
    <dgm:pt modelId="{87139471-45B3-4DFF-BF22-AE218A36FF9E}" type="parTrans" cxnId="{DDCE64D5-332A-41D5-A884-BB9FC1ED0E30}">
      <dgm:prSet/>
      <dgm:spPr/>
      <dgm:t>
        <a:bodyPr/>
        <a:lstStyle/>
        <a:p>
          <a:endParaRPr lang="en-US"/>
        </a:p>
      </dgm:t>
    </dgm:pt>
    <dgm:pt modelId="{9AF7C739-FC3A-42D6-92AD-FB87D7E3ECA4}" type="sibTrans" cxnId="{DDCE64D5-332A-41D5-A884-BB9FC1ED0E30}">
      <dgm:prSet/>
      <dgm:spPr/>
      <dgm:t>
        <a:bodyPr/>
        <a:lstStyle/>
        <a:p>
          <a:endParaRPr lang="en-US"/>
        </a:p>
      </dgm:t>
    </dgm:pt>
    <dgm:pt modelId="{7326FD92-70B2-4D7A-86E3-975D788CEFE3}">
      <dgm:prSet phldrT="[Text]" phldr="0"/>
      <dgm:spPr/>
      <dgm:t>
        <a:bodyPr/>
        <a:lstStyle/>
        <a:p>
          <a:r>
            <a:rPr lang="en-US" b="1" dirty="0">
              <a:latin typeface="Calibri Light" panose="020F0302020204030204"/>
            </a:rPr>
            <a:t>Maintain</a:t>
          </a:r>
          <a:endParaRPr lang="en-US" b="1" dirty="0"/>
        </a:p>
      </dgm:t>
    </dgm:pt>
    <dgm:pt modelId="{491F6B38-9C9B-435B-87C5-F93E48FD5148}" type="parTrans" cxnId="{FE6A3995-33F9-4D1E-B440-83EC3B1D8E13}">
      <dgm:prSet/>
      <dgm:spPr/>
      <dgm:t>
        <a:bodyPr/>
        <a:lstStyle/>
        <a:p>
          <a:endParaRPr lang="en-US"/>
        </a:p>
      </dgm:t>
    </dgm:pt>
    <dgm:pt modelId="{98BA6A7A-BF8B-4D11-BD04-A7A529C7DC57}" type="sibTrans" cxnId="{FE6A3995-33F9-4D1E-B440-83EC3B1D8E13}">
      <dgm:prSet/>
      <dgm:spPr/>
      <dgm:t>
        <a:bodyPr/>
        <a:lstStyle/>
        <a:p>
          <a:endParaRPr lang="en-US"/>
        </a:p>
      </dgm:t>
    </dgm:pt>
    <dgm:pt modelId="{92CFBDCC-4A3A-43A6-A05C-75CE244CD5AC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can we keep reps engaged?</a:t>
          </a:r>
          <a:endParaRPr lang="en-US" dirty="0"/>
        </a:p>
      </dgm:t>
    </dgm:pt>
    <dgm:pt modelId="{E69347ED-F9A9-499D-8389-A69EFEAA15BE}" type="parTrans" cxnId="{443732E7-E791-441D-BB22-6651C7E05C37}">
      <dgm:prSet/>
      <dgm:spPr/>
      <dgm:t>
        <a:bodyPr/>
        <a:lstStyle/>
        <a:p>
          <a:endParaRPr lang="en-US"/>
        </a:p>
      </dgm:t>
    </dgm:pt>
    <dgm:pt modelId="{606B4A14-6C41-493E-8229-DF6BA1261134}" type="sibTrans" cxnId="{443732E7-E791-441D-BB22-6651C7E05C37}">
      <dgm:prSet/>
      <dgm:spPr/>
      <dgm:t>
        <a:bodyPr/>
        <a:lstStyle/>
        <a:p>
          <a:endParaRPr lang="en-US"/>
        </a:p>
      </dgm:t>
    </dgm:pt>
    <dgm:pt modelId="{4CD020B4-AF1A-45A1-9AE7-2F99DF92FB93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What events work best?</a:t>
          </a:r>
        </a:p>
      </dgm:t>
    </dgm:pt>
    <dgm:pt modelId="{3EAB0190-6D02-4EEA-BD8F-17A20F5D4414}" type="parTrans" cxnId="{E0C472AD-F9D9-4E35-B476-A7BB29833209}">
      <dgm:prSet/>
      <dgm:spPr/>
      <dgm:t>
        <a:bodyPr/>
        <a:lstStyle/>
        <a:p>
          <a:endParaRPr lang="en-US"/>
        </a:p>
      </dgm:t>
    </dgm:pt>
    <dgm:pt modelId="{AFABC13C-87E1-43CD-8399-E3E18E7B38C5}" type="sibTrans" cxnId="{E0C472AD-F9D9-4E35-B476-A7BB29833209}">
      <dgm:prSet/>
      <dgm:spPr/>
      <dgm:t>
        <a:bodyPr/>
        <a:lstStyle/>
        <a:p>
          <a:endParaRPr lang="en-US"/>
        </a:p>
      </dgm:t>
    </dgm:pt>
    <dgm:pt modelId="{E376C662-F7A2-466C-8B3F-BDC5F19F30C1}">
      <dgm:prSet phldrT="[Text]" phldr="0"/>
      <dgm:spPr/>
      <dgm:t>
        <a:bodyPr/>
        <a:lstStyle/>
        <a:p>
          <a:r>
            <a:rPr lang="en-GB" b="1" dirty="0">
              <a:latin typeface="Calibri Light" panose="020F0302020204030204"/>
            </a:rPr>
            <a:t>Recognise</a:t>
          </a:r>
          <a:endParaRPr lang="en-GB" b="1" dirty="0"/>
        </a:p>
      </dgm:t>
    </dgm:pt>
    <dgm:pt modelId="{CFEDD89F-7344-4307-B0C5-7C1A8B1C1AC6}" type="parTrans" cxnId="{D6C7AC46-F56E-43B6-8DFE-2A19FC80CFBC}">
      <dgm:prSet/>
      <dgm:spPr/>
      <dgm:t>
        <a:bodyPr/>
        <a:lstStyle/>
        <a:p>
          <a:endParaRPr lang="en-US"/>
        </a:p>
      </dgm:t>
    </dgm:pt>
    <dgm:pt modelId="{7A7C0AD4-5D88-4FAB-A7AD-1CC0EDF048E0}" type="sibTrans" cxnId="{D6C7AC46-F56E-43B6-8DFE-2A19FC80CFBC}">
      <dgm:prSet/>
      <dgm:spPr/>
      <dgm:t>
        <a:bodyPr/>
        <a:lstStyle/>
        <a:p>
          <a:endParaRPr lang="en-US"/>
        </a:p>
      </dgm:t>
    </dgm:pt>
    <dgm:pt modelId="{535F8607-D5C3-467D-92B8-74ABDAB28234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can we </a:t>
          </a:r>
          <a:r>
            <a:rPr lang="en-GB" dirty="0">
              <a:latin typeface="Calibri Light" panose="020F0302020204030204"/>
            </a:rPr>
            <a:t>recognise</a:t>
          </a:r>
          <a:r>
            <a:rPr lang="en-US" dirty="0">
              <a:latin typeface="Calibri Light" panose="020F0302020204030204"/>
            </a:rPr>
            <a:t> contributions and celebrate achievements?</a:t>
          </a:r>
          <a:endParaRPr lang="en-US" dirty="0"/>
        </a:p>
      </dgm:t>
    </dgm:pt>
    <dgm:pt modelId="{AC3E6A5D-BAB5-4BA7-B94F-9DE85ADA770D}" type="parTrans" cxnId="{3FA35071-22C4-49FE-8D4E-0A38FCC7930A}">
      <dgm:prSet/>
      <dgm:spPr/>
      <dgm:t>
        <a:bodyPr/>
        <a:lstStyle/>
        <a:p>
          <a:endParaRPr lang="en-US"/>
        </a:p>
      </dgm:t>
    </dgm:pt>
    <dgm:pt modelId="{A99E13DF-6DDF-4B65-9AF7-ABCD767DCEB9}" type="sibTrans" cxnId="{3FA35071-22C4-49FE-8D4E-0A38FCC7930A}">
      <dgm:prSet/>
      <dgm:spPr/>
      <dgm:t>
        <a:bodyPr/>
        <a:lstStyle/>
        <a:p>
          <a:endParaRPr lang="en-US"/>
        </a:p>
      </dgm:t>
    </dgm:pt>
    <dgm:pt modelId="{131B4DA6-8347-4209-A500-0C0D3F593749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can we ensure that reps continue to be reps in the next academic year?</a:t>
          </a:r>
          <a:endParaRPr lang="en-US" dirty="0"/>
        </a:p>
      </dgm:t>
    </dgm:pt>
    <dgm:pt modelId="{24D1E585-69DC-4AE2-89D2-8130B104DF5E}" type="parTrans" cxnId="{1C1170AD-D65A-4A45-945D-D994A0F9947B}">
      <dgm:prSet/>
      <dgm:spPr/>
      <dgm:t>
        <a:bodyPr/>
        <a:lstStyle/>
        <a:p>
          <a:endParaRPr lang="en-US"/>
        </a:p>
      </dgm:t>
    </dgm:pt>
    <dgm:pt modelId="{6E340F6C-2046-4102-9AEC-8CDFBB261CED}" type="sibTrans" cxnId="{1C1170AD-D65A-4A45-945D-D994A0F9947B}">
      <dgm:prSet/>
      <dgm:spPr/>
      <dgm:t>
        <a:bodyPr/>
        <a:lstStyle/>
        <a:p>
          <a:endParaRPr lang="en-US"/>
        </a:p>
      </dgm:t>
    </dgm:pt>
    <dgm:pt modelId="{9453D5F3-144D-48AC-ABBB-3B4009CEDF59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How can we build a sense of belonging among reps?</a:t>
          </a:r>
        </a:p>
      </dgm:t>
    </dgm:pt>
    <dgm:pt modelId="{862ED7D4-1A67-41AB-8CEF-DD3EB9B383AB}" type="parTrans" cxnId="{4E344155-9F79-4CB0-8296-D4E1325BB76E}">
      <dgm:prSet/>
      <dgm:spPr/>
    </dgm:pt>
    <dgm:pt modelId="{90B505FF-42B9-480A-A353-DF04A933D94A}" type="sibTrans" cxnId="{4E344155-9F79-4CB0-8296-D4E1325BB76E}">
      <dgm:prSet/>
      <dgm:spPr/>
    </dgm:pt>
    <dgm:pt modelId="{A210D406-0760-4D52-A053-A14CCECD1A1C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What communication methods work best?</a:t>
          </a:r>
          <a:endParaRPr lang="en-US" dirty="0"/>
        </a:p>
      </dgm:t>
    </dgm:pt>
    <dgm:pt modelId="{997B9759-6DDC-4E83-8FA0-4221C320F47A}" type="parTrans" cxnId="{DCDAD3E4-393D-4867-BBB0-843C2E9A1A69}">
      <dgm:prSet/>
      <dgm:spPr/>
    </dgm:pt>
    <dgm:pt modelId="{6A0A4D50-B221-48ED-BB60-E3DA2CA923C5}" type="sibTrans" cxnId="{DCDAD3E4-393D-4867-BBB0-843C2E9A1A69}">
      <dgm:prSet/>
      <dgm:spPr/>
    </dgm:pt>
    <dgm:pt modelId="{63E9969B-1835-49A3-87F1-A8973CB58122}">
      <dgm:prSet phldr="0"/>
      <dgm:spPr/>
      <dgm:t>
        <a:bodyPr/>
        <a:lstStyle/>
        <a:p>
          <a:pPr rtl="0"/>
          <a:endParaRPr lang="en-US">
            <a:latin typeface="Calibri Light" panose="020F0302020204030204"/>
          </a:endParaRPr>
        </a:p>
      </dgm:t>
    </dgm:pt>
    <dgm:pt modelId="{E0270EAD-0E4C-44F5-B1E5-452B98124123}" type="parTrans" cxnId="{EF5FEA22-9B7E-4339-BC3F-86EF95C4C8EC}">
      <dgm:prSet/>
      <dgm:spPr/>
    </dgm:pt>
    <dgm:pt modelId="{B5A82604-5B00-4934-9D93-2372DD709D65}" type="sibTrans" cxnId="{EF5FEA22-9B7E-4339-BC3F-86EF95C4C8EC}">
      <dgm:prSet/>
      <dgm:spPr/>
    </dgm:pt>
    <dgm:pt modelId="{57CFC97E-3702-4D55-99D1-2C71FF428C5B}" type="pres">
      <dgm:prSet presAssocID="{49060344-9981-4957-87FD-E876F5708BA8}" presName="Name0" presStyleCnt="0">
        <dgm:presLayoutVars>
          <dgm:dir/>
          <dgm:animLvl val="lvl"/>
          <dgm:resizeHandles val="exact"/>
        </dgm:presLayoutVars>
      </dgm:prSet>
      <dgm:spPr/>
    </dgm:pt>
    <dgm:pt modelId="{E1AE898D-8CDA-4B1B-8086-43215C82C081}" type="pres">
      <dgm:prSet presAssocID="{29F06C69-2813-4464-BB31-B9AAF744D5CF}" presName="composite" presStyleCnt="0"/>
      <dgm:spPr/>
    </dgm:pt>
    <dgm:pt modelId="{9567D979-67FF-4541-B33A-D7887E47C02E}" type="pres">
      <dgm:prSet presAssocID="{29F06C69-2813-4464-BB31-B9AAF744D5C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7E5536C-3001-40CA-98F6-1ECD1A97D2B7}" type="pres">
      <dgm:prSet presAssocID="{29F06C69-2813-4464-BB31-B9AAF744D5CF}" presName="desTx" presStyleLbl="alignAccFollowNode1" presStyleIdx="0" presStyleCnt="3">
        <dgm:presLayoutVars>
          <dgm:bulletEnabled val="1"/>
        </dgm:presLayoutVars>
      </dgm:prSet>
      <dgm:spPr/>
    </dgm:pt>
    <dgm:pt modelId="{2DDC070E-4A7E-4A2F-8CD8-8AA4989EED01}" type="pres">
      <dgm:prSet presAssocID="{9EF53397-7290-4842-BC88-3BC6843A4617}" presName="space" presStyleCnt="0"/>
      <dgm:spPr/>
    </dgm:pt>
    <dgm:pt modelId="{4B44D0D8-7E70-42B1-B0DD-BC2C40211E1B}" type="pres">
      <dgm:prSet presAssocID="{7326FD92-70B2-4D7A-86E3-975D788CEFE3}" presName="composite" presStyleCnt="0"/>
      <dgm:spPr/>
    </dgm:pt>
    <dgm:pt modelId="{39C9573C-DAFC-4E7D-946C-1C094FCFCEF5}" type="pres">
      <dgm:prSet presAssocID="{7326FD92-70B2-4D7A-86E3-975D788CEFE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DCA3FD3-E34C-4CCE-873C-D038BDAE74A0}" type="pres">
      <dgm:prSet presAssocID="{7326FD92-70B2-4D7A-86E3-975D788CEFE3}" presName="desTx" presStyleLbl="alignAccFollowNode1" presStyleIdx="1" presStyleCnt="3">
        <dgm:presLayoutVars>
          <dgm:bulletEnabled val="1"/>
        </dgm:presLayoutVars>
      </dgm:prSet>
      <dgm:spPr/>
    </dgm:pt>
    <dgm:pt modelId="{4AB28B89-6D82-4E3B-8D4F-1E30B90A0490}" type="pres">
      <dgm:prSet presAssocID="{98BA6A7A-BF8B-4D11-BD04-A7A529C7DC57}" presName="space" presStyleCnt="0"/>
      <dgm:spPr/>
    </dgm:pt>
    <dgm:pt modelId="{1969A731-A707-47D2-84BE-19C4DC0797F5}" type="pres">
      <dgm:prSet presAssocID="{E376C662-F7A2-466C-8B3F-BDC5F19F30C1}" presName="composite" presStyleCnt="0"/>
      <dgm:spPr/>
    </dgm:pt>
    <dgm:pt modelId="{475C4629-75D2-4AB5-8CA4-9DC2A26F86A8}" type="pres">
      <dgm:prSet presAssocID="{E376C662-F7A2-466C-8B3F-BDC5F19F30C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01B31AA-500B-4AE2-8AAD-419CE842E9C9}" type="pres">
      <dgm:prSet presAssocID="{E376C662-F7A2-466C-8B3F-BDC5F19F30C1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ADA7D01-E20E-463B-8FFB-1095A248FC56}" type="presOf" srcId="{2BE91898-5CA8-46BB-8ED7-E812AADAC6CA}" destId="{D7E5536C-3001-40CA-98F6-1ECD1A97D2B7}" srcOrd="0" destOrd="1" presId="urn:microsoft.com/office/officeart/2005/8/layout/hList1"/>
    <dgm:cxn modelId="{2BADC903-DFD8-46DD-BFC4-C90ACBCF62FE}" type="presOf" srcId="{E5DD820C-0297-40F2-98BE-82AC19474285}" destId="{D7E5536C-3001-40CA-98F6-1ECD1A97D2B7}" srcOrd="0" destOrd="0" presId="urn:microsoft.com/office/officeart/2005/8/layout/hList1"/>
    <dgm:cxn modelId="{EF5FEA22-9B7E-4339-BC3F-86EF95C4C8EC}" srcId="{E376C662-F7A2-466C-8B3F-BDC5F19F30C1}" destId="{63E9969B-1835-49A3-87F1-A8973CB58122}" srcOrd="2" destOrd="0" parTransId="{E0270EAD-0E4C-44F5-B1E5-452B98124123}" sibTransId="{B5A82604-5B00-4934-9D93-2372DD709D65}"/>
    <dgm:cxn modelId="{1E849D3F-83FE-40A2-B6D1-725DAEDE4240}" type="presOf" srcId="{131B4DA6-8347-4209-A500-0C0D3F593749}" destId="{F01B31AA-500B-4AE2-8AAD-419CE842E9C9}" srcOrd="0" destOrd="1" presId="urn:microsoft.com/office/officeart/2005/8/layout/hList1"/>
    <dgm:cxn modelId="{8390F25E-B125-4EE5-B1AC-4AD4B279B068}" type="presOf" srcId="{63E9969B-1835-49A3-87F1-A8973CB58122}" destId="{F01B31AA-500B-4AE2-8AAD-419CE842E9C9}" srcOrd="0" destOrd="2" presId="urn:microsoft.com/office/officeart/2005/8/layout/hList1"/>
    <dgm:cxn modelId="{D6C7AC46-F56E-43B6-8DFE-2A19FC80CFBC}" srcId="{49060344-9981-4957-87FD-E876F5708BA8}" destId="{E376C662-F7A2-466C-8B3F-BDC5F19F30C1}" srcOrd="2" destOrd="0" parTransId="{CFEDD89F-7344-4307-B0C5-7C1A8B1C1AC6}" sibTransId="{7A7C0AD4-5D88-4FAB-A7AD-1CC0EDF048E0}"/>
    <dgm:cxn modelId="{3FA35071-22C4-49FE-8D4E-0A38FCC7930A}" srcId="{E376C662-F7A2-466C-8B3F-BDC5F19F30C1}" destId="{535F8607-D5C3-467D-92B8-74ABDAB28234}" srcOrd="0" destOrd="0" parTransId="{AC3E6A5D-BAB5-4BA7-B94F-9DE85ADA770D}" sibTransId="{A99E13DF-6DDF-4B65-9AF7-ABCD767DCEB9}"/>
    <dgm:cxn modelId="{B6BD7D51-B05F-42CF-898B-0260FD5CCDDD}" type="presOf" srcId="{535F8607-D5C3-467D-92B8-74ABDAB28234}" destId="{F01B31AA-500B-4AE2-8AAD-419CE842E9C9}" srcOrd="0" destOrd="0" presId="urn:microsoft.com/office/officeart/2005/8/layout/hList1"/>
    <dgm:cxn modelId="{DF0D1975-9BAD-4F60-A06F-6498DC015243}" type="presOf" srcId="{4CD020B4-AF1A-45A1-9AE7-2F99DF92FB93}" destId="{CDCA3FD3-E34C-4CCE-873C-D038BDAE74A0}" srcOrd="0" destOrd="1" presId="urn:microsoft.com/office/officeart/2005/8/layout/hList1"/>
    <dgm:cxn modelId="{4E344155-9F79-4CB0-8296-D4E1325BB76E}" srcId="{29F06C69-2813-4464-BB31-B9AAF744D5CF}" destId="{9453D5F3-144D-48AC-ABBB-3B4009CEDF59}" srcOrd="2" destOrd="0" parTransId="{862ED7D4-1A67-41AB-8CEF-DD3EB9B383AB}" sibTransId="{90B505FF-42B9-480A-A353-DF04A933D94A}"/>
    <dgm:cxn modelId="{69D67B88-F887-40DB-A764-F7518EEB6D1A}" type="presOf" srcId="{A210D406-0760-4D52-A053-A14CCECD1A1C}" destId="{CDCA3FD3-E34C-4CCE-873C-D038BDAE74A0}" srcOrd="0" destOrd="2" presId="urn:microsoft.com/office/officeart/2005/8/layout/hList1"/>
    <dgm:cxn modelId="{FE6A3995-33F9-4D1E-B440-83EC3B1D8E13}" srcId="{49060344-9981-4957-87FD-E876F5708BA8}" destId="{7326FD92-70B2-4D7A-86E3-975D788CEFE3}" srcOrd="1" destOrd="0" parTransId="{491F6B38-9C9B-435B-87C5-F93E48FD5148}" sibTransId="{98BA6A7A-BF8B-4D11-BD04-A7A529C7DC57}"/>
    <dgm:cxn modelId="{49CF4497-6E10-4876-AB2B-79D5A8B3000B}" type="presOf" srcId="{29F06C69-2813-4464-BB31-B9AAF744D5CF}" destId="{9567D979-67FF-4541-B33A-D7887E47C02E}" srcOrd="0" destOrd="0" presId="urn:microsoft.com/office/officeart/2005/8/layout/hList1"/>
    <dgm:cxn modelId="{E5AF529B-7CB0-4944-AC51-6D53A7D0D0EC}" type="presOf" srcId="{9453D5F3-144D-48AC-ABBB-3B4009CEDF59}" destId="{D7E5536C-3001-40CA-98F6-1ECD1A97D2B7}" srcOrd="0" destOrd="2" presId="urn:microsoft.com/office/officeart/2005/8/layout/hList1"/>
    <dgm:cxn modelId="{C6481E9C-FDB8-4808-921D-C6BAC81A1869}" srcId="{49060344-9981-4957-87FD-E876F5708BA8}" destId="{29F06C69-2813-4464-BB31-B9AAF744D5CF}" srcOrd="0" destOrd="0" parTransId="{5E223CC9-91A2-49DB-8A09-D11B6756F281}" sibTransId="{9EF53397-7290-4842-BC88-3BC6843A4617}"/>
    <dgm:cxn modelId="{10C0F49C-126E-4A14-A1DF-A3C5F324166A}" type="presOf" srcId="{E376C662-F7A2-466C-8B3F-BDC5F19F30C1}" destId="{475C4629-75D2-4AB5-8CA4-9DC2A26F86A8}" srcOrd="0" destOrd="0" presId="urn:microsoft.com/office/officeart/2005/8/layout/hList1"/>
    <dgm:cxn modelId="{1C1170AD-D65A-4A45-945D-D994A0F9947B}" srcId="{E376C662-F7A2-466C-8B3F-BDC5F19F30C1}" destId="{131B4DA6-8347-4209-A500-0C0D3F593749}" srcOrd="1" destOrd="0" parTransId="{24D1E585-69DC-4AE2-89D2-8130B104DF5E}" sibTransId="{6E340F6C-2046-4102-9AEC-8CDFBB261CED}"/>
    <dgm:cxn modelId="{E0C472AD-F9D9-4E35-B476-A7BB29833209}" srcId="{7326FD92-70B2-4D7A-86E3-975D788CEFE3}" destId="{4CD020B4-AF1A-45A1-9AE7-2F99DF92FB93}" srcOrd="1" destOrd="0" parTransId="{3EAB0190-6D02-4EEA-BD8F-17A20F5D4414}" sibTransId="{AFABC13C-87E1-43CD-8399-E3E18E7B38C5}"/>
    <dgm:cxn modelId="{3E75DCBB-9553-4C39-8DAD-28391CFD3DFB}" type="presOf" srcId="{7326FD92-70B2-4D7A-86E3-975D788CEFE3}" destId="{39C9573C-DAFC-4E7D-946C-1C094FCFCEF5}" srcOrd="0" destOrd="0" presId="urn:microsoft.com/office/officeart/2005/8/layout/hList1"/>
    <dgm:cxn modelId="{79FDB5C9-D2AB-4E38-90AD-672D9FC1BB4A}" type="presOf" srcId="{49060344-9981-4957-87FD-E876F5708BA8}" destId="{57CFC97E-3702-4D55-99D1-2C71FF428C5B}" srcOrd="0" destOrd="0" presId="urn:microsoft.com/office/officeart/2005/8/layout/hList1"/>
    <dgm:cxn modelId="{DDCE64D5-332A-41D5-A884-BB9FC1ED0E30}" srcId="{29F06C69-2813-4464-BB31-B9AAF744D5CF}" destId="{2BE91898-5CA8-46BB-8ED7-E812AADAC6CA}" srcOrd="1" destOrd="0" parTransId="{87139471-45B3-4DFF-BF22-AE218A36FF9E}" sibTransId="{9AF7C739-FC3A-42D6-92AD-FB87D7E3ECA4}"/>
    <dgm:cxn modelId="{0D56C6DD-05C8-467D-B8F8-13C1B4CC02BB}" srcId="{29F06C69-2813-4464-BB31-B9AAF744D5CF}" destId="{E5DD820C-0297-40F2-98BE-82AC19474285}" srcOrd="0" destOrd="0" parTransId="{C662C788-0435-423E-8890-FB58A7317D7C}" sibTransId="{FF414BB1-5085-442C-9880-1FD2BBA2080D}"/>
    <dgm:cxn modelId="{02E5F7DF-570D-4C49-AF31-39BAB83EEC1C}" type="presOf" srcId="{92CFBDCC-4A3A-43A6-A05C-75CE244CD5AC}" destId="{CDCA3FD3-E34C-4CCE-873C-D038BDAE74A0}" srcOrd="0" destOrd="0" presId="urn:microsoft.com/office/officeart/2005/8/layout/hList1"/>
    <dgm:cxn modelId="{DCDAD3E4-393D-4867-BBB0-843C2E9A1A69}" srcId="{7326FD92-70B2-4D7A-86E3-975D788CEFE3}" destId="{A210D406-0760-4D52-A053-A14CCECD1A1C}" srcOrd="2" destOrd="0" parTransId="{997B9759-6DDC-4E83-8FA0-4221C320F47A}" sibTransId="{6A0A4D50-B221-48ED-BB60-E3DA2CA923C5}"/>
    <dgm:cxn modelId="{443732E7-E791-441D-BB22-6651C7E05C37}" srcId="{7326FD92-70B2-4D7A-86E3-975D788CEFE3}" destId="{92CFBDCC-4A3A-43A6-A05C-75CE244CD5AC}" srcOrd="0" destOrd="0" parTransId="{E69347ED-F9A9-499D-8389-A69EFEAA15BE}" sibTransId="{606B4A14-6C41-493E-8229-DF6BA1261134}"/>
    <dgm:cxn modelId="{8ECB7811-E36C-4AA2-85BA-60C3FEA9B455}" type="presParOf" srcId="{57CFC97E-3702-4D55-99D1-2C71FF428C5B}" destId="{E1AE898D-8CDA-4B1B-8086-43215C82C081}" srcOrd="0" destOrd="0" presId="urn:microsoft.com/office/officeart/2005/8/layout/hList1"/>
    <dgm:cxn modelId="{4EF75CDB-3387-4D77-B751-09047E6D7DC6}" type="presParOf" srcId="{E1AE898D-8CDA-4B1B-8086-43215C82C081}" destId="{9567D979-67FF-4541-B33A-D7887E47C02E}" srcOrd="0" destOrd="0" presId="urn:microsoft.com/office/officeart/2005/8/layout/hList1"/>
    <dgm:cxn modelId="{866C14CB-107C-464B-854D-5091C8FA2566}" type="presParOf" srcId="{E1AE898D-8CDA-4B1B-8086-43215C82C081}" destId="{D7E5536C-3001-40CA-98F6-1ECD1A97D2B7}" srcOrd="1" destOrd="0" presId="urn:microsoft.com/office/officeart/2005/8/layout/hList1"/>
    <dgm:cxn modelId="{E973B2C4-0FF9-4F1F-8F9D-5CFBA7EC9128}" type="presParOf" srcId="{57CFC97E-3702-4D55-99D1-2C71FF428C5B}" destId="{2DDC070E-4A7E-4A2F-8CD8-8AA4989EED01}" srcOrd="1" destOrd="0" presId="urn:microsoft.com/office/officeart/2005/8/layout/hList1"/>
    <dgm:cxn modelId="{4B991C95-CBF4-4427-96A5-55DCD8BD0EB3}" type="presParOf" srcId="{57CFC97E-3702-4D55-99D1-2C71FF428C5B}" destId="{4B44D0D8-7E70-42B1-B0DD-BC2C40211E1B}" srcOrd="2" destOrd="0" presId="urn:microsoft.com/office/officeart/2005/8/layout/hList1"/>
    <dgm:cxn modelId="{228664FD-681F-41C7-AF13-8890C745494C}" type="presParOf" srcId="{4B44D0D8-7E70-42B1-B0DD-BC2C40211E1B}" destId="{39C9573C-DAFC-4E7D-946C-1C094FCFCEF5}" srcOrd="0" destOrd="0" presId="urn:microsoft.com/office/officeart/2005/8/layout/hList1"/>
    <dgm:cxn modelId="{198CD63E-A561-49AC-BFA8-301FCB28481A}" type="presParOf" srcId="{4B44D0D8-7E70-42B1-B0DD-BC2C40211E1B}" destId="{CDCA3FD3-E34C-4CCE-873C-D038BDAE74A0}" srcOrd="1" destOrd="0" presId="urn:microsoft.com/office/officeart/2005/8/layout/hList1"/>
    <dgm:cxn modelId="{CB247958-6111-43E5-84E0-26A682768992}" type="presParOf" srcId="{57CFC97E-3702-4D55-99D1-2C71FF428C5B}" destId="{4AB28B89-6D82-4E3B-8D4F-1E30B90A0490}" srcOrd="3" destOrd="0" presId="urn:microsoft.com/office/officeart/2005/8/layout/hList1"/>
    <dgm:cxn modelId="{9CD1759D-3A21-4832-A17B-817B566B1B5D}" type="presParOf" srcId="{57CFC97E-3702-4D55-99D1-2C71FF428C5B}" destId="{1969A731-A707-47D2-84BE-19C4DC0797F5}" srcOrd="4" destOrd="0" presId="urn:microsoft.com/office/officeart/2005/8/layout/hList1"/>
    <dgm:cxn modelId="{C4FAE91D-0AE6-426C-A1C1-84A54C589B76}" type="presParOf" srcId="{1969A731-A707-47D2-84BE-19C4DC0797F5}" destId="{475C4629-75D2-4AB5-8CA4-9DC2A26F86A8}" srcOrd="0" destOrd="0" presId="urn:microsoft.com/office/officeart/2005/8/layout/hList1"/>
    <dgm:cxn modelId="{14044456-17A9-45B1-9DEE-E7A589EC4676}" type="presParOf" srcId="{1969A731-A707-47D2-84BE-19C4DC0797F5}" destId="{F01B31AA-500B-4AE2-8AAD-419CE842E9C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7D979-67FF-4541-B33A-D7887E47C02E}">
      <dsp:nvSpPr>
        <dsp:cNvPr id="0" name=""/>
        <dsp:cNvSpPr/>
      </dsp:nvSpPr>
      <dsp:spPr>
        <a:xfrm>
          <a:off x="3280" y="177927"/>
          <a:ext cx="3198627" cy="604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Calibri Light" panose="020F0302020204030204"/>
            </a:rPr>
            <a:t>Build</a:t>
          </a:r>
          <a:endParaRPr lang="en-US" sz="2100" b="1" kern="1200" dirty="0"/>
        </a:p>
      </dsp:txBody>
      <dsp:txXfrm>
        <a:off x="3280" y="177927"/>
        <a:ext cx="3198627" cy="604800"/>
      </dsp:txXfrm>
    </dsp:sp>
    <dsp:sp modelId="{D7E5536C-3001-40CA-98F6-1ECD1A97D2B7}">
      <dsp:nvSpPr>
        <dsp:cNvPr id="0" name=""/>
        <dsp:cNvSpPr/>
      </dsp:nvSpPr>
      <dsp:spPr>
        <a:xfrm>
          <a:off x="3280" y="782727"/>
          <a:ext cx="3198627" cy="276696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do you make students care about their academic matters?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can we adapt rep training?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can we build a sense of belonging among reps?</a:t>
          </a:r>
        </a:p>
      </dsp:txBody>
      <dsp:txXfrm>
        <a:off x="3280" y="782727"/>
        <a:ext cx="3198627" cy="2766960"/>
      </dsp:txXfrm>
    </dsp:sp>
    <dsp:sp modelId="{39C9573C-DAFC-4E7D-946C-1C094FCFCEF5}">
      <dsp:nvSpPr>
        <dsp:cNvPr id="0" name=""/>
        <dsp:cNvSpPr/>
      </dsp:nvSpPr>
      <dsp:spPr>
        <a:xfrm>
          <a:off x="3649716" y="177927"/>
          <a:ext cx="3198627" cy="604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Calibri Light" panose="020F0302020204030204"/>
            </a:rPr>
            <a:t>Maintain</a:t>
          </a:r>
          <a:endParaRPr lang="en-US" sz="2100" b="1" kern="1200" dirty="0"/>
        </a:p>
      </dsp:txBody>
      <dsp:txXfrm>
        <a:off x="3649716" y="177927"/>
        <a:ext cx="3198627" cy="604800"/>
      </dsp:txXfrm>
    </dsp:sp>
    <dsp:sp modelId="{CDCA3FD3-E34C-4CCE-873C-D038BDAE74A0}">
      <dsp:nvSpPr>
        <dsp:cNvPr id="0" name=""/>
        <dsp:cNvSpPr/>
      </dsp:nvSpPr>
      <dsp:spPr>
        <a:xfrm>
          <a:off x="3649716" y="782727"/>
          <a:ext cx="3198627" cy="276696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can we keep reps engaged?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What events work best?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What communication methods work best?</a:t>
          </a:r>
          <a:endParaRPr lang="en-US" sz="2100" kern="1200" dirty="0"/>
        </a:p>
      </dsp:txBody>
      <dsp:txXfrm>
        <a:off x="3649716" y="782727"/>
        <a:ext cx="3198627" cy="2766960"/>
      </dsp:txXfrm>
    </dsp:sp>
    <dsp:sp modelId="{475C4629-75D2-4AB5-8CA4-9DC2A26F86A8}">
      <dsp:nvSpPr>
        <dsp:cNvPr id="0" name=""/>
        <dsp:cNvSpPr/>
      </dsp:nvSpPr>
      <dsp:spPr>
        <a:xfrm>
          <a:off x="7296152" y="177927"/>
          <a:ext cx="3198627" cy="604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>
              <a:latin typeface="Calibri Light" panose="020F0302020204030204"/>
            </a:rPr>
            <a:t>Recognise</a:t>
          </a:r>
          <a:endParaRPr lang="en-GB" sz="2100" b="1" kern="1200" dirty="0"/>
        </a:p>
      </dsp:txBody>
      <dsp:txXfrm>
        <a:off x="7296152" y="177927"/>
        <a:ext cx="3198627" cy="604800"/>
      </dsp:txXfrm>
    </dsp:sp>
    <dsp:sp modelId="{F01B31AA-500B-4AE2-8AAD-419CE842E9C9}">
      <dsp:nvSpPr>
        <dsp:cNvPr id="0" name=""/>
        <dsp:cNvSpPr/>
      </dsp:nvSpPr>
      <dsp:spPr>
        <a:xfrm>
          <a:off x="7296152" y="782727"/>
          <a:ext cx="3198627" cy="276696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can we </a:t>
          </a:r>
          <a:r>
            <a:rPr lang="en-GB" sz="2100" kern="1200" dirty="0">
              <a:latin typeface="Calibri Light" panose="020F0302020204030204"/>
            </a:rPr>
            <a:t>recognise</a:t>
          </a:r>
          <a:r>
            <a:rPr lang="en-US" sz="2100" kern="1200" dirty="0">
              <a:latin typeface="Calibri Light" panose="020F0302020204030204"/>
            </a:rPr>
            <a:t> contributions and celebrate achievements?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can we ensure that reps continue to be reps in the next academic year?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100" kern="1200">
            <a:latin typeface="Calibri Light" panose="020F0302020204030204"/>
          </a:endParaRPr>
        </a:p>
      </dsp:txBody>
      <dsp:txXfrm>
        <a:off x="7296152" y="782727"/>
        <a:ext cx="3198627" cy="2766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7D979-67FF-4541-B33A-D7887E47C02E}">
      <dsp:nvSpPr>
        <dsp:cNvPr id="0" name=""/>
        <dsp:cNvSpPr/>
      </dsp:nvSpPr>
      <dsp:spPr>
        <a:xfrm>
          <a:off x="3280" y="177927"/>
          <a:ext cx="3198627" cy="604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Calibri Light" panose="020F0302020204030204"/>
            </a:rPr>
            <a:t>Build</a:t>
          </a:r>
          <a:endParaRPr lang="en-US" sz="2100" b="1" kern="1200" dirty="0"/>
        </a:p>
      </dsp:txBody>
      <dsp:txXfrm>
        <a:off x="3280" y="177927"/>
        <a:ext cx="3198627" cy="604800"/>
      </dsp:txXfrm>
    </dsp:sp>
    <dsp:sp modelId="{D7E5536C-3001-40CA-98F6-1ECD1A97D2B7}">
      <dsp:nvSpPr>
        <dsp:cNvPr id="0" name=""/>
        <dsp:cNvSpPr/>
      </dsp:nvSpPr>
      <dsp:spPr>
        <a:xfrm>
          <a:off x="3280" y="782727"/>
          <a:ext cx="3198627" cy="276696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do you make students care about their academic matters?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can we adapt rep training?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can we build a sense of belonging among reps?</a:t>
          </a:r>
        </a:p>
      </dsp:txBody>
      <dsp:txXfrm>
        <a:off x="3280" y="782727"/>
        <a:ext cx="3198627" cy="2766960"/>
      </dsp:txXfrm>
    </dsp:sp>
    <dsp:sp modelId="{39C9573C-DAFC-4E7D-946C-1C094FCFCEF5}">
      <dsp:nvSpPr>
        <dsp:cNvPr id="0" name=""/>
        <dsp:cNvSpPr/>
      </dsp:nvSpPr>
      <dsp:spPr>
        <a:xfrm>
          <a:off x="3649716" y="177927"/>
          <a:ext cx="3198627" cy="604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Calibri Light" panose="020F0302020204030204"/>
            </a:rPr>
            <a:t>Maintain</a:t>
          </a:r>
          <a:endParaRPr lang="en-US" sz="2100" b="1" kern="1200" dirty="0"/>
        </a:p>
      </dsp:txBody>
      <dsp:txXfrm>
        <a:off x="3649716" y="177927"/>
        <a:ext cx="3198627" cy="604800"/>
      </dsp:txXfrm>
    </dsp:sp>
    <dsp:sp modelId="{CDCA3FD3-E34C-4CCE-873C-D038BDAE74A0}">
      <dsp:nvSpPr>
        <dsp:cNvPr id="0" name=""/>
        <dsp:cNvSpPr/>
      </dsp:nvSpPr>
      <dsp:spPr>
        <a:xfrm>
          <a:off x="3649716" y="782727"/>
          <a:ext cx="3198627" cy="276696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can we keep reps engaged?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What events work best?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What communication methods work best?</a:t>
          </a:r>
          <a:endParaRPr lang="en-US" sz="2100" kern="1200" dirty="0"/>
        </a:p>
      </dsp:txBody>
      <dsp:txXfrm>
        <a:off x="3649716" y="782727"/>
        <a:ext cx="3198627" cy="2766960"/>
      </dsp:txXfrm>
    </dsp:sp>
    <dsp:sp modelId="{475C4629-75D2-4AB5-8CA4-9DC2A26F86A8}">
      <dsp:nvSpPr>
        <dsp:cNvPr id="0" name=""/>
        <dsp:cNvSpPr/>
      </dsp:nvSpPr>
      <dsp:spPr>
        <a:xfrm>
          <a:off x="7296152" y="177927"/>
          <a:ext cx="3198627" cy="604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>
              <a:latin typeface="Calibri Light" panose="020F0302020204030204"/>
            </a:rPr>
            <a:t>Recognise</a:t>
          </a:r>
          <a:endParaRPr lang="en-GB" sz="2100" b="1" kern="1200" dirty="0"/>
        </a:p>
      </dsp:txBody>
      <dsp:txXfrm>
        <a:off x="7296152" y="177927"/>
        <a:ext cx="3198627" cy="604800"/>
      </dsp:txXfrm>
    </dsp:sp>
    <dsp:sp modelId="{F01B31AA-500B-4AE2-8AAD-419CE842E9C9}">
      <dsp:nvSpPr>
        <dsp:cNvPr id="0" name=""/>
        <dsp:cNvSpPr/>
      </dsp:nvSpPr>
      <dsp:spPr>
        <a:xfrm>
          <a:off x="7296152" y="782727"/>
          <a:ext cx="3198627" cy="276696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can we </a:t>
          </a:r>
          <a:r>
            <a:rPr lang="en-GB" sz="2100" kern="1200" dirty="0">
              <a:latin typeface="Calibri Light" panose="020F0302020204030204"/>
            </a:rPr>
            <a:t>recognise</a:t>
          </a:r>
          <a:r>
            <a:rPr lang="en-US" sz="2100" kern="1200" dirty="0">
              <a:latin typeface="Calibri Light" panose="020F0302020204030204"/>
            </a:rPr>
            <a:t> contributions and celebrate achievements?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can we ensure that reps continue to be reps in the next academic year?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100" kern="1200">
            <a:latin typeface="Calibri Light" panose="020F0302020204030204"/>
          </a:endParaRPr>
        </a:p>
      </dsp:txBody>
      <dsp:txXfrm>
        <a:off x="7296152" y="782727"/>
        <a:ext cx="3198627" cy="27669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7D979-67FF-4541-B33A-D7887E47C02E}">
      <dsp:nvSpPr>
        <dsp:cNvPr id="0" name=""/>
        <dsp:cNvSpPr/>
      </dsp:nvSpPr>
      <dsp:spPr>
        <a:xfrm>
          <a:off x="3280" y="177927"/>
          <a:ext cx="3198627" cy="604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Calibri Light" panose="020F0302020204030204"/>
            </a:rPr>
            <a:t>Build</a:t>
          </a:r>
          <a:endParaRPr lang="en-US" sz="2100" b="1" kern="1200" dirty="0"/>
        </a:p>
      </dsp:txBody>
      <dsp:txXfrm>
        <a:off x="3280" y="177927"/>
        <a:ext cx="3198627" cy="604800"/>
      </dsp:txXfrm>
    </dsp:sp>
    <dsp:sp modelId="{D7E5536C-3001-40CA-98F6-1ECD1A97D2B7}">
      <dsp:nvSpPr>
        <dsp:cNvPr id="0" name=""/>
        <dsp:cNvSpPr/>
      </dsp:nvSpPr>
      <dsp:spPr>
        <a:xfrm>
          <a:off x="3280" y="782727"/>
          <a:ext cx="3198627" cy="276696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do you make students care about their academic matters?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can we adapt rep training?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can we build a sense of belonging among reps?</a:t>
          </a:r>
        </a:p>
      </dsp:txBody>
      <dsp:txXfrm>
        <a:off x="3280" y="782727"/>
        <a:ext cx="3198627" cy="2766960"/>
      </dsp:txXfrm>
    </dsp:sp>
    <dsp:sp modelId="{39C9573C-DAFC-4E7D-946C-1C094FCFCEF5}">
      <dsp:nvSpPr>
        <dsp:cNvPr id="0" name=""/>
        <dsp:cNvSpPr/>
      </dsp:nvSpPr>
      <dsp:spPr>
        <a:xfrm>
          <a:off x="3649716" y="177927"/>
          <a:ext cx="3198627" cy="604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Calibri Light" panose="020F0302020204030204"/>
            </a:rPr>
            <a:t>Maintain</a:t>
          </a:r>
          <a:endParaRPr lang="en-US" sz="2100" b="1" kern="1200" dirty="0"/>
        </a:p>
      </dsp:txBody>
      <dsp:txXfrm>
        <a:off x="3649716" y="177927"/>
        <a:ext cx="3198627" cy="604800"/>
      </dsp:txXfrm>
    </dsp:sp>
    <dsp:sp modelId="{CDCA3FD3-E34C-4CCE-873C-D038BDAE74A0}">
      <dsp:nvSpPr>
        <dsp:cNvPr id="0" name=""/>
        <dsp:cNvSpPr/>
      </dsp:nvSpPr>
      <dsp:spPr>
        <a:xfrm>
          <a:off x="3649716" y="782727"/>
          <a:ext cx="3198627" cy="276696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can we keep reps engaged?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What events work best?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What communication methods work best?</a:t>
          </a:r>
          <a:endParaRPr lang="en-US" sz="2100" kern="1200" dirty="0"/>
        </a:p>
      </dsp:txBody>
      <dsp:txXfrm>
        <a:off x="3649716" y="782727"/>
        <a:ext cx="3198627" cy="2766960"/>
      </dsp:txXfrm>
    </dsp:sp>
    <dsp:sp modelId="{475C4629-75D2-4AB5-8CA4-9DC2A26F86A8}">
      <dsp:nvSpPr>
        <dsp:cNvPr id="0" name=""/>
        <dsp:cNvSpPr/>
      </dsp:nvSpPr>
      <dsp:spPr>
        <a:xfrm>
          <a:off x="7296152" y="177927"/>
          <a:ext cx="3198627" cy="604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>
              <a:latin typeface="Calibri Light" panose="020F0302020204030204"/>
            </a:rPr>
            <a:t>Recognise</a:t>
          </a:r>
          <a:endParaRPr lang="en-GB" sz="2100" b="1" kern="1200" dirty="0"/>
        </a:p>
      </dsp:txBody>
      <dsp:txXfrm>
        <a:off x="7296152" y="177927"/>
        <a:ext cx="3198627" cy="604800"/>
      </dsp:txXfrm>
    </dsp:sp>
    <dsp:sp modelId="{F01B31AA-500B-4AE2-8AAD-419CE842E9C9}">
      <dsp:nvSpPr>
        <dsp:cNvPr id="0" name=""/>
        <dsp:cNvSpPr/>
      </dsp:nvSpPr>
      <dsp:spPr>
        <a:xfrm>
          <a:off x="7296152" y="782727"/>
          <a:ext cx="3198627" cy="276696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can we </a:t>
          </a:r>
          <a:r>
            <a:rPr lang="en-GB" sz="2100" kern="1200" dirty="0">
              <a:latin typeface="Calibri Light" panose="020F0302020204030204"/>
            </a:rPr>
            <a:t>recognise</a:t>
          </a:r>
          <a:r>
            <a:rPr lang="en-US" sz="2100" kern="1200" dirty="0">
              <a:latin typeface="Calibri Light" panose="020F0302020204030204"/>
            </a:rPr>
            <a:t> contributions and celebrate achievements?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can we ensure that reps continue to be reps in the next academic year?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100" kern="1200">
            <a:latin typeface="Calibri Light" panose="020F0302020204030204"/>
          </a:endParaRPr>
        </a:p>
      </dsp:txBody>
      <dsp:txXfrm>
        <a:off x="7296152" y="782727"/>
        <a:ext cx="3198627" cy="27669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7D979-67FF-4541-B33A-D7887E47C02E}">
      <dsp:nvSpPr>
        <dsp:cNvPr id="0" name=""/>
        <dsp:cNvSpPr/>
      </dsp:nvSpPr>
      <dsp:spPr>
        <a:xfrm>
          <a:off x="3280" y="177927"/>
          <a:ext cx="3198627" cy="604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Calibri Light" panose="020F0302020204030204"/>
            </a:rPr>
            <a:t>Build</a:t>
          </a:r>
          <a:endParaRPr lang="en-US" sz="2100" b="1" kern="1200" dirty="0"/>
        </a:p>
      </dsp:txBody>
      <dsp:txXfrm>
        <a:off x="3280" y="177927"/>
        <a:ext cx="3198627" cy="604800"/>
      </dsp:txXfrm>
    </dsp:sp>
    <dsp:sp modelId="{D7E5536C-3001-40CA-98F6-1ECD1A97D2B7}">
      <dsp:nvSpPr>
        <dsp:cNvPr id="0" name=""/>
        <dsp:cNvSpPr/>
      </dsp:nvSpPr>
      <dsp:spPr>
        <a:xfrm>
          <a:off x="3280" y="782727"/>
          <a:ext cx="3198627" cy="276696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do you make students care about their academic matters?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can we adapt rep training?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can we build a sense of belonging among reps?</a:t>
          </a:r>
        </a:p>
      </dsp:txBody>
      <dsp:txXfrm>
        <a:off x="3280" y="782727"/>
        <a:ext cx="3198627" cy="2766960"/>
      </dsp:txXfrm>
    </dsp:sp>
    <dsp:sp modelId="{39C9573C-DAFC-4E7D-946C-1C094FCFCEF5}">
      <dsp:nvSpPr>
        <dsp:cNvPr id="0" name=""/>
        <dsp:cNvSpPr/>
      </dsp:nvSpPr>
      <dsp:spPr>
        <a:xfrm>
          <a:off x="3649716" y="177927"/>
          <a:ext cx="3198627" cy="604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Calibri Light" panose="020F0302020204030204"/>
            </a:rPr>
            <a:t>Maintain</a:t>
          </a:r>
          <a:endParaRPr lang="en-US" sz="2100" b="1" kern="1200" dirty="0"/>
        </a:p>
      </dsp:txBody>
      <dsp:txXfrm>
        <a:off x="3649716" y="177927"/>
        <a:ext cx="3198627" cy="604800"/>
      </dsp:txXfrm>
    </dsp:sp>
    <dsp:sp modelId="{CDCA3FD3-E34C-4CCE-873C-D038BDAE74A0}">
      <dsp:nvSpPr>
        <dsp:cNvPr id="0" name=""/>
        <dsp:cNvSpPr/>
      </dsp:nvSpPr>
      <dsp:spPr>
        <a:xfrm>
          <a:off x="3649716" y="782727"/>
          <a:ext cx="3198627" cy="276696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can we keep reps engaged?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What events work best?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What communication methods work best?</a:t>
          </a:r>
          <a:endParaRPr lang="en-US" sz="2100" kern="1200" dirty="0"/>
        </a:p>
      </dsp:txBody>
      <dsp:txXfrm>
        <a:off x="3649716" y="782727"/>
        <a:ext cx="3198627" cy="2766960"/>
      </dsp:txXfrm>
    </dsp:sp>
    <dsp:sp modelId="{475C4629-75D2-4AB5-8CA4-9DC2A26F86A8}">
      <dsp:nvSpPr>
        <dsp:cNvPr id="0" name=""/>
        <dsp:cNvSpPr/>
      </dsp:nvSpPr>
      <dsp:spPr>
        <a:xfrm>
          <a:off x="7296152" y="177927"/>
          <a:ext cx="3198627" cy="6048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1" kern="1200" dirty="0">
              <a:latin typeface="Calibri Light" panose="020F0302020204030204"/>
            </a:rPr>
            <a:t>Recognise</a:t>
          </a:r>
          <a:endParaRPr lang="en-GB" sz="2100" b="1" kern="1200" dirty="0"/>
        </a:p>
      </dsp:txBody>
      <dsp:txXfrm>
        <a:off x="7296152" y="177927"/>
        <a:ext cx="3198627" cy="604800"/>
      </dsp:txXfrm>
    </dsp:sp>
    <dsp:sp modelId="{F01B31AA-500B-4AE2-8AAD-419CE842E9C9}">
      <dsp:nvSpPr>
        <dsp:cNvPr id="0" name=""/>
        <dsp:cNvSpPr/>
      </dsp:nvSpPr>
      <dsp:spPr>
        <a:xfrm>
          <a:off x="7296152" y="782727"/>
          <a:ext cx="3198627" cy="276696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can we </a:t>
          </a:r>
          <a:r>
            <a:rPr lang="en-GB" sz="2100" kern="1200" dirty="0">
              <a:latin typeface="Calibri Light" panose="020F0302020204030204"/>
            </a:rPr>
            <a:t>recognise</a:t>
          </a:r>
          <a:r>
            <a:rPr lang="en-US" sz="2100" kern="1200" dirty="0">
              <a:latin typeface="Calibri Light" panose="020F0302020204030204"/>
            </a:rPr>
            <a:t> contributions and celebrate achievements?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>
              <a:latin typeface="Calibri Light" panose="020F0302020204030204"/>
            </a:rPr>
            <a:t>How can we ensure that reps continue to be reps in the next academic year?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100" kern="1200">
            <a:latin typeface="Calibri Light" panose="020F0302020204030204"/>
          </a:endParaRPr>
        </a:p>
      </dsp:txBody>
      <dsp:txXfrm>
        <a:off x="7296152" y="782727"/>
        <a:ext cx="3198627" cy="2766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8B23F-269F-4D8D-8FA8-E7CBD0B5BEE3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A89D3-41C1-4803-8C85-04FAFD1C4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639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EH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AA89D3-41C1-4803-8C85-04FAFD1C415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653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cs typeface="Calibri"/>
              </a:rPr>
              <a:t>EH</a:t>
            </a:r>
            <a:endParaRPr lang="en-GB" dirty="0"/>
          </a:p>
          <a:p>
            <a:r>
              <a:rPr lang="en-GB" dirty="0"/>
              <a:t>https://padlet.com/krystynadrewenska/if-you-had-unlimited-recourses-how-would-you-313wma9kjnq6vid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AA89D3-41C1-4803-8C85-04FAFD1C41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709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cs typeface="Calibri"/>
              </a:rPr>
              <a:t>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AA89D3-41C1-4803-8C85-04FAFD1C41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412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AA89D3-41C1-4803-8C85-04FAFD1C41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7664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KD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AA89D3-41C1-4803-8C85-04FAFD1C415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290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AA89D3-41C1-4803-8C85-04FAFD1C415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844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cs typeface="Calibri"/>
              </a:rPr>
              <a:t>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AA89D3-41C1-4803-8C85-04FAFD1C415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603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+mn-lt"/>
              </a:rPr>
              <a:t>KD</a:t>
            </a:r>
            <a:br>
              <a:rPr lang="en-US" dirty="0">
                <a:cs typeface="+mn-lt"/>
              </a:rPr>
            </a:br>
            <a:r>
              <a:rPr lang="en-US" dirty="0"/>
              <a:t>https://padlet.com/krystynadrewenska/how-to-keep-reps-disengaged-5d0yci54trc6fznz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AA89D3-41C1-4803-8C85-04FAFD1C41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3714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cs typeface="Calibri"/>
              </a:rPr>
              <a:t>KD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AA89D3-41C1-4803-8C85-04FAFD1C41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5580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cs typeface="Calibri"/>
              </a:rPr>
              <a:t>EH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AA89D3-41C1-4803-8C85-04FAFD1C41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4481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cs typeface="Calibri"/>
              </a:rPr>
              <a:t>EH</a:t>
            </a:r>
            <a:endParaRPr lang="en-GB" dirty="0"/>
          </a:p>
          <a:p>
            <a:r>
              <a:rPr lang="en-GB" dirty="0"/>
              <a:t>https://padlet.com/krystynadrewenska/if-you-had-unlimited-recourses-how-would-you-313wma9kjnq6vid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AA89D3-41C1-4803-8C85-04FAFD1C41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4814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cs typeface="Calibri"/>
              </a:rPr>
              <a:t>KD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AA89D3-41C1-4803-8C85-04FAFD1C41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0724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7D702-31C7-089F-5A2C-EF5823432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5FE423-FB98-5C43-A7BA-2EF1563F7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CEC3A-45B5-6248-0CDC-8A789F335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E1E8-0A7E-4C49-BB8F-2F930C451A12}" type="datetime1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E2DD1-B6B3-1B82-A054-2F446F331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2723C-4F93-9193-515C-E6CBD6409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0999-3847-4D27-8E70-A6D34216A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48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2A712-7565-79F4-2249-1CD0DF5B6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1C182B-BFE4-AF4D-88FA-01D17F8EE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BFB06-2597-A4A6-30E1-42FD7CE7E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00983-973F-40E5-AF7B-998F0428D3FA}" type="datetime1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2D635-516A-1451-BA0E-CB8C34680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BC03B-224E-A827-0625-00FAA6DD3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0999-3847-4D27-8E70-A6D34216A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52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7BB063-2400-8A19-DC2A-190F595D51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EC06D0-0A12-8A9B-90F6-D6312D5CB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A7975-AAFF-21BF-8A7A-EEDF5E6A0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940B-E050-48C1-84CA-E0CA41EB102D}" type="datetime1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D4B02-F61E-79CE-E496-7D29925E0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B1781-090C-90AD-9148-4BD96574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0999-3847-4D27-8E70-A6D34216A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42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6E78F-A955-C347-1BA1-76C6963A9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761C4-F10F-7D22-E05F-9E842B4F4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98FD5-E02E-88D8-2127-CBF64F46D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5E3F8-DE06-4E40-A832-77B79613229D}" type="datetime1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BD9D0-255B-E59D-7A3C-D30306C6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11961-4C30-3EAB-B8F2-3E63F0C64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0999-3847-4D27-8E70-A6D34216A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43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C15A4-98FF-1A06-FC2F-23B72527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92EC9-1B98-5897-9618-304C132F6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8F2EF-BD6E-0837-7AF9-F88797D51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0807-8E60-4F27-803A-253ED4C42262}" type="datetime1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01E6B-56D1-B45C-142D-C576B9DDD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F494A-B7BC-447B-37F5-78A5D9C5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0999-3847-4D27-8E70-A6D34216A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21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7F2E1-B292-A80F-A68C-62038F3C0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FE037-B6E0-0367-A9C4-B44068F8CD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D1E405-46EF-AFB7-7019-9654E5D35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3ADBA-1BF5-2556-C895-D4EE9D930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72E0-F72F-4BC3-A04B-F7A9EFF034B7}" type="datetime1">
              <a:rPr lang="en-GB" smtClean="0"/>
              <a:t>09/08/2024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E241A0-E3C9-1019-90D3-8DEABBD3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C60A0F-2612-82E4-0C0C-A535F699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0999-3847-4D27-8E70-A6D34216A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71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24AC4-487E-FE5F-99A9-FFF60700C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5BE06-3B5E-7161-B9B4-EF099E0CF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C1D82-57CC-4E83-3385-5BBA3BD7D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EA3C9A-B328-308B-8E7D-FEE11C8681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AF63EB-8A21-5F35-3679-B625D2F0C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CC3B06-F794-3B51-B4D5-A89D39084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03BDD-DE8A-47DC-B6A0-8CD6E9FE2BDB}" type="datetime1">
              <a:rPr lang="en-GB" smtClean="0"/>
              <a:t>09/08/2024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4A6DA8-7451-B07A-FBF5-DBEC11EB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F462D4-7F8A-F4C4-EEC2-25F711194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0999-3847-4D27-8E70-A6D34216A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42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894B4-5DC2-C641-888F-35A708F81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57F5BE-AD7A-3728-1DC9-8C743E98C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1C1A-B5B5-4127-8588-DBB83DA5A261}" type="datetime1">
              <a:rPr lang="en-GB" smtClean="0"/>
              <a:t>09/08/2024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F5474D-60F5-345C-5389-A986B1395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9D2591-5A63-43E3-82D4-4FBC42B5D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0999-3847-4D27-8E70-A6D34216A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62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2136A6-C84E-56B6-34F0-37E39E81C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45464-08CC-4D7A-A7F7-B4F8028B983F}" type="datetime1">
              <a:rPr lang="en-GB" smtClean="0"/>
              <a:t>09/08/2024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7A9964-2851-606E-6247-22D43C1D8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5FD854-6A69-FA09-EA14-2FC8FA9D0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0999-3847-4D27-8E70-A6D34216A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38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E49BA-EC63-26A1-CDE0-9EC3C4749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C217A-F9E5-F84F-B5FC-6401E8F67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B17D96-339F-D382-F706-F98EE68D2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112F5-4316-0E5B-8C26-7F071D9F3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7963-E25A-4F05-A60F-3E98F6416CE5}" type="datetime1">
              <a:rPr lang="en-GB" smtClean="0"/>
              <a:t>09/08/2024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61D04-B772-ED8F-3F48-B407D3685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F39B7-6CF7-286D-BED0-2FC7C6EAD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0999-3847-4D27-8E70-A6D34216A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96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07C4D-07AA-DE26-B7F5-C06C30EA2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E73E6-AE4E-C5BD-6BE6-324442E4F1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7689E8-367D-B9AD-D830-12AE4EE7D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FDACA-DB7F-40D2-BCED-37E4E76A4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2BAE-73F2-44D4-A507-498595B3C5B5}" type="datetime1">
              <a:rPr lang="en-GB" smtClean="0"/>
              <a:t>09/08/2024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525AF-F235-1594-9E2A-49CE878AE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30CFC4-B8B0-7B7E-E28A-F86BD221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60999-3847-4D27-8E70-A6D34216A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33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A105F6-DBBB-311B-974F-F398696E4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EAD8C-CE12-F898-C974-44D808389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26EEE-7D9A-8849-32BB-DC8FD8565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6CF0E-396F-4AE7-A6DB-DE8BA2A3FC89}" type="datetime1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3A51F-545D-A66D-4D37-05E6B62BAA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8B52D-2DEC-1D45-8E39-DA8D71A43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60999-3847-4D27-8E70-A6D34216A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60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png"/><Relationship Id="rId9" Type="http://schemas.microsoft.com/office/2007/relationships/diagramDrawing" Target="../diagrams/drawing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png"/><Relationship Id="rId9" Type="http://schemas.microsoft.com/office/2007/relationships/diagramDrawing" Target="../diagrams/drawin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8AAC2-A20E-31C3-6A68-39B88365A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287" y="1254516"/>
            <a:ext cx="11208470" cy="3178360"/>
          </a:xfrm>
        </p:spPr>
        <p:txBody>
          <a:bodyPr>
            <a:noAutofit/>
          </a:bodyPr>
          <a:lstStyle/>
          <a:p>
            <a:r>
              <a:rPr lang="en-GB" sz="6600" b="1">
                <a:solidFill>
                  <a:schemeClr val="accent1">
                    <a:lumMod val="50000"/>
                  </a:schemeClr>
                </a:solidFill>
                <a:latin typeface="Gt america"/>
              </a:rPr>
              <a:t>Keeping Student Reps engaged in times of declining engagement</a:t>
            </a:r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7B38C90-8FA7-9D82-1CAC-E4446D1A74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" y="6192743"/>
            <a:ext cx="2078554" cy="582706"/>
          </a:xfrm>
          <a:prstGeom prst="rect">
            <a:avLst/>
          </a:prstGeom>
        </p:spPr>
      </p:pic>
      <p:pic>
        <p:nvPicPr>
          <p:cNvPr id="7" name="Picture 6" descr="A yellow text on a white background&#10;&#10;Description automatically generated">
            <a:extLst>
              <a:ext uri="{FF2B5EF4-FFF2-40B4-BE49-F238E27FC236}">
                <a16:creationId xmlns:a16="http://schemas.microsoft.com/office/drawing/2014/main" id="{633DAF5B-8EFD-E819-6E19-B517370E20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" y="82551"/>
            <a:ext cx="1165412" cy="895641"/>
          </a:xfrm>
          <a:prstGeom prst="rect">
            <a:avLst/>
          </a:prstGeom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DBCE4DC4-4C87-F616-96BC-F63CA9F3F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CC1EFD1-9450-2814-1592-F98CA6729D2A}"/>
              </a:ext>
            </a:extLst>
          </p:cNvPr>
          <p:cNvSpPr txBox="1">
            <a:spLocks/>
          </p:cNvSpPr>
          <p:nvPr/>
        </p:nvSpPr>
        <p:spPr>
          <a:xfrm>
            <a:off x="491765" y="4603563"/>
            <a:ext cx="11208470" cy="3178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b="1">
                <a:solidFill>
                  <a:schemeClr val="accent1">
                    <a:lumMod val="50000"/>
                  </a:schemeClr>
                </a:solidFill>
                <a:latin typeface="Gt america"/>
              </a:rPr>
              <a:t>Ausrine Naujalyte</a:t>
            </a:r>
          </a:p>
          <a:p>
            <a:pPr algn="ctr"/>
            <a:r>
              <a:rPr lang="en-GB" sz="2800" b="1">
                <a:solidFill>
                  <a:schemeClr val="accent1">
                    <a:lumMod val="50000"/>
                  </a:schemeClr>
                </a:solidFill>
                <a:latin typeface="Gt america"/>
              </a:rPr>
              <a:t>Emma Hollenberg</a:t>
            </a:r>
          </a:p>
          <a:p>
            <a:pPr algn="ctr"/>
            <a:r>
              <a:rPr lang="en-GB" sz="2800" b="1">
                <a:solidFill>
                  <a:schemeClr val="accent1">
                    <a:lumMod val="50000"/>
                  </a:schemeClr>
                </a:solidFill>
                <a:latin typeface="Gt america"/>
              </a:rPr>
              <a:t>Krystyna Drewenska</a:t>
            </a:r>
          </a:p>
          <a:p>
            <a:pPr algn="ctr"/>
            <a:endParaRPr lang="en-GB" sz="2800" b="1">
              <a:solidFill>
                <a:schemeClr val="accent1">
                  <a:lumMod val="50000"/>
                </a:schemeClr>
              </a:solidFill>
              <a:latin typeface="Gt america"/>
            </a:endParaRPr>
          </a:p>
        </p:txBody>
      </p:sp>
    </p:spTree>
    <p:extLst>
      <p:ext uri="{BB962C8B-B14F-4D97-AF65-F5344CB8AC3E}">
        <p14:creationId xmlns:p14="http://schemas.microsoft.com/office/powerpoint/2010/main" val="1275368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73324-1DBD-8BED-6436-F75F481AE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5757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Gt america"/>
              </a:rPr>
              <a:t>If you had unlimited resources how would you...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72A80E7-0B58-8CED-374C-FD3955F513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579" y="6128224"/>
            <a:ext cx="2075234" cy="581775"/>
          </a:xfrm>
          <a:prstGeom prst="rect">
            <a:avLst/>
          </a:prstGeom>
        </p:spPr>
      </p:pic>
      <p:pic>
        <p:nvPicPr>
          <p:cNvPr id="7" name="Picture 6" descr="A yellow text on a white background&#10;&#10;Description automatically generated">
            <a:extLst>
              <a:ext uri="{FF2B5EF4-FFF2-40B4-BE49-F238E27FC236}">
                <a16:creationId xmlns:a16="http://schemas.microsoft.com/office/drawing/2014/main" id="{FF7BF4ED-B52F-943F-2480-0798730CA7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101" y="148001"/>
            <a:ext cx="1275711" cy="980408"/>
          </a:xfrm>
          <a:prstGeom prst="rect">
            <a:avLst/>
          </a:prstGeom>
        </p:spPr>
      </p:pic>
      <p:graphicFrame>
        <p:nvGraphicFramePr>
          <p:cNvPr id="74" name="Diagram 73">
            <a:extLst>
              <a:ext uri="{FF2B5EF4-FFF2-40B4-BE49-F238E27FC236}">
                <a16:creationId xmlns:a16="http://schemas.microsoft.com/office/drawing/2014/main" id="{C84C167D-90A2-FF18-2714-DB98FF282B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3482314"/>
              </p:ext>
            </p:extLst>
          </p:nvPr>
        </p:nvGraphicFramePr>
        <p:xfrm>
          <a:off x="840625" y="2051554"/>
          <a:ext cx="10498061" cy="3727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613109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73324-1DBD-8BED-6436-F75F481AE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2493"/>
            <a:ext cx="9713495" cy="1298827"/>
          </a:xfrm>
        </p:spPr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Gt america"/>
              </a:rPr>
              <a:t>With the resources you have, what can you focus on?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72A80E7-0B58-8CED-374C-FD3955F513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579" y="6128224"/>
            <a:ext cx="2075234" cy="581775"/>
          </a:xfrm>
          <a:prstGeom prst="rect">
            <a:avLst/>
          </a:prstGeom>
        </p:spPr>
      </p:pic>
      <p:pic>
        <p:nvPicPr>
          <p:cNvPr id="7" name="Picture 6" descr="A yellow text on a white background&#10;&#10;Description automatically generated">
            <a:extLst>
              <a:ext uri="{FF2B5EF4-FFF2-40B4-BE49-F238E27FC236}">
                <a16:creationId xmlns:a16="http://schemas.microsoft.com/office/drawing/2014/main" id="{FF7BF4ED-B52F-943F-2480-0798730CA7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101" y="148001"/>
            <a:ext cx="1275711" cy="980408"/>
          </a:xfrm>
          <a:prstGeom prst="rect">
            <a:avLst/>
          </a:prstGeom>
        </p:spPr>
      </p:pic>
      <p:graphicFrame>
        <p:nvGraphicFramePr>
          <p:cNvPr id="23" name="Diagram 22">
            <a:extLst>
              <a:ext uri="{FF2B5EF4-FFF2-40B4-BE49-F238E27FC236}">
                <a16:creationId xmlns:a16="http://schemas.microsoft.com/office/drawing/2014/main" id="{72032716-638F-8CA9-0939-6905D0EC2E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6154957"/>
              </p:ext>
            </p:extLst>
          </p:nvPr>
        </p:nvGraphicFramePr>
        <p:xfrm>
          <a:off x="840625" y="2051554"/>
          <a:ext cx="10498061" cy="3727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05822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72A80E7-0B58-8CED-374C-FD3955F513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579" y="6128224"/>
            <a:ext cx="2075234" cy="581775"/>
          </a:xfrm>
          <a:prstGeom prst="rect">
            <a:avLst/>
          </a:prstGeom>
        </p:spPr>
      </p:pic>
      <p:pic>
        <p:nvPicPr>
          <p:cNvPr id="7" name="Picture 6" descr="A yellow text on a white background&#10;&#10;Description automatically generated">
            <a:extLst>
              <a:ext uri="{FF2B5EF4-FFF2-40B4-BE49-F238E27FC236}">
                <a16:creationId xmlns:a16="http://schemas.microsoft.com/office/drawing/2014/main" id="{FF7BF4ED-B52F-943F-2480-0798730CA7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101" y="148001"/>
            <a:ext cx="1275711" cy="98040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3C03016-8705-AA80-1640-C6335A6A3083}"/>
              </a:ext>
            </a:extLst>
          </p:cNvPr>
          <p:cNvSpPr txBox="1">
            <a:spLocks/>
          </p:cNvSpPr>
          <p:nvPr/>
        </p:nvSpPr>
        <p:spPr>
          <a:xfrm>
            <a:off x="491765" y="1128409"/>
            <a:ext cx="11208470" cy="3178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600" b="1">
                <a:solidFill>
                  <a:schemeClr val="accent1">
                    <a:lumMod val="50000"/>
                  </a:schemeClr>
                </a:solidFill>
                <a:latin typeface="Gt america"/>
              </a:rPr>
              <a:t>Thank you!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698CC18-5169-A2CF-1574-DAD5E286B370}"/>
              </a:ext>
            </a:extLst>
          </p:cNvPr>
          <p:cNvSpPr txBox="1">
            <a:spLocks/>
          </p:cNvSpPr>
          <p:nvPr/>
        </p:nvSpPr>
        <p:spPr>
          <a:xfrm>
            <a:off x="491765" y="3531639"/>
            <a:ext cx="11208470" cy="3178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b="1">
                <a:solidFill>
                  <a:schemeClr val="accent1">
                    <a:lumMod val="50000"/>
                  </a:schemeClr>
                </a:solidFill>
                <a:latin typeface="Gt america"/>
              </a:rPr>
              <a:t>studentreps@manchester.ac.uk</a:t>
            </a:r>
          </a:p>
        </p:txBody>
      </p:sp>
    </p:spTree>
    <p:extLst>
      <p:ext uri="{BB962C8B-B14F-4D97-AF65-F5344CB8AC3E}">
        <p14:creationId xmlns:p14="http://schemas.microsoft.com/office/powerpoint/2010/main" val="424241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73324-1DBD-8BED-6436-F75F481AE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chemeClr val="accent1">
                    <a:lumMod val="50000"/>
                  </a:schemeClr>
                </a:solidFill>
                <a:latin typeface="Gt america"/>
              </a:rPr>
              <a:t>Room shuffling and ice breaker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72A80E7-0B58-8CED-374C-FD3955F513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579" y="6128224"/>
            <a:ext cx="2075234" cy="581775"/>
          </a:xfrm>
          <a:prstGeom prst="rect">
            <a:avLst/>
          </a:prstGeom>
        </p:spPr>
      </p:pic>
      <p:pic>
        <p:nvPicPr>
          <p:cNvPr id="7" name="Picture 6" descr="A yellow text on a white background&#10;&#10;Description automatically generated">
            <a:extLst>
              <a:ext uri="{FF2B5EF4-FFF2-40B4-BE49-F238E27FC236}">
                <a16:creationId xmlns:a16="http://schemas.microsoft.com/office/drawing/2014/main" id="{FF7BF4ED-B52F-943F-2480-0798730CA7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101" y="148001"/>
            <a:ext cx="1275711" cy="980408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9BD5B78-92F8-9039-0B25-1E22F246AAC0}"/>
              </a:ext>
            </a:extLst>
          </p:cNvPr>
          <p:cNvSpPr txBox="1">
            <a:spLocks/>
          </p:cNvSpPr>
          <p:nvPr/>
        </p:nvSpPr>
        <p:spPr>
          <a:xfrm>
            <a:off x="613244" y="2049646"/>
            <a:ext cx="11208470" cy="3178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600" b="1" dirty="0">
                <a:solidFill>
                  <a:schemeClr val="accent1">
                    <a:lumMod val="50000"/>
                  </a:schemeClr>
                </a:solidFill>
                <a:latin typeface="Gt america"/>
              </a:rPr>
              <a:t>What 3 things have you taken away from the conference?</a:t>
            </a:r>
          </a:p>
        </p:txBody>
      </p:sp>
    </p:spTree>
    <p:extLst>
      <p:ext uri="{BB962C8B-B14F-4D97-AF65-F5344CB8AC3E}">
        <p14:creationId xmlns:p14="http://schemas.microsoft.com/office/powerpoint/2010/main" val="61355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73324-1DBD-8BED-6436-F75F481AE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chemeClr val="accent1">
                    <a:lumMod val="50000"/>
                  </a:schemeClr>
                </a:solidFill>
                <a:latin typeface="Gt america"/>
              </a:rPr>
              <a:t>Rep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81865-AE38-631C-9157-69B12D126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b="0" i="0">
              <a:solidFill>
                <a:srgbClr val="0D0D0D"/>
              </a:solidFill>
              <a:effectLst/>
              <a:latin typeface="Söhne"/>
            </a:endParaRPr>
          </a:p>
          <a:p>
            <a:pPr lvl="1"/>
            <a:endParaRPr lang="en-GB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72A80E7-0B58-8CED-374C-FD3955F513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579" y="6128224"/>
            <a:ext cx="2075234" cy="581775"/>
          </a:xfrm>
          <a:prstGeom prst="rect">
            <a:avLst/>
          </a:prstGeom>
        </p:spPr>
      </p:pic>
      <p:pic>
        <p:nvPicPr>
          <p:cNvPr id="7" name="Picture 6" descr="A yellow text on a white background&#10;&#10;Description automatically generated">
            <a:extLst>
              <a:ext uri="{FF2B5EF4-FFF2-40B4-BE49-F238E27FC236}">
                <a16:creationId xmlns:a16="http://schemas.microsoft.com/office/drawing/2014/main" id="{FF7BF4ED-B52F-943F-2480-0798730CA7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101" y="148001"/>
            <a:ext cx="1275711" cy="980408"/>
          </a:xfrm>
          <a:prstGeom prst="rect">
            <a:avLst/>
          </a:prstGeom>
        </p:spPr>
      </p:pic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DBEE2F80-FAA2-FCD9-F533-D77413B9AA1D}"/>
              </a:ext>
            </a:extLst>
          </p:cNvPr>
          <p:cNvSpPr/>
          <p:nvPr/>
        </p:nvSpPr>
        <p:spPr>
          <a:xfrm>
            <a:off x="1302396" y="2634842"/>
            <a:ext cx="3810103" cy="2759328"/>
          </a:xfrm>
          <a:prstGeom prst="triangle">
            <a:avLst>
              <a:gd name="adj" fmla="val 49808"/>
            </a:avLst>
          </a:prstGeom>
          <a:noFill/>
          <a:ln w="38100">
            <a:solidFill>
              <a:srgbClr val="F4A13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82D36A-2F3F-D572-D555-D69A81CEC462}"/>
              </a:ext>
            </a:extLst>
          </p:cNvPr>
          <p:cNvCxnSpPr/>
          <p:nvPr/>
        </p:nvCxnSpPr>
        <p:spPr>
          <a:xfrm>
            <a:off x="6309360" y="892334"/>
            <a:ext cx="0" cy="5585991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07964EB-EE03-312C-7C7B-449F88C95322}"/>
              </a:ext>
            </a:extLst>
          </p:cNvPr>
          <p:cNvSpPr txBox="1"/>
          <p:nvPr/>
        </p:nvSpPr>
        <p:spPr>
          <a:xfrm>
            <a:off x="2344837" y="5727232"/>
            <a:ext cx="1717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chemeClr val="accent1">
                    <a:lumMod val="50000"/>
                  </a:schemeClr>
                </a:solidFill>
              </a:rPr>
              <a:t>Pre 2022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3BC77E-1293-F93D-EC97-82E61D1780D9}"/>
              </a:ext>
            </a:extLst>
          </p:cNvPr>
          <p:cNvSpPr txBox="1"/>
          <p:nvPr/>
        </p:nvSpPr>
        <p:spPr>
          <a:xfrm>
            <a:off x="8265869" y="5727232"/>
            <a:ext cx="233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chemeClr val="accent1">
                    <a:lumMod val="50000"/>
                  </a:schemeClr>
                </a:solidFill>
              </a:rPr>
              <a:t>Academic year 23/24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49EF69-966F-71B2-5802-FC9A8A66C168}"/>
              </a:ext>
            </a:extLst>
          </p:cNvPr>
          <p:cNvSpPr txBox="1"/>
          <p:nvPr/>
        </p:nvSpPr>
        <p:spPr>
          <a:xfrm>
            <a:off x="2344839" y="4929601"/>
            <a:ext cx="1717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chemeClr val="accent1">
                    <a:lumMod val="50000"/>
                  </a:schemeClr>
                </a:solidFill>
              </a:rPr>
              <a:t>Student Rep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D3E658-FB9B-7A9D-AA4A-25925D2E8A2D}"/>
              </a:ext>
            </a:extLst>
          </p:cNvPr>
          <p:cNvSpPr txBox="1"/>
          <p:nvPr/>
        </p:nvSpPr>
        <p:spPr>
          <a:xfrm>
            <a:off x="104147" y="3636768"/>
            <a:ext cx="1717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chemeClr val="accent1">
                    <a:lumMod val="50000"/>
                  </a:schemeClr>
                </a:solidFill>
              </a:rPr>
              <a:t>School Rep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C6A386D-D330-9BA7-8061-F2724175FB73}"/>
              </a:ext>
            </a:extLst>
          </p:cNvPr>
          <p:cNvSpPr txBox="1"/>
          <p:nvPr/>
        </p:nvSpPr>
        <p:spPr>
          <a:xfrm>
            <a:off x="1975753" y="2208465"/>
            <a:ext cx="2455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chemeClr val="accent1">
                    <a:lumMod val="50000"/>
                  </a:schemeClr>
                </a:solidFill>
              </a:rPr>
              <a:t>Education Exec Officer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CE6C7341-5D9C-E04F-9D3E-3C5191147E27}"/>
              </a:ext>
            </a:extLst>
          </p:cNvPr>
          <p:cNvSpPr/>
          <p:nvPr/>
        </p:nvSpPr>
        <p:spPr>
          <a:xfrm>
            <a:off x="7543697" y="2634842"/>
            <a:ext cx="3810103" cy="2759328"/>
          </a:xfrm>
          <a:prstGeom prst="triangle">
            <a:avLst>
              <a:gd name="adj" fmla="val 49808"/>
            </a:avLst>
          </a:prstGeom>
          <a:noFill/>
          <a:ln w="38100">
            <a:solidFill>
              <a:srgbClr val="F4A13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65A930-4F7C-E6A4-A428-48C7AB6153FD}"/>
              </a:ext>
            </a:extLst>
          </p:cNvPr>
          <p:cNvSpPr txBox="1"/>
          <p:nvPr/>
        </p:nvSpPr>
        <p:spPr>
          <a:xfrm>
            <a:off x="8590228" y="4929601"/>
            <a:ext cx="1717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chemeClr val="accent1">
                    <a:lumMod val="50000"/>
                  </a:schemeClr>
                </a:solidFill>
              </a:rPr>
              <a:t>Course Rep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9CA7291-4978-47FD-1ADB-68803CC87754}"/>
              </a:ext>
            </a:extLst>
          </p:cNvPr>
          <p:cNvSpPr txBox="1"/>
          <p:nvPr/>
        </p:nvSpPr>
        <p:spPr>
          <a:xfrm>
            <a:off x="8590228" y="3753479"/>
            <a:ext cx="1717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chemeClr val="accent1">
                    <a:lumMod val="50000"/>
                  </a:schemeClr>
                </a:solidFill>
              </a:rPr>
              <a:t>School Rep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26A994-93E8-4BA4-9E04-F75E03BE42D4}"/>
              </a:ext>
            </a:extLst>
          </p:cNvPr>
          <p:cNvSpPr txBox="1"/>
          <p:nvPr/>
        </p:nvSpPr>
        <p:spPr>
          <a:xfrm>
            <a:off x="8221142" y="1329386"/>
            <a:ext cx="24552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chemeClr val="accent1">
                    <a:lumMod val="50000"/>
                  </a:schemeClr>
                </a:solidFill>
              </a:rPr>
              <a:t>HUMS Exec Officer</a:t>
            </a:r>
            <a:br>
              <a:rPr lang="en-GB" b="1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b="1">
                <a:solidFill>
                  <a:schemeClr val="accent1">
                    <a:lumMod val="50000"/>
                  </a:schemeClr>
                </a:solidFill>
              </a:rPr>
              <a:t>FBMH Exec Officer</a:t>
            </a:r>
          </a:p>
          <a:p>
            <a:pPr algn="ctr"/>
            <a:r>
              <a:rPr lang="en-GB" b="1">
                <a:solidFill>
                  <a:schemeClr val="accent1">
                    <a:lumMod val="50000"/>
                  </a:schemeClr>
                </a:solidFill>
              </a:rPr>
              <a:t>FSE Exec Officer</a:t>
            </a:r>
            <a:br>
              <a:rPr lang="en-GB" b="1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b="1">
                <a:solidFill>
                  <a:schemeClr val="accent1">
                    <a:lumMod val="50000"/>
                  </a:schemeClr>
                </a:solidFill>
              </a:rPr>
              <a:t>Research Exec Officer</a:t>
            </a:r>
          </a:p>
        </p:txBody>
      </p:sp>
    </p:spTree>
    <p:extLst>
      <p:ext uri="{BB962C8B-B14F-4D97-AF65-F5344CB8AC3E}">
        <p14:creationId xmlns:p14="http://schemas.microsoft.com/office/powerpoint/2010/main" val="154282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14" grpId="0"/>
      <p:bldP spid="15" grpId="0"/>
      <p:bldP spid="16" grpId="0"/>
      <p:bldP spid="17" grpId="0" animBg="1"/>
      <p:bldP spid="18" grpId="0"/>
      <p:bldP spid="19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73324-1DBD-8BED-6436-F75F481AE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548" y="365125"/>
            <a:ext cx="10515600" cy="1325563"/>
          </a:xfrm>
        </p:spPr>
        <p:txBody>
          <a:bodyPr/>
          <a:lstStyle/>
          <a:p>
            <a:r>
              <a:rPr lang="en-GB" b="1">
                <a:solidFill>
                  <a:schemeClr val="accent1">
                    <a:lumMod val="50000"/>
                  </a:schemeClr>
                </a:solidFill>
                <a:latin typeface="Gt america"/>
              </a:rPr>
              <a:t>Rep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81865-AE38-631C-9157-69B12D126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b="0" i="0">
              <a:solidFill>
                <a:srgbClr val="0D0D0D"/>
              </a:solidFill>
              <a:effectLst/>
              <a:latin typeface="Söhne"/>
            </a:endParaRPr>
          </a:p>
          <a:p>
            <a:pPr lvl="1"/>
            <a:endParaRPr lang="en-GB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72A80E7-0B58-8CED-374C-FD3955F513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579" y="6128224"/>
            <a:ext cx="2075234" cy="581775"/>
          </a:xfrm>
          <a:prstGeom prst="rect">
            <a:avLst/>
          </a:prstGeom>
        </p:spPr>
      </p:pic>
      <p:pic>
        <p:nvPicPr>
          <p:cNvPr id="7" name="Picture 6" descr="A yellow text on a white background&#10;&#10;Description automatically generated">
            <a:extLst>
              <a:ext uri="{FF2B5EF4-FFF2-40B4-BE49-F238E27FC236}">
                <a16:creationId xmlns:a16="http://schemas.microsoft.com/office/drawing/2014/main" id="{FF7BF4ED-B52F-943F-2480-0798730CA7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101" y="148001"/>
            <a:ext cx="1275711" cy="980408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D00D54B0-C0FC-49B7-5422-62F57F626494}"/>
              </a:ext>
            </a:extLst>
          </p:cNvPr>
          <p:cNvSpPr/>
          <p:nvPr/>
        </p:nvSpPr>
        <p:spPr>
          <a:xfrm>
            <a:off x="-5876403" y="-548640"/>
            <a:ext cx="8662509" cy="8229600"/>
          </a:xfrm>
          <a:prstGeom prst="ellipse">
            <a:avLst/>
          </a:prstGeom>
          <a:noFill/>
          <a:ln w="38100">
            <a:solidFill>
              <a:srgbClr val="F4A13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549B9F-BC89-B619-601D-1905A3D46E25}"/>
              </a:ext>
            </a:extLst>
          </p:cNvPr>
          <p:cNvSpPr txBox="1"/>
          <p:nvPr/>
        </p:nvSpPr>
        <p:spPr>
          <a:xfrm>
            <a:off x="8280348" y="5448852"/>
            <a:ext cx="233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chemeClr val="accent1">
                    <a:lumMod val="50000"/>
                  </a:schemeClr>
                </a:solidFill>
              </a:rPr>
              <a:t>Academic year 23/24</a:t>
            </a: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E5624183-A043-B444-2C3B-399FCAE38AFA}"/>
              </a:ext>
            </a:extLst>
          </p:cNvPr>
          <p:cNvSpPr/>
          <p:nvPr/>
        </p:nvSpPr>
        <p:spPr>
          <a:xfrm>
            <a:off x="7543697" y="2634842"/>
            <a:ext cx="3810103" cy="2759328"/>
          </a:xfrm>
          <a:prstGeom prst="triangle">
            <a:avLst>
              <a:gd name="adj" fmla="val 49808"/>
            </a:avLst>
          </a:prstGeom>
          <a:noFill/>
          <a:ln w="38100">
            <a:solidFill>
              <a:srgbClr val="F4A13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5ADB05-6A70-4398-7CC4-9CDFC031788A}"/>
              </a:ext>
            </a:extLst>
          </p:cNvPr>
          <p:cNvSpPr txBox="1"/>
          <p:nvPr/>
        </p:nvSpPr>
        <p:spPr>
          <a:xfrm>
            <a:off x="8590228" y="4929601"/>
            <a:ext cx="1717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chemeClr val="accent1">
                    <a:lumMod val="50000"/>
                  </a:schemeClr>
                </a:solidFill>
              </a:rPr>
              <a:t>Academic Rep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681CC5A-A808-C3ED-F006-88E52DE2A754}"/>
              </a:ext>
            </a:extLst>
          </p:cNvPr>
          <p:cNvSpPr txBox="1"/>
          <p:nvPr/>
        </p:nvSpPr>
        <p:spPr>
          <a:xfrm>
            <a:off x="8590228" y="3753479"/>
            <a:ext cx="1717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chemeClr val="accent1">
                    <a:lumMod val="50000"/>
                  </a:schemeClr>
                </a:solidFill>
              </a:rPr>
              <a:t>School Rep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CB3BA67-2391-8E67-D215-6AF346FAE832}"/>
              </a:ext>
            </a:extLst>
          </p:cNvPr>
          <p:cNvSpPr txBox="1"/>
          <p:nvPr/>
        </p:nvSpPr>
        <p:spPr>
          <a:xfrm>
            <a:off x="8221142" y="1329386"/>
            <a:ext cx="24552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chemeClr val="accent1">
                    <a:lumMod val="50000"/>
                  </a:schemeClr>
                </a:solidFill>
              </a:rPr>
              <a:t>HUMS Exec Officer</a:t>
            </a:r>
            <a:br>
              <a:rPr lang="en-GB" b="1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b="1">
                <a:solidFill>
                  <a:schemeClr val="accent1">
                    <a:lumMod val="50000"/>
                  </a:schemeClr>
                </a:solidFill>
              </a:rPr>
              <a:t>FBMH Exec Officer</a:t>
            </a:r>
          </a:p>
          <a:p>
            <a:pPr algn="ctr"/>
            <a:r>
              <a:rPr lang="en-GB" b="1">
                <a:solidFill>
                  <a:schemeClr val="accent1">
                    <a:lumMod val="50000"/>
                  </a:schemeClr>
                </a:solidFill>
              </a:rPr>
              <a:t>FSE Exec Officer</a:t>
            </a:r>
            <a:br>
              <a:rPr lang="en-GB" b="1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b="1">
                <a:solidFill>
                  <a:schemeClr val="accent1">
                    <a:lumMod val="50000"/>
                  </a:schemeClr>
                </a:solidFill>
              </a:rPr>
              <a:t>Research Exec Officer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CE8622A-0077-E71A-5AB3-5D949C66D5C7}"/>
              </a:ext>
            </a:extLst>
          </p:cNvPr>
          <p:cNvSpPr/>
          <p:nvPr/>
        </p:nvSpPr>
        <p:spPr>
          <a:xfrm>
            <a:off x="2358538" y="4518987"/>
            <a:ext cx="427568" cy="410614"/>
          </a:xfrm>
          <a:prstGeom prst="ellipse">
            <a:avLst/>
          </a:prstGeom>
          <a:solidFill>
            <a:srgbClr val="F4A135"/>
          </a:solidFill>
          <a:ln w="38100">
            <a:solidFill>
              <a:srgbClr val="F4A13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0CDF281-88AC-1F49-A892-40F69255AB61}"/>
              </a:ext>
            </a:extLst>
          </p:cNvPr>
          <p:cNvSpPr/>
          <p:nvPr/>
        </p:nvSpPr>
        <p:spPr>
          <a:xfrm>
            <a:off x="2572322" y="3270411"/>
            <a:ext cx="427568" cy="410614"/>
          </a:xfrm>
          <a:prstGeom prst="ellipse">
            <a:avLst/>
          </a:prstGeom>
          <a:solidFill>
            <a:srgbClr val="F4A135"/>
          </a:solidFill>
          <a:ln w="38100">
            <a:solidFill>
              <a:srgbClr val="F4A13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2267C92-2284-C2E4-F020-1BDCF44C3C78}"/>
              </a:ext>
            </a:extLst>
          </p:cNvPr>
          <p:cNvSpPr/>
          <p:nvPr/>
        </p:nvSpPr>
        <p:spPr>
          <a:xfrm>
            <a:off x="2353471" y="1951824"/>
            <a:ext cx="427568" cy="410614"/>
          </a:xfrm>
          <a:prstGeom prst="ellipse">
            <a:avLst/>
          </a:prstGeom>
          <a:solidFill>
            <a:srgbClr val="F4A135"/>
          </a:solidFill>
          <a:ln w="38100">
            <a:solidFill>
              <a:srgbClr val="F4A13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91522FC-7767-3601-BFEF-B8006B134810}"/>
              </a:ext>
            </a:extLst>
          </p:cNvPr>
          <p:cNvSpPr txBox="1"/>
          <p:nvPr/>
        </p:nvSpPr>
        <p:spPr>
          <a:xfrm>
            <a:off x="2713007" y="1890775"/>
            <a:ext cx="3067621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New training for reps – different delivery methods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807B4B-DD01-413D-13F2-F99AD957213A}"/>
              </a:ext>
            </a:extLst>
          </p:cNvPr>
          <p:cNvSpPr txBox="1"/>
          <p:nvPr/>
        </p:nvSpPr>
        <p:spPr>
          <a:xfrm>
            <a:off x="2713008" y="3278065"/>
            <a:ext cx="3067621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Sign-up method, no elections*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1747B08-2B2B-376C-8B13-2AE2FA74C643}"/>
              </a:ext>
            </a:extLst>
          </p:cNvPr>
          <p:cNvSpPr txBox="1"/>
          <p:nvPr/>
        </p:nvSpPr>
        <p:spPr>
          <a:xfrm>
            <a:off x="2713007" y="4596470"/>
            <a:ext cx="3239882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Focus on developing sense of belonging – School Reps</a:t>
            </a:r>
            <a:endParaRPr lang="en-GB" sz="2000" b="1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BA8648-AD3C-C2BA-7425-5F897340664B}"/>
              </a:ext>
            </a:extLst>
          </p:cNvPr>
          <p:cNvSpPr txBox="1"/>
          <p:nvPr/>
        </p:nvSpPr>
        <p:spPr>
          <a:xfrm>
            <a:off x="1488460" y="6424990"/>
            <a:ext cx="2599727" cy="3519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*Some funky programmes</a:t>
            </a:r>
            <a:endParaRPr lang="en-US" sz="1600">
              <a:solidFill>
                <a:schemeClr val="accent1">
                  <a:lumMod val="5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316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72A80E7-0B58-8CED-374C-FD3955F513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579" y="6128224"/>
            <a:ext cx="2075234" cy="581775"/>
          </a:xfrm>
          <a:prstGeom prst="rect">
            <a:avLst/>
          </a:prstGeom>
        </p:spPr>
      </p:pic>
      <p:pic>
        <p:nvPicPr>
          <p:cNvPr id="7" name="Picture 6" descr="A yellow text on a white background&#10;&#10;Description automatically generated">
            <a:extLst>
              <a:ext uri="{FF2B5EF4-FFF2-40B4-BE49-F238E27FC236}">
                <a16:creationId xmlns:a16="http://schemas.microsoft.com/office/drawing/2014/main" id="{FF7BF4ED-B52F-943F-2480-0798730CA7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101" y="148001"/>
            <a:ext cx="1275711" cy="980408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53D965B-666C-A313-7DCE-31933DF9F304}"/>
              </a:ext>
            </a:extLst>
          </p:cNvPr>
          <p:cNvSpPr txBox="1">
            <a:spLocks/>
          </p:cNvSpPr>
          <p:nvPr/>
        </p:nvSpPr>
        <p:spPr>
          <a:xfrm>
            <a:off x="613244" y="1022603"/>
            <a:ext cx="11208470" cy="3178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600" b="1" dirty="0">
                <a:solidFill>
                  <a:schemeClr val="accent1">
                    <a:lumMod val="50000"/>
                  </a:schemeClr>
                </a:solidFill>
                <a:latin typeface="Gt america"/>
              </a:rPr>
              <a:t>How do you stop students from engaging?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44FBF15-D32A-C242-5BF7-079C84904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Gt america"/>
                <a:cs typeface="Calibri Light"/>
              </a:rPr>
              <a:t>Provocation</a:t>
            </a:r>
          </a:p>
        </p:txBody>
      </p:sp>
      <p:pic>
        <p:nvPicPr>
          <p:cNvPr id="2" name="Picture 1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E9021BD4-CDA9-31CD-B09F-8F2BD45D00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3174" y="3699565"/>
            <a:ext cx="2694610" cy="271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02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72A80E7-0B58-8CED-374C-FD3955F513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579" y="6128224"/>
            <a:ext cx="2075234" cy="581775"/>
          </a:xfrm>
          <a:prstGeom prst="rect">
            <a:avLst/>
          </a:prstGeom>
        </p:spPr>
      </p:pic>
      <p:pic>
        <p:nvPicPr>
          <p:cNvPr id="7" name="Picture 6" descr="A yellow text on a white background&#10;&#10;Description automatically generated">
            <a:extLst>
              <a:ext uri="{FF2B5EF4-FFF2-40B4-BE49-F238E27FC236}">
                <a16:creationId xmlns:a16="http://schemas.microsoft.com/office/drawing/2014/main" id="{FF7BF4ED-B52F-943F-2480-0798730CA7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101" y="148001"/>
            <a:ext cx="1275711" cy="980408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14D26474-46EC-3C96-6787-9B99A0543E64}"/>
              </a:ext>
            </a:extLst>
          </p:cNvPr>
          <p:cNvSpPr txBox="1">
            <a:spLocks/>
          </p:cNvSpPr>
          <p:nvPr/>
        </p:nvSpPr>
        <p:spPr>
          <a:xfrm>
            <a:off x="492928" y="2276909"/>
            <a:ext cx="11208470" cy="23094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600" b="1" dirty="0">
                <a:solidFill>
                  <a:schemeClr val="accent1">
                    <a:lumMod val="50000"/>
                  </a:schemeClr>
                </a:solidFill>
                <a:latin typeface="Gt america"/>
              </a:rPr>
              <a:t>What can we do instead?</a:t>
            </a:r>
          </a:p>
        </p:txBody>
      </p:sp>
    </p:spTree>
    <p:extLst>
      <p:ext uri="{BB962C8B-B14F-4D97-AF65-F5344CB8AC3E}">
        <p14:creationId xmlns:p14="http://schemas.microsoft.com/office/powerpoint/2010/main" val="381294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73324-1DBD-8BED-6436-F75F481AE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Gt america"/>
              </a:rPr>
              <a:t>3 Pillars of Engagement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72A80E7-0B58-8CED-374C-FD3955F513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579" y="6128224"/>
            <a:ext cx="2075234" cy="581775"/>
          </a:xfrm>
          <a:prstGeom prst="rect">
            <a:avLst/>
          </a:prstGeom>
        </p:spPr>
      </p:pic>
      <p:pic>
        <p:nvPicPr>
          <p:cNvPr id="7" name="Picture 6" descr="A yellow text on a white background&#10;&#10;Description automatically generated">
            <a:extLst>
              <a:ext uri="{FF2B5EF4-FFF2-40B4-BE49-F238E27FC236}">
                <a16:creationId xmlns:a16="http://schemas.microsoft.com/office/drawing/2014/main" id="{FF7BF4ED-B52F-943F-2480-0798730CA7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101" y="148001"/>
            <a:ext cx="1275711" cy="980408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F380A5F-905D-2C10-DB52-E441345F71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1737496"/>
              </p:ext>
            </p:extLst>
          </p:nvPr>
        </p:nvGraphicFramePr>
        <p:xfrm>
          <a:off x="840625" y="2051554"/>
          <a:ext cx="10498061" cy="3727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67957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73324-1DBD-8BED-6436-F75F481AE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5757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Gt america"/>
              </a:rPr>
              <a:t>If you had unlimited resources, how would you...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72A80E7-0B58-8CED-374C-FD3955F513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579" y="6128224"/>
            <a:ext cx="2075234" cy="581775"/>
          </a:xfrm>
          <a:prstGeom prst="rect">
            <a:avLst/>
          </a:prstGeom>
        </p:spPr>
      </p:pic>
      <p:pic>
        <p:nvPicPr>
          <p:cNvPr id="7" name="Picture 6" descr="A yellow text on a white background&#10;&#10;Description automatically generated">
            <a:extLst>
              <a:ext uri="{FF2B5EF4-FFF2-40B4-BE49-F238E27FC236}">
                <a16:creationId xmlns:a16="http://schemas.microsoft.com/office/drawing/2014/main" id="{FF7BF4ED-B52F-943F-2480-0798730CA7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101" y="148001"/>
            <a:ext cx="1275711" cy="980408"/>
          </a:xfrm>
          <a:prstGeom prst="rect">
            <a:avLst/>
          </a:prstGeom>
        </p:spPr>
      </p:pic>
      <p:graphicFrame>
        <p:nvGraphicFramePr>
          <p:cNvPr id="46" name="Diagram 45">
            <a:extLst>
              <a:ext uri="{FF2B5EF4-FFF2-40B4-BE49-F238E27FC236}">
                <a16:creationId xmlns:a16="http://schemas.microsoft.com/office/drawing/2014/main" id="{43961017-F42B-A0FB-C6C7-07105B66A8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7286670"/>
              </p:ext>
            </p:extLst>
          </p:nvPr>
        </p:nvGraphicFramePr>
        <p:xfrm>
          <a:off x="840625" y="2051554"/>
          <a:ext cx="10498061" cy="3727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81149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C72A80E7-0B58-8CED-374C-FD3955F513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579" y="6128224"/>
            <a:ext cx="2075234" cy="581775"/>
          </a:xfrm>
          <a:prstGeom prst="rect">
            <a:avLst/>
          </a:prstGeom>
        </p:spPr>
      </p:pic>
      <p:pic>
        <p:nvPicPr>
          <p:cNvPr id="7" name="Picture 6" descr="A yellow text on a white background&#10;&#10;Description automatically generated">
            <a:extLst>
              <a:ext uri="{FF2B5EF4-FFF2-40B4-BE49-F238E27FC236}">
                <a16:creationId xmlns:a16="http://schemas.microsoft.com/office/drawing/2014/main" id="{FF7BF4ED-B52F-943F-2480-0798730CA7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101" y="148001"/>
            <a:ext cx="1275711" cy="980408"/>
          </a:xfrm>
          <a:prstGeom prst="rect">
            <a:avLst/>
          </a:prstGeom>
        </p:spPr>
      </p:pic>
      <p:pic>
        <p:nvPicPr>
          <p:cNvPr id="2" name="Picture 1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9FC502C9-4B21-CACF-C9C7-CCA550D63FF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2002" t="2013" r="1171" b="1797"/>
          <a:stretch/>
        </p:blipFill>
        <p:spPr>
          <a:xfrm>
            <a:off x="4045448" y="1399095"/>
            <a:ext cx="4094738" cy="407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109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EB47DF6A2E80458617139DCB31904B" ma:contentTypeVersion="10" ma:contentTypeDescription="Create a new document." ma:contentTypeScope="" ma:versionID="721cf7e12242acd314578671aec3e1ee">
  <xsd:schema xmlns:xsd="http://www.w3.org/2001/XMLSchema" xmlns:xs="http://www.w3.org/2001/XMLSchema" xmlns:p="http://schemas.microsoft.com/office/2006/metadata/properties" xmlns:ns2="bb2e6d0c-ee69-42dd-bf20-022007a6fcf5" xmlns:ns3="07e60bad-5275-4c71-8da1-d50b6585844a" targetNamespace="http://schemas.microsoft.com/office/2006/metadata/properties" ma:root="true" ma:fieldsID="097aac35653bde2e03f4f562e325bf43" ns2:_="" ns3:_="">
    <xsd:import namespace="bb2e6d0c-ee69-42dd-bf20-022007a6fcf5"/>
    <xsd:import namespace="07e60bad-5275-4c71-8da1-d50b65858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2e6d0c-ee69-42dd-bf20-022007a6fc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e60bad-5275-4c71-8da1-d50b658584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bb2e6d0c-ee69-42dd-bf20-022007a6fcf5" xsi:nil="true"/>
    <SharedWithUsers xmlns="07e60bad-5275-4c71-8da1-d50b6585844a">
      <UserInfo>
        <DisplayName>Krystyna Drewenska</DisplayName>
        <AccountId>768</AccountId>
        <AccountType/>
      </UserInfo>
      <UserInfo>
        <DisplayName>Ausrine Naujalyte</DisplayName>
        <AccountId>638</AccountId>
        <AccountType/>
      </UserInfo>
      <UserInfo>
        <DisplayName>Emma Bramwell</DisplayName>
        <AccountId>641</AccountId>
        <AccountType/>
      </UserInfo>
      <UserInfo>
        <DisplayName>Mario Pezzino</DisplayName>
        <AccountId>838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E282C3-C7FE-4AE6-8CCB-8FEB5461AF4B}"/>
</file>

<file path=customXml/itemProps2.xml><?xml version="1.0" encoding="utf-8"?>
<ds:datastoreItem xmlns:ds="http://schemas.openxmlformats.org/officeDocument/2006/customXml" ds:itemID="{2FC54ED6-E4A3-44AE-A277-CE390492F612}">
  <ds:schemaRefs>
    <ds:schemaRef ds:uri="9f82b4a4-79e2-4023-8e0e-141192a79318"/>
    <ds:schemaRef ds:uri="b976134f-9d78-4dbf-b132-18e76711157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9476337-772F-4FE4-B539-D8C788227D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12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Keeping Student Reps engaged in times of declining engagement</vt:lpstr>
      <vt:lpstr>Room shuffling and ice breaker</vt:lpstr>
      <vt:lpstr>Rep Structure</vt:lpstr>
      <vt:lpstr>Rep Structure</vt:lpstr>
      <vt:lpstr>Provocation</vt:lpstr>
      <vt:lpstr>PowerPoint Presentation</vt:lpstr>
      <vt:lpstr>3 Pillars of Engagement</vt:lpstr>
      <vt:lpstr>If you had unlimited resources, how would you...</vt:lpstr>
      <vt:lpstr>PowerPoint Presentation</vt:lpstr>
      <vt:lpstr>If you had unlimited resources how would you...</vt:lpstr>
      <vt:lpstr>With the resources you have, what can you focus on?</vt:lpstr>
      <vt:lpstr>PowerPoint Presentation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Rep Training</dc:title>
  <dc:creator>Emma Hollenberg</dc:creator>
  <cp:revision>159</cp:revision>
  <dcterms:created xsi:type="dcterms:W3CDTF">2024-05-02T14:30:02Z</dcterms:created>
  <dcterms:modified xsi:type="dcterms:W3CDTF">2024-08-09T14:23:31Z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0x01010065848BE6E29C2C4C9DE2CC31CFCA438B</vt:lpwstr>
  </property>
  <property fmtid="{D5CDD505-2E9C-101B-9397-08002B2CF9AE}" pid="3" name="MediaServiceImageTags">
    <vt:lpwstr/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_activity">
    <vt:lpwstr>{"FileActivityType":"9","FileActivityTimeStamp":"2024-05-28T12:38:38.757Z","FileActivityUsersOnPage":[{"DisplayName":"Emma Hollenberg","Id":"emma.hollenberg@manchester.ac.uk"},{"DisplayName":"Krystyna Drewenska","Id":"krystyna.drewenska@manchester.ac.uk"},{"DisplayName":"Emma Bramwell","Id":"emma.bramwell@manchester.ac.uk"}],"FileActivityNavigationId":null}</vt:lpwstr>
  </property>
  <property fmtid="{D5CDD505-2E9C-101B-9397-08002B2CF9AE}" pid="7" name="TriggerFlowInfo">
    <vt:lpwstr/>
  </property>
</Properties>
</file>