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notesSlides/notesSlide2.xml" ContentType="application/vnd.openxmlformats-officedocument.presentationml.notesSlide+xml"/>
  <Override PartName="/ppt/webextensions/webextension2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4"/>
  </p:notesMasterIdLst>
  <p:sldIdLst>
    <p:sldId id="256" r:id="rId2"/>
    <p:sldId id="267" r:id="rId3"/>
    <p:sldId id="272" r:id="rId4"/>
    <p:sldId id="270" r:id="rId5"/>
    <p:sldId id="259" r:id="rId6"/>
    <p:sldId id="263" r:id="rId7"/>
    <p:sldId id="260" r:id="rId8"/>
    <p:sldId id="261" r:id="rId9"/>
    <p:sldId id="265" r:id="rId10"/>
    <p:sldId id="268" r:id="rId11"/>
    <p:sldId id="269" r:id="rId12"/>
    <p:sldId id="271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64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70546E-20BD-4C0A-BD9B-C16A12BE6B96}" v="3" dt="2024-08-09T10:40:19.172"/>
    <p1510:client id="{DB8D3FD1-FFBC-4705-B0F7-2A6D6AFF08DA}" v="841" dt="2024-08-09T11:39:21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wers, Jayne" userId="92c48928-3fee-407f-9582-c13060813818" providerId="ADAL" clId="{DB8D3FD1-FFBC-4705-B0F7-2A6D6AFF08DA}"/>
    <pc:docChg chg="undo redo custSel addSld delSld modSld sldOrd modMainMaster replTag">
      <pc:chgData name="Flowers, Jayne" userId="92c48928-3fee-407f-9582-c13060813818" providerId="ADAL" clId="{DB8D3FD1-FFBC-4705-B0F7-2A6D6AFF08DA}" dt="2024-08-09T11:39:21.131" v="4302" actId="1076"/>
      <pc:docMkLst>
        <pc:docMk/>
      </pc:docMkLst>
      <pc:sldChg chg="addSp delSp modSp mod">
        <pc:chgData name="Flowers, Jayne" userId="92c48928-3fee-407f-9582-c13060813818" providerId="ADAL" clId="{DB8D3FD1-FFBC-4705-B0F7-2A6D6AFF08DA}" dt="2024-08-09T11:39:21.131" v="4302" actId="1076"/>
        <pc:sldMkLst>
          <pc:docMk/>
          <pc:sldMk cId="1821691646" sldId="256"/>
        </pc:sldMkLst>
        <pc:spChg chg="mod">
          <ac:chgData name="Flowers, Jayne" userId="92c48928-3fee-407f-9582-c13060813818" providerId="ADAL" clId="{DB8D3FD1-FFBC-4705-B0F7-2A6D6AFF08DA}" dt="2024-08-05T11:42:17.543" v="194" actId="1076"/>
          <ac:spMkLst>
            <pc:docMk/>
            <pc:sldMk cId="1821691646" sldId="256"/>
            <ac:spMk id="2" creationId="{E508F42E-277E-3251-34AB-291F7D7BCE83}"/>
          </ac:spMkLst>
        </pc:spChg>
        <pc:spChg chg="mod">
          <ac:chgData name="Flowers, Jayne" userId="92c48928-3fee-407f-9582-c13060813818" providerId="ADAL" clId="{DB8D3FD1-FFBC-4705-B0F7-2A6D6AFF08DA}" dt="2024-08-05T11:42:13.157" v="193" actId="1076"/>
          <ac:spMkLst>
            <pc:docMk/>
            <pc:sldMk cId="1821691646" sldId="256"/>
            <ac:spMk id="3" creationId="{9D6AAD2A-0807-0462-CE44-303B1AB37372}"/>
          </ac:spMkLst>
        </pc:spChg>
        <pc:spChg chg="add mod">
          <ac:chgData name="Flowers, Jayne" userId="92c48928-3fee-407f-9582-c13060813818" providerId="ADAL" clId="{DB8D3FD1-FFBC-4705-B0F7-2A6D6AFF08DA}" dt="2024-08-09T10:21:34.034" v="4111" actId="20577"/>
          <ac:spMkLst>
            <pc:docMk/>
            <pc:sldMk cId="1821691646" sldId="256"/>
            <ac:spMk id="4" creationId="{117978FC-3CBA-A005-E32F-070ED1D01214}"/>
          </ac:spMkLst>
        </pc:spChg>
        <pc:spChg chg="add del">
          <ac:chgData name="Flowers, Jayne" userId="92c48928-3fee-407f-9582-c13060813818" providerId="ADAL" clId="{DB8D3FD1-FFBC-4705-B0F7-2A6D6AFF08DA}" dt="2024-08-05T11:54:09.407" v="262" actId="478"/>
          <ac:spMkLst>
            <pc:docMk/>
            <pc:sldMk cId="1821691646" sldId="256"/>
            <ac:spMk id="22" creationId="{88B589FE-5CBC-BCBC-D94C-4B739EC247AE}"/>
          </ac:spMkLst>
        </pc:spChg>
        <pc:picChg chg="add mod ord modCrop">
          <ac:chgData name="Flowers, Jayne" userId="92c48928-3fee-407f-9582-c13060813818" providerId="ADAL" clId="{DB8D3FD1-FFBC-4705-B0F7-2A6D6AFF08DA}" dt="2024-08-05T11:49:54.904" v="260" actId="1076"/>
          <ac:picMkLst>
            <pc:docMk/>
            <pc:sldMk cId="1821691646" sldId="256"/>
            <ac:picMk id="5" creationId="{2A4649CB-09E8-B348-9B52-F76E22E6539D}"/>
          </ac:picMkLst>
        </pc:picChg>
        <pc:picChg chg="add mod ord modCrop">
          <ac:chgData name="Flowers, Jayne" userId="92c48928-3fee-407f-9582-c13060813818" providerId="ADAL" clId="{DB8D3FD1-FFBC-4705-B0F7-2A6D6AFF08DA}" dt="2024-08-05T11:43:43.507" v="210" actId="14100"/>
          <ac:picMkLst>
            <pc:docMk/>
            <pc:sldMk cId="1821691646" sldId="256"/>
            <ac:picMk id="7" creationId="{0B00C3C0-CD96-FA88-C13B-5E9298A03092}"/>
          </ac:picMkLst>
        </pc:picChg>
        <pc:picChg chg="add del mod">
          <ac:chgData name="Flowers, Jayne" userId="92c48928-3fee-407f-9582-c13060813818" providerId="ADAL" clId="{DB8D3FD1-FFBC-4705-B0F7-2A6D6AFF08DA}" dt="2024-08-05T11:21:42.822" v="43" actId="478"/>
          <ac:picMkLst>
            <pc:docMk/>
            <pc:sldMk cId="1821691646" sldId="256"/>
            <ac:picMk id="9" creationId="{D7C6CA00-5C09-41A1-4DDD-5DEAA3A990AC}"/>
          </ac:picMkLst>
        </pc:picChg>
        <pc:picChg chg="add mod ord modCrop">
          <ac:chgData name="Flowers, Jayne" userId="92c48928-3fee-407f-9582-c13060813818" providerId="ADAL" clId="{DB8D3FD1-FFBC-4705-B0F7-2A6D6AFF08DA}" dt="2024-08-05T11:49:29.526" v="255" actId="1076"/>
          <ac:picMkLst>
            <pc:docMk/>
            <pc:sldMk cId="1821691646" sldId="256"/>
            <ac:picMk id="11" creationId="{F2C6A2CD-4F55-D9CB-A6EB-18734D6691F7}"/>
          </ac:picMkLst>
        </pc:picChg>
        <pc:picChg chg="add del mod">
          <ac:chgData name="Flowers, Jayne" userId="92c48928-3fee-407f-9582-c13060813818" providerId="ADAL" clId="{DB8D3FD1-FFBC-4705-B0F7-2A6D6AFF08DA}" dt="2024-08-05T11:24:07.690" v="63" actId="478"/>
          <ac:picMkLst>
            <pc:docMk/>
            <pc:sldMk cId="1821691646" sldId="256"/>
            <ac:picMk id="13" creationId="{8DFCC949-5A2B-89DD-487B-2865E5C9E9C9}"/>
          </ac:picMkLst>
        </pc:picChg>
        <pc:picChg chg="add mod ord modCrop">
          <ac:chgData name="Flowers, Jayne" userId="92c48928-3fee-407f-9582-c13060813818" providerId="ADAL" clId="{DB8D3FD1-FFBC-4705-B0F7-2A6D6AFF08DA}" dt="2024-08-05T11:40:49.953" v="174" actId="167"/>
          <ac:picMkLst>
            <pc:docMk/>
            <pc:sldMk cId="1821691646" sldId="256"/>
            <ac:picMk id="15" creationId="{E8BBC330-AB6C-E3C5-1861-68B3D03E34D9}"/>
          </ac:picMkLst>
        </pc:picChg>
        <pc:picChg chg="add mod ord">
          <ac:chgData name="Flowers, Jayne" userId="92c48928-3fee-407f-9582-c13060813818" providerId="ADAL" clId="{DB8D3FD1-FFBC-4705-B0F7-2A6D6AFF08DA}" dt="2024-08-05T11:44:40.634" v="223" actId="1076"/>
          <ac:picMkLst>
            <pc:docMk/>
            <pc:sldMk cId="1821691646" sldId="256"/>
            <ac:picMk id="17" creationId="{86C9D3BA-ABFE-A256-4000-0E72FC819246}"/>
          </ac:picMkLst>
        </pc:picChg>
        <pc:picChg chg="add mod ord">
          <ac:chgData name="Flowers, Jayne" userId="92c48928-3fee-407f-9582-c13060813818" providerId="ADAL" clId="{DB8D3FD1-FFBC-4705-B0F7-2A6D6AFF08DA}" dt="2024-08-05T11:35:01.624" v="139" actId="14100"/>
          <ac:picMkLst>
            <pc:docMk/>
            <pc:sldMk cId="1821691646" sldId="256"/>
            <ac:picMk id="19" creationId="{D7DA54D3-8880-4A2E-93FB-4B516D2B112B}"/>
          </ac:picMkLst>
        </pc:picChg>
        <pc:picChg chg="add mod ord">
          <ac:chgData name="Flowers, Jayne" userId="92c48928-3fee-407f-9582-c13060813818" providerId="ADAL" clId="{DB8D3FD1-FFBC-4705-B0F7-2A6D6AFF08DA}" dt="2024-08-05T11:43:50.723" v="213" actId="1076"/>
          <ac:picMkLst>
            <pc:docMk/>
            <pc:sldMk cId="1821691646" sldId="256"/>
            <ac:picMk id="21" creationId="{EB7809C6-EB1A-5591-42A4-1A056EE829E0}"/>
          </ac:picMkLst>
        </pc:picChg>
        <pc:picChg chg="add mod ord modCrop">
          <ac:chgData name="Flowers, Jayne" userId="92c48928-3fee-407f-9582-c13060813818" providerId="ADAL" clId="{DB8D3FD1-FFBC-4705-B0F7-2A6D6AFF08DA}" dt="2024-08-05T11:56:44.570" v="284" actId="14100"/>
          <ac:picMkLst>
            <pc:docMk/>
            <pc:sldMk cId="1821691646" sldId="256"/>
            <ac:picMk id="24" creationId="{B2212847-F568-A9A8-E962-B43C4608A1E1}"/>
          </ac:picMkLst>
        </pc:picChg>
        <pc:picChg chg="add mod ord modCrop">
          <ac:chgData name="Flowers, Jayne" userId="92c48928-3fee-407f-9582-c13060813818" providerId="ADAL" clId="{DB8D3FD1-FFBC-4705-B0F7-2A6D6AFF08DA}" dt="2024-08-09T11:39:21.131" v="4302" actId="1076"/>
          <ac:picMkLst>
            <pc:docMk/>
            <pc:sldMk cId="1821691646" sldId="256"/>
            <ac:picMk id="26" creationId="{6A3802E0-4275-7FBB-687D-6D3D4C23FD35}"/>
          </ac:picMkLst>
        </pc:picChg>
        <pc:picChg chg="add mod">
          <ac:chgData name="Flowers, Jayne" userId="92c48928-3fee-407f-9582-c13060813818" providerId="ADAL" clId="{DB8D3FD1-FFBC-4705-B0F7-2A6D6AFF08DA}" dt="2024-08-07T15:51:31.901" v="3185" actId="962"/>
          <ac:picMkLst>
            <pc:docMk/>
            <pc:sldMk cId="1821691646" sldId="256"/>
            <ac:picMk id="1026" creationId="{4C7C6E1A-751D-9F3F-0179-CCD897D9207E}"/>
          </ac:picMkLst>
        </pc:picChg>
        <pc:picChg chg="add mod">
          <ac:chgData name="Flowers, Jayne" userId="92c48928-3fee-407f-9582-c13060813818" providerId="ADAL" clId="{DB8D3FD1-FFBC-4705-B0F7-2A6D6AFF08DA}" dt="2024-08-07T15:51:33.517" v="3186" actId="962"/>
          <ac:picMkLst>
            <pc:docMk/>
            <pc:sldMk cId="1821691646" sldId="256"/>
            <ac:picMk id="1028" creationId="{8685AA64-9CF3-2403-B26E-CD8010171226}"/>
          </ac:picMkLst>
        </pc:picChg>
        <pc:picChg chg="add mod">
          <ac:chgData name="Flowers, Jayne" userId="92c48928-3fee-407f-9582-c13060813818" providerId="ADAL" clId="{DB8D3FD1-FFBC-4705-B0F7-2A6D6AFF08DA}" dt="2024-08-07T15:51:30.653" v="3184" actId="962"/>
          <ac:picMkLst>
            <pc:docMk/>
            <pc:sldMk cId="1821691646" sldId="256"/>
            <ac:picMk id="1030" creationId="{10DE1FB0-F025-0DF4-BAB9-E5185B9A702B}"/>
          </ac:picMkLst>
        </pc:picChg>
        <pc:picChg chg="add mod">
          <ac:chgData name="Flowers, Jayne" userId="92c48928-3fee-407f-9582-c13060813818" providerId="ADAL" clId="{DB8D3FD1-FFBC-4705-B0F7-2A6D6AFF08DA}" dt="2024-08-07T15:51:28.781" v="3183" actId="962"/>
          <ac:picMkLst>
            <pc:docMk/>
            <pc:sldMk cId="1821691646" sldId="256"/>
            <ac:picMk id="1032" creationId="{F7EFC0A8-D79E-3468-75BB-6154EEB644B4}"/>
          </ac:picMkLst>
        </pc:picChg>
        <pc:picChg chg="add mod">
          <ac:chgData name="Flowers, Jayne" userId="92c48928-3fee-407f-9582-c13060813818" providerId="ADAL" clId="{DB8D3FD1-FFBC-4705-B0F7-2A6D6AFF08DA}" dt="2024-08-07T15:51:26.389" v="3182" actId="962"/>
          <ac:picMkLst>
            <pc:docMk/>
            <pc:sldMk cId="1821691646" sldId="256"/>
            <ac:picMk id="1034" creationId="{0539DCBF-4944-5937-E587-2D02D3E5A136}"/>
          </ac:picMkLst>
        </pc:picChg>
      </pc:sldChg>
      <pc:sldChg chg="modSp new del mod">
        <pc:chgData name="Flowers, Jayne" userId="92c48928-3fee-407f-9582-c13060813818" providerId="ADAL" clId="{DB8D3FD1-FFBC-4705-B0F7-2A6D6AFF08DA}" dt="2024-08-05T15:56:56.191" v="2340" actId="47"/>
        <pc:sldMkLst>
          <pc:docMk/>
          <pc:sldMk cId="1141818334" sldId="257"/>
        </pc:sldMkLst>
        <pc:spChg chg="mod">
          <ac:chgData name="Flowers, Jayne" userId="92c48928-3fee-407f-9582-c13060813818" providerId="ADAL" clId="{DB8D3FD1-FFBC-4705-B0F7-2A6D6AFF08DA}" dt="2024-08-05T14:35:19.292" v="1673" actId="13244"/>
          <ac:spMkLst>
            <pc:docMk/>
            <pc:sldMk cId="1141818334" sldId="257"/>
            <ac:spMk id="2" creationId="{959C071E-63B4-2442-DBB6-2C1C9EA0EFF2}"/>
          </ac:spMkLst>
        </pc:spChg>
        <pc:spChg chg="mod">
          <ac:chgData name="Flowers, Jayne" userId="92c48928-3fee-407f-9582-c13060813818" providerId="ADAL" clId="{DB8D3FD1-FFBC-4705-B0F7-2A6D6AFF08DA}" dt="2024-08-05T13:49:07.882" v="483" actId="20577"/>
          <ac:spMkLst>
            <pc:docMk/>
            <pc:sldMk cId="1141818334" sldId="257"/>
            <ac:spMk id="3" creationId="{9B346D54-1CD5-580E-3AC6-608FF95041A1}"/>
          </ac:spMkLst>
        </pc:spChg>
      </pc:sldChg>
      <pc:sldChg chg="addSp delSp modSp new del mod ord">
        <pc:chgData name="Flowers, Jayne" userId="92c48928-3fee-407f-9582-c13060813818" providerId="ADAL" clId="{DB8D3FD1-FFBC-4705-B0F7-2A6D6AFF08DA}" dt="2024-08-07T10:49:54.029" v="2503" actId="47"/>
        <pc:sldMkLst>
          <pc:docMk/>
          <pc:sldMk cId="4033797151" sldId="258"/>
        </pc:sldMkLst>
        <pc:spChg chg="del">
          <ac:chgData name="Flowers, Jayne" userId="92c48928-3fee-407f-9582-c13060813818" providerId="ADAL" clId="{DB8D3FD1-FFBC-4705-B0F7-2A6D6AFF08DA}" dt="2024-08-05T15:52:51.152" v="2305" actId="931"/>
          <ac:spMkLst>
            <pc:docMk/>
            <pc:sldMk cId="4033797151" sldId="258"/>
            <ac:spMk id="2" creationId="{B7DBD5DA-1E3F-177D-4E86-4F83150734D6}"/>
          </ac:spMkLst>
        </pc:spChg>
        <pc:spChg chg="del">
          <ac:chgData name="Flowers, Jayne" userId="92c48928-3fee-407f-9582-c13060813818" providerId="ADAL" clId="{DB8D3FD1-FFBC-4705-B0F7-2A6D6AFF08DA}" dt="2024-08-05T15:51:11.088" v="2241"/>
          <ac:spMkLst>
            <pc:docMk/>
            <pc:sldMk cId="4033797151" sldId="258"/>
            <ac:spMk id="3" creationId="{EA8F1D05-1749-EB03-3D80-0230D2A357AD}"/>
          </ac:spMkLst>
        </pc:spChg>
        <pc:spChg chg="add mod">
          <ac:chgData name="Flowers, Jayne" userId="92c48928-3fee-407f-9582-c13060813818" providerId="ADAL" clId="{DB8D3FD1-FFBC-4705-B0F7-2A6D6AFF08DA}" dt="2024-08-05T15:51:26.041" v="2245" actId="14100"/>
          <ac:spMkLst>
            <pc:docMk/>
            <pc:sldMk cId="4033797151" sldId="258"/>
            <ac:spMk id="4" creationId="{4E15BC8A-FD60-4AD3-72A3-850E196CF1F5}"/>
          </ac:spMkLst>
        </pc:spChg>
        <pc:spChg chg="add mod">
          <ac:chgData name="Flowers, Jayne" userId="92c48928-3fee-407f-9582-c13060813818" providerId="ADAL" clId="{DB8D3FD1-FFBC-4705-B0F7-2A6D6AFF08DA}" dt="2024-08-05T15:52:30.011" v="2304" actId="14100"/>
          <ac:spMkLst>
            <pc:docMk/>
            <pc:sldMk cId="4033797151" sldId="258"/>
            <ac:spMk id="5" creationId="{2F6CE1ED-54C0-70B6-5EB8-ADC00A03BCBA}"/>
          </ac:spMkLst>
        </pc:spChg>
        <pc:picChg chg="add mod">
          <ac:chgData name="Flowers, Jayne" userId="92c48928-3fee-407f-9582-c13060813818" providerId="ADAL" clId="{DB8D3FD1-FFBC-4705-B0F7-2A6D6AFF08DA}" dt="2024-08-07T10:33:36.896" v="2384" actId="167"/>
          <ac:picMkLst>
            <pc:docMk/>
            <pc:sldMk cId="4033797151" sldId="258"/>
            <ac:picMk id="7" creationId="{FA1E6680-46AF-4C0B-9012-FF9EF78DFEE3}"/>
          </ac:picMkLst>
        </pc:picChg>
      </pc:sldChg>
      <pc:sldChg chg="modSp new mod">
        <pc:chgData name="Flowers, Jayne" userId="92c48928-3fee-407f-9582-c13060813818" providerId="ADAL" clId="{DB8D3FD1-FFBC-4705-B0F7-2A6D6AFF08DA}" dt="2024-08-05T13:47:57.225" v="451" actId="20577"/>
        <pc:sldMkLst>
          <pc:docMk/>
          <pc:sldMk cId="77522371" sldId="259"/>
        </pc:sldMkLst>
        <pc:spChg chg="mod">
          <ac:chgData name="Flowers, Jayne" userId="92c48928-3fee-407f-9582-c13060813818" providerId="ADAL" clId="{DB8D3FD1-FFBC-4705-B0F7-2A6D6AFF08DA}" dt="2024-08-05T13:47:57.225" v="451" actId="20577"/>
          <ac:spMkLst>
            <pc:docMk/>
            <pc:sldMk cId="77522371" sldId="259"/>
            <ac:spMk id="2" creationId="{DED4BA24-32D8-53B4-F8C8-4F449B33B0C0}"/>
          </ac:spMkLst>
        </pc:spChg>
        <pc:spChg chg="mod">
          <ac:chgData name="Flowers, Jayne" userId="92c48928-3fee-407f-9582-c13060813818" providerId="ADAL" clId="{DB8D3FD1-FFBC-4705-B0F7-2A6D6AFF08DA}" dt="2024-08-05T13:47:24.017" v="420" actId="20577"/>
          <ac:spMkLst>
            <pc:docMk/>
            <pc:sldMk cId="77522371" sldId="259"/>
            <ac:spMk id="3" creationId="{42E8B729-4D02-31E4-2FFD-EB4D37C0DE69}"/>
          </ac:spMkLst>
        </pc:spChg>
      </pc:sldChg>
      <pc:sldChg chg="addSp modSp new mod">
        <pc:chgData name="Flowers, Jayne" userId="92c48928-3fee-407f-9582-c13060813818" providerId="ADAL" clId="{DB8D3FD1-FFBC-4705-B0F7-2A6D6AFF08DA}" dt="2024-08-07T15:52:43.648" v="3193" actId="13244"/>
        <pc:sldMkLst>
          <pc:docMk/>
          <pc:sldMk cId="844256416" sldId="260"/>
        </pc:sldMkLst>
        <pc:spChg chg="mod">
          <ac:chgData name="Flowers, Jayne" userId="92c48928-3fee-407f-9582-c13060813818" providerId="ADAL" clId="{DB8D3FD1-FFBC-4705-B0F7-2A6D6AFF08DA}" dt="2024-08-07T15:52:43.648" v="3193" actId="13244"/>
          <ac:spMkLst>
            <pc:docMk/>
            <pc:sldMk cId="844256416" sldId="260"/>
            <ac:spMk id="2" creationId="{A1FDBA43-9D69-9E5F-6488-93E6490B8B38}"/>
          </ac:spMkLst>
        </pc:spChg>
        <pc:spChg chg="mod">
          <ac:chgData name="Flowers, Jayne" userId="92c48928-3fee-407f-9582-c13060813818" providerId="ADAL" clId="{DB8D3FD1-FFBC-4705-B0F7-2A6D6AFF08DA}" dt="2024-08-05T14:41:03.155" v="1905" actId="14100"/>
          <ac:spMkLst>
            <pc:docMk/>
            <pc:sldMk cId="844256416" sldId="260"/>
            <ac:spMk id="3" creationId="{17636934-78E9-E713-F32D-C75C91CF9F5E}"/>
          </ac:spMkLst>
        </pc:spChg>
        <pc:spChg chg="add mod">
          <ac:chgData name="Flowers, Jayne" userId="92c48928-3fee-407f-9582-c13060813818" providerId="ADAL" clId="{DB8D3FD1-FFBC-4705-B0F7-2A6D6AFF08DA}" dt="2024-08-05T14:42:18.716" v="2122" actId="20577"/>
          <ac:spMkLst>
            <pc:docMk/>
            <pc:sldMk cId="844256416" sldId="260"/>
            <ac:spMk id="4" creationId="{5A3596D9-07E0-EE62-D9F1-5E8C87F27908}"/>
          </ac:spMkLst>
        </pc:spChg>
      </pc:sldChg>
      <pc:sldChg chg="modSp add mod modNotesTx">
        <pc:chgData name="Flowers, Jayne" userId="92c48928-3fee-407f-9582-c13060813818" providerId="ADAL" clId="{DB8D3FD1-FFBC-4705-B0F7-2A6D6AFF08DA}" dt="2024-08-09T11:03:48.537" v="4295" actId="14100"/>
        <pc:sldMkLst>
          <pc:docMk/>
          <pc:sldMk cId="452736381" sldId="261"/>
        </pc:sldMkLst>
        <pc:spChg chg="mod">
          <ac:chgData name="Flowers, Jayne" userId="92c48928-3fee-407f-9582-c13060813818" providerId="ADAL" clId="{DB8D3FD1-FFBC-4705-B0F7-2A6D6AFF08DA}" dt="2024-08-07T10:51:42.586" v="2614" actId="1076"/>
          <ac:spMkLst>
            <pc:docMk/>
            <pc:sldMk cId="452736381" sldId="261"/>
            <ac:spMk id="2" creationId="{A1FDBA43-9D69-9E5F-6488-93E6490B8B38}"/>
          </ac:spMkLst>
        </pc:spChg>
        <pc:spChg chg="mod">
          <ac:chgData name="Flowers, Jayne" userId="92c48928-3fee-407f-9582-c13060813818" providerId="ADAL" clId="{DB8D3FD1-FFBC-4705-B0F7-2A6D6AFF08DA}" dt="2024-08-09T11:03:48.537" v="4295" actId="14100"/>
          <ac:spMkLst>
            <pc:docMk/>
            <pc:sldMk cId="452736381" sldId="261"/>
            <ac:spMk id="3" creationId="{17636934-78E9-E713-F32D-C75C91CF9F5E}"/>
          </ac:spMkLst>
        </pc:spChg>
      </pc:sldChg>
      <pc:sldChg chg="modSp new del mod modNotesTx">
        <pc:chgData name="Flowers, Jayne" userId="92c48928-3fee-407f-9582-c13060813818" providerId="ADAL" clId="{DB8D3FD1-FFBC-4705-B0F7-2A6D6AFF08DA}" dt="2024-08-07T11:51:09.309" v="2697" actId="47"/>
        <pc:sldMkLst>
          <pc:docMk/>
          <pc:sldMk cId="2069446476" sldId="262"/>
        </pc:sldMkLst>
        <pc:spChg chg="mod">
          <ac:chgData name="Flowers, Jayne" userId="92c48928-3fee-407f-9582-c13060813818" providerId="ADAL" clId="{DB8D3FD1-FFBC-4705-B0F7-2A6D6AFF08DA}" dt="2024-08-07T10:51:12.812" v="2611" actId="14100"/>
          <ac:spMkLst>
            <pc:docMk/>
            <pc:sldMk cId="2069446476" sldId="262"/>
            <ac:spMk id="2" creationId="{760EA47D-57AE-60D4-49AF-25A51965D87C}"/>
          </ac:spMkLst>
        </pc:spChg>
        <pc:spChg chg="mod">
          <ac:chgData name="Flowers, Jayne" userId="92c48928-3fee-407f-9582-c13060813818" providerId="ADAL" clId="{DB8D3FD1-FFBC-4705-B0F7-2A6D6AFF08DA}" dt="2024-08-05T15:57:08.725" v="2345" actId="20577"/>
          <ac:spMkLst>
            <pc:docMk/>
            <pc:sldMk cId="2069446476" sldId="262"/>
            <ac:spMk id="3" creationId="{662704F1-E5CF-7BDC-F09C-A1306FAE1802}"/>
          </ac:spMkLst>
        </pc:spChg>
      </pc:sldChg>
      <pc:sldChg chg="modSp new mod">
        <pc:chgData name="Flowers, Jayne" userId="92c48928-3fee-407f-9582-c13060813818" providerId="ADAL" clId="{DB8D3FD1-FFBC-4705-B0F7-2A6D6AFF08DA}" dt="2024-08-09T10:16:49.661" v="3314" actId="20577"/>
        <pc:sldMkLst>
          <pc:docMk/>
          <pc:sldMk cId="3512123495" sldId="263"/>
        </pc:sldMkLst>
        <pc:spChg chg="mod">
          <ac:chgData name="Flowers, Jayne" userId="92c48928-3fee-407f-9582-c13060813818" providerId="ADAL" clId="{DB8D3FD1-FFBC-4705-B0F7-2A6D6AFF08DA}" dt="2024-08-07T11:52:40.040" v="2716" actId="1076"/>
          <ac:spMkLst>
            <pc:docMk/>
            <pc:sldMk cId="3512123495" sldId="263"/>
            <ac:spMk id="2" creationId="{99890C59-A433-CBCE-E4D6-5BD06DFF5FC6}"/>
          </ac:spMkLst>
        </pc:spChg>
        <pc:spChg chg="mod">
          <ac:chgData name="Flowers, Jayne" userId="92c48928-3fee-407f-9582-c13060813818" providerId="ADAL" clId="{DB8D3FD1-FFBC-4705-B0F7-2A6D6AFF08DA}" dt="2024-08-09T10:16:49.661" v="3314" actId="20577"/>
          <ac:spMkLst>
            <pc:docMk/>
            <pc:sldMk cId="3512123495" sldId="263"/>
            <ac:spMk id="3" creationId="{B089B435-CB0D-60FB-961D-41D1F2764EF9}"/>
          </ac:spMkLst>
        </pc:spChg>
      </pc:sldChg>
      <pc:sldChg chg="modSp new del mod">
        <pc:chgData name="Flowers, Jayne" userId="92c48928-3fee-407f-9582-c13060813818" providerId="ADAL" clId="{DB8D3FD1-FFBC-4705-B0F7-2A6D6AFF08DA}" dt="2024-08-07T10:46:57.215" v="2464" actId="47"/>
        <pc:sldMkLst>
          <pc:docMk/>
          <pc:sldMk cId="146788683" sldId="264"/>
        </pc:sldMkLst>
        <pc:spChg chg="mod">
          <ac:chgData name="Flowers, Jayne" userId="92c48928-3fee-407f-9582-c13060813818" providerId="ADAL" clId="{DB8D3FD1-FFBC-4705-B0F7-2A6D6AFF08DA}" dt="2024-08-07T10:34:12.091" v="2385" actId="478"/>
          <ac:spMkLst>
            <pc:docMk/>
            <pc:sldMk cId="146788683" sldId="264"/>
            <ac:spMk id="2" creationId="{F3C39B2E-57A8-5D74-D940-01715DA90108}"/>
          </ac:spMkLst>
        </pc:spChg>
        <pc:spChg chg="mod">
          <ac:chgData name="Flowers, Jayne" userId="92c48928-3fee-407f-9582-c13060813818" providerId="ADAL" clId="{DB8D3FD1-FFBC-4705-B0F7-2A6D6AFF08DA}" dt="2024-08-05T14:45:08.309" v="2238" actId="20577"/>
          <ac:spMkLst>
            <pc:docMk/>
            <pc:sldMk cId="146788683" sldId="264"/>
            <ac:spMk id="3" creationId="{60101DDD-C16A-0DC2-3FF7-C406FEA98CC6}"/>
          </ac:spMkLst>
        </pc:spChg>
      </pc:sldChg>
      <pc:sldChg chg="modSp new mod">
        <pc:chgData name="Flowers, Jayne" userId="92c48928-3fee-407f-9582-c13060813818" providerId="ADAL" clId="{DB8D3FD1-FFBC-4705-B0F7-2A6D6AFF08DA}" dt="2024-08-09T10:21:05.748" v="4085" actId="122"/>
        <pc:sldMkLst>
          <pc:docMk/>
          <pc:sldMk cId="1662059765" sldId="265"/>
        </pc:sldMkLst>
        <pc:spChg chg="mod">
          <ac:chgData name="Flowers, Jayne" userId="92c48928-3fee-407f-9582-c13060813818" providerId="ADAL" clId="{DB8D3FD1-FFBC-4705-B0F7-2A6D6AFF08DA}" dt="2024-08-09T10:21:05.748" v="4085" actId="122"/>
          <ac:spMkLst>
            <pc:docMk/>
            <pc:sldMk cId="1662059765" sldId="265"/>
            <ac:spMk id="2" creationId="{826C74CF-008C-8311-F194-71F6BC500520}"/>
          </ac:spMkLst>
        </pc:spChg>
      </pc:sldChg>
      <pc:sldChg chg="addSp delSp modSp new del">
        <pc:chgData name="Flowers, Jayne" userId="92c48928-3fee-407f-9582-c13060813818" providerId="ADAL" clId="{DB8D3FD1-FFBC-4705-B0F7-2A6D6AFF08DA}" dt="2024-08-07T10:49:57.117" v="2504" actId="47"/>
        <pc:sldMkLst>
          <pc:docMk/>
          <pc:sldMk cId="3181921071" sldId="266"/>
        </pc:sldMkLst>
        <pc:spChg chg="del">
          <ac:chgData name="Flowers, Jayne" userId="92c48928-3fee-407f-9582-c13060813818" providerId="ADAL" clId="{DB8D3FD1-FFBC-4705-B0F7-2A6D6AFF08DA}" dt="2024-08-07T10:47:08.559" v="2466"/>
          <ac:spMkLst>
            <pc:docMk/>
            <pc:sldMk cId="3181921071" sldId="266"/>
            <ac:spMk id="2" creationId="{19B67906-1F0C-EB3E-3BB6-10B6D8F54518}"/>
          </ac:spMkLst>
        </pc:spChg>
        <pc:spChg chg="add mod">
          <ac:chgData name="Flowers, Jayne" userId="92c48928-3fee-407f-9582-c13060813818" providerId="ADAL" clId="{DB8D3FD1-FFBC-4705-B0F7-2A6D6AFF08DA}" dt="2024-08-07T10:49:41.583" v="2499" actId="14100"/>
          <ac:spMkLst>
            <pc:docMk/>
            <pc:sldMk cId="3181921071" sldId="266"/>
            <ac:spMk id="3" creationId="{C8B67E77-A2C4-1E0F-3878-719E1A7A9A05}"/>
          </ac:spMkLst>
        </pc:spChg>
      </pc:sldChg>
      <pc:sldChg chg="addSp delSp modSp new mod">
        <pc:chgData name="Flowers, Jayne" userId="92c48928-3fee-407f-9582-c13060813818" providerId="ADAL" clId="{DB8D3FD1-FFBC-4705-B0F7-2A6D6AFF08DA}" dt="2024-08-09T11:02:54.611" v="4294" actId="5793"/>
        <pc:sldMkLst>
          <pc:docMk/>
          <pc:sldMk cId="3395816660" sldId="267"/>
        </pc:sldMkLst>
        <pc:spChg chg="del mod">
          <ac:chgData name="Flowers, Jayne" userId="92c48928-3fee-407f-9582-c13060813818" providerId="ADAL" clId="{DB8D3FD1-FFBC-4705-B0F7-2A6D6AFF08DA}" dt="2024-08-07T10:49:45.837" v="2500" actId="478"/>
          <ac:spMkLst>
            <pc:docMk/>
            <pc:sldMk cId="3395816660" sldId="267"/>
            <ac:spMk id="2" creationId="{13B68BAF-5F60-C8C2-EC36-F328DB65637E}"/>
          </ac:spMkLst>
        </pc:spChg>
        <pc:spChg chg="add mod">
          <ac:chgData name="Flowers, Jayne" userId="92c48928-3fee-407f-9582-c13060813818" providerId="ADAL" clId="{DB8D3FD1-FFBC-4705-B0F7-2A6D6AFF08DA}" dt="2024-08-09T11:02:54.611" v="4294" actId="5793"/>
          <ac:spMkLst>
            <pc:docMk/>
            <pc:sldMk cId="3395816660" sldId="267"/>
            <ac:spMk id="3" creationId="{6E223CB8-2E07-16C7-7865-2DCB37E5527D}"/>
          </ac:spMkLst>
        </pc:spChg>
        <pc:spChg chg="add del mod">
          <ac:chgData name="Flowers, Jayne" userId="92c48928-3fee-407f-9582-c13060813818" providerId="ADAL" clId="{DB8D3FD1-FFBC-4705-B0F7-2A6D6AFF08DA}" dt="2024-08-07T10:49:48.535" v="2501"/>
          <ac:spMkLst>
            <pc:docMk/>
            <pc:sldMk cId="3395816660" sldId="267"/>
            <ac:spMk id="4" creationId="{3C433841-CFDE-9025-B403-DDF73156FB5F}"/>
          </ac:spMkLst>
        </pc:spChg>
        <pc:spChg chg="add mod">
          <ac:chgData name="Flowers, Jayne" userId="92c48928-3fee-407f-9582-c13060813818" providerId="ADAL" clId="{DB8D3FD1-FFBC-4705-B0F7-2A6D6AFF08DA}" dt="2024-08-07T15:52:27.808" v="3191" actId="13244"/>
          <ac:spMkLst>
            <pc:docMk/>
            <pc:sldMk cId="3395816660" sldId="267"/>
            <ac:spMk id="5" creationId="{192BB285-D507-17E3-03BD-568F5B5E8B82}"/>
          </ac:spMkLst>
        </pc:spChg>
      </pc:sldChg>
      <pc:sldChg chg="addSp delSp modSp new mod">
        <pc:chgData name="Flowers, Jayne" userId="92c48928-3fee-407f-9582-c13060813818" providerId="ADAL" clId="{DB8D3FD1-FFBC-4705-B0F7-2A6D6AFF08DA}" dt="2024-08-09T10:38:44.726" v="4290" actId="20577"/>
        <pc:sldMkLst>
          <pc:docMk/>
          <pc:sldMk cId="2555452908" sldId="268"/>
        </pc:sldMkLst>
        <pc:spChg chg="del">
          <ac:chgData name="Flowers, Jayne" userId="92c48928-3fee-407f-9582-c13060813818" providerId="ADAL" clId="{DB8D3FD1-FFBC-4705-B0F7-2A6D6AFF08DA}" dt="2024-08-07T15:35:13.418" v="2723" actId="478"/>
          <ac:spMkLst>
            <pc:docMk/>
            <pc:sldMk cId="2555452908" sldId="268"/>
            <ac:spMk id="2" creationId="{AA1808ED-C6FC-6954-641C-9C10DF75E030}"/>
          </ac:spMkLst>
        </pc:spChg>
        <pc:spChg chg="del">
          <ac:chgData name="Flowers, Jayne" userId="92c48928-3fee-407f-9582-c13060813818" providerId="ADAL" clId="{DB8D3FD1-FFBC-4705-B0F7-2A6D6AFF08DA}" dt="2024-08-07T15:31:47.646" v="2720" actId="478"/>
          <ac:spMkLst>
            <pc:docMk/>
            <pc:sldMk cId="2555452908" sldId="268"/>
            <ac:spMk id="3" creationId="{570BC77C-070C-DD60-D8A1-78374FFFD8FC}"/>
          </ac:spMkLst>
        </pc:spChg>
        <pc:spChg chg="add mod">
          <ac:chgData name="Flowers, Jayne" userId="92c48928-3fee-407f-9582-c13060813818" providerId="ADAL" clId="{DB8D3FD1-FFBC-4705-B0F7-2A6D6AFF08DA}" dt="2024-08-09T10:38:44.726" v="4290" actId="20577"/>
          <ac:spMkLst>
            <pc:docMk/>
            <pc:sldMk cId="2555452908" sldId="268"/>
            <ac:spMk id="5" creationId="{B2CA2748-7CF7-CDFA-8AE4-7A9729186F48}"/>
          </ac:spMkLst>
        </pc:spChg>
        <pc:graphicFrameChg chg="add mod">
          <ac:chgData name="Flowers, Jayne" userId="92c48928-3fee-407f-9582-c13060813818" providerId="ADAL" clId="{DB8D3FD1-FFBC-4705-B0F7-2A6D6AFF08DA}" dt="2024-08-09T10:19:38.514" v="3968" actId="962"/>
          <ac:graphicFrameMkLst>
            <pc:docMk/>
            <pc:sldMk cId="2555452908" sldId="268"/>
            <ac:graphicFrameMk id="4" creationId="{49839D3C-06AD-B832-AC24-8C44710E19DB}"/>
          </ac:graphicFrameMkLst>
        </pc:graphicFrameChg>
      </pc:sldChg>
      <pc:sldChg chg="addSp modSp add del">
        <pc:chgData name="Flowers, Jayne" userId="92c48928-3fee-407f-9582-c13060813818" providerId="ADAL" clId="{DB8D3FD1-FFBC-4705-B0F7-2A6D6AFF08DA}" dt="2024-08-07T15:31:32.868" v="2718" actId="2696"/>
        <pc:sldMkLst>
          <pc:docMk/>
          <pc:sldMk cId="2601334109" sldId="268"/>
        </pc:sldMkLst>
        <pc:graphicFrameChg chg="add mod">
          <ac:chgData name="Flowers, Jayne" userId="92c48928-3fee-407f-9582-c13060813818" providerId="ADAL" clId="{DB8D3FD1-FFBC-4705-B0F7-2A6D6AFF08DA}" dt="2024-08-07T15:31:18.106" v="2717"/>
          <ac:graphicFrameMkLst>
            <pc:docMk/>
            <pc:sldMk cId="2601334109" sldId="268"/>
            <ac:graphicFrameMk id="3" creationId="{770B52E0-D74D-1956-31A4-158D1A4CF351}"/>
          </ac:graphicFrameMkLst>
        </pc:graphicFrameChg>
      </pc:sldChg>
      <pc:sldChg chg="modSp new mod">
        <pc:chgData name="Flowers, Jayne" userId="92c48928-3fee-407f-9582-c13060813818" providerId="ADAL" clId="{DB8D3FD1-FFBC-4705-B0F7-2A6D6AFF08DA}" dt="2024-08-09T11:07:12.661" v="4298" actId="20577"/>
        <pc:sldMkLst>
          <pc:docMk/>
          <pc:sldMk cId="538636153" sldId="269"/>
        </pc:sldMkLst>
        <pc:spChg chg="mod">
          <ac:chgData name="Flowers, Jayne" userId="92c48928-3fee-407f-9582-c13060813818" providerId="ADAL" clId="{DB8D3FD1-FFBC-4705-B0F7-2A6D6AFF08DA}" dt="2024-08-07T15:35:52.798" v="2735" actId="1076"/>
          <ac:spMkLst>
            <pc:docMk/>
            <pc:sldMk cId="538636153" sldId="269"/>
            <ac:spMk id="2" creationId="{963C18FC-B3F7-2493-AA0B-882C69AA2A1A}"/>
          </ac:spMkLst>
        </pc:spChg>
        <pc:spChg chg="mod">
          <ac:chgData name="Flowers, Jayne" userId="92c48928-3fee-407f-9582-c13060813818" providerId="ADAL" clId="{DB8D3FD1-FFBC-4705-B0F7-2A6D6AFF08DA}" dt="2024-08-09T11:07:12.661" v="4298" actId="20577"/>
          <ac:spMkLst>
            <pc:docMk/>
            <pc:sldMk cId="538636153" sldId="269"/>
            <ac:spMk id="3" creationId="{7FDD654A-1225-B67F-62C5-77465B0D1406}"/>
          </ac:spMkLst>
        </pc:spChg>
      </pc:sldChg>
      <pc:sldChg chg="addSp delSp modSp new mod">
        <pc:chgData name="Flowers, Jayne" userId="92c48928-3fee-407f-9582-c13060813818" providerId="ADAL" clId="{DB8D3FD1-FFBC-4705-B0F7-2A6D6AFF08DA}" dt="2024-08-09T10:31:17.253" v="4274" actId="1076"/>
        <pc:sldMkLst>
          <pc:docMk/>
          <pc:sldMk cId="1494255490" sldId="270"/>
        </pc:sldMkLst>
        <pc:spChg chg="del">
          <ac:chgData name="Flowers, Jayne" userId="92c48928-3fee-407f-9582-c13060813818" providerId="ADAL" clId="{DB8D3FD1-FFBC-4705-B0F7-2A6D6AFF08DA}" dt="2024-08-07T15:48:36.415" v="3165" actId="478"/>
          <ac:spMkLst>
            <pc:docMk/>
            <pc:sldMk cId="1494255490" sldId="270"/>
            <ac:spMk id="2" creationId="{3DB5AA09-A74E-DE91-2504-0AB5FB17AF64}"/>
          </ac:spMkLst>
        </pc:spChg>
        <pc:spChg chg="del">
          <ac:chgData name="Flowers, Jayne" userId="92c48928-3fee-407f-9582-c13060813818" providerId="ADAL" clId="{DB8D3FD1-FFBC-4705-B0F7-2A6D6AFF08DA}" dt="2024-08-07T15:47:41.509" v="3160"/>
          <ac:spMkLst>
            <pc:docMk/>
            <pc:sldMk cId="1494255490" sldId="270"/>
            <ac:spMk id="3" creationId="{42898C76-CF60-D32A-58DA-89140B07246F}"/>
          </ac:spMkLst>
        </pc:spChg>
        <pc:spChg chg="add del mod">
          <ac:chgData name="Flowers, Jayne" userId="92c48928-3fee-407f-9582-c13060813818" providerId="ADAL" clId="{DB8D3FD1-FFBC-4705-B0F7-2A6D6AFF08DA}" dt="2024-08-09T10:31:11.236" v="4272" actId="478"/>
          <ac:spMkLst>
            <pc:docMk/>
            <pc:sldMk cId="1494255490" sldId="270"/>
            <ac:spMk id="3" creationId="{C11CF8A7-3E69-184B-46D7-00CE0D61D510}"/>
          </ac:spMkLst>
        </pc:spChg>
        <pc:spChg chg="add del mod">
          <ac:chgData name="Flowers, Jayne" userId="92c48928-3fee-407f-9582-c13060813818" providerId="ADAL" clId="{DB8D3FD1-FFBC-4705-B0F7-2A6D6AFF08DA}" dt="2024-08-07T15:51:59.303" v="3188"/>
          <ac:spMkLst>
            <pc:docMk/>
            <pc:sldMk cId="1494255490" sldId="270"/>
            <ac:spMk id="5" creationId="{99BB8B05-C09B-11F1-3DF9-161D80370B2C}"/>
          </ac:spMkLst>
        </pc:spChg>
        <pc:spChg chg="add mod">
          <ac:chgData name="Flowers, Jayne" userId="92c48928-3fee-407f-9582-c13060813818" providerId="ADAL" clId="{DB8D3FD1-FFBC-4705-B0F7-2A6D6AFF08DA}" dt="2024-08-07T15:53:10.951" v="3194" actId="13244"/>
          <ac:spMkLst>
            <pc:docMk/>
            <pc:sldMk cId="1494255490" sldId="270"/>
            <ac:spMk id="6" creationId="{C4F89D79-6D22-EEC3-CE14-D68323D137D2}"/>
          </ac:spMkLst>
        </pc:spChg>
        <pc:graphicFrameChg chg="add del mod">
          <ac:chgData name="Flowers, Jayne" userId="92c48928-3fee-407f-9582-c13060813818" providerId="ADAL" clId="{DB8D3FD1-FFBC-4705-B0F7-2A6D6AFF08DA}" dt="2024-08-09T10:31:09.510" v="4271" actId="478"/>
          <ac:graphicFrameMkLst>
            <pc:docMk/>
            <pc:sldMk cId="1494255490" sldId="270"/>
            <ac:graphicFrameMk id="4" creationId="{DC9FECA0-396A-836E-BEA0-D16E9159E76A}"/>
          </ac:graphicFrameMkLst>
        </pc:graphicFrameChg>
        <pc:graphicFrameChg chg="add mod">
          <ac:chgData name="Flowers, Jayne" userId="92c48928-3fee-407f-9582-c13060813818" providerId="ADAL" clId="{DB8D3FD1-FFBC-4705-B0F7-2A6D6AFF08DA}" dt="2024-08-09T10:31:17.253" v="4274" actId="1076"/>
          <ac:graphicFrameMkLst>
            <pc:docMk/>
            <pc:sldMk cId="1494255490" sldId="270"/>
            <ac:graphicFrameMk id="5" creationId="{A35FB0A5-54FA-3341-76C3-E19F57878B38}"/>
          </ac:graphicFrameMkLst>
        </pc:graphicFrameChg>
      </pc:sldChg>
      <pc:sldChg chg="addSp modSp new mod">
        <pc:chgData name="Flowers, Jayne" userId="92c48928-3fee-407f-9582-c13060813818" providerId="ADAL" clId="{DB8D3FD1-FFBC-4705-B0F7-2A6D6AFF08DA}" dt="2024-08-09T10:24:06.800" v="4270" actId="962"/>
        <pc:sldMkLst>
          <pc:docMk/>
          <pc:sldMk cId="3190558740" sldId="271"/>
        </pc:sldMkLst>
        <pc:spChg chg="mod">
          <ac:chgData name="Flowers, Jayne" userId="92c48928-3fee-407f-9582-c13060813818" providerId="ADAL" clId="{DB8D3FD1-FFBC-4705-B0F7-2A6D6AFF08DA}" dt="2024-08-09T10:22:05.705" v="4152" actId="14100"/>
          <ac:spMkLst>
            <pc:docMk/>
            <pc:sldMk cId="3190558740" sldId="271"/>
            <ac:spMk id="2" creationId="{016A210A-3F78-ED59-94AE-75F28430D4B3}"/>
          </ac:spMkLst>
        </pc:spChg>
        <pc:spChg chg="mod">
          <ac:chgData name="Flowers, Jayne" userId="92c48928-3fee-407f-9582-c13060813818" providerId="ADAL" clId="{DB8D3FD1-FFBC-4705-B0F7-2A6D6AFF08DA}" dt="2024-08-09T10:23:34.535" v="4163" actId="1076"/>
          <ac:spMkLst>
            <pc:docMk/>
            <pc:sldMk cId="3190558740" sldId="271"/>
            <ac:spMk id="3" creationId="{D474919C-26EB-0502-DD97-7600F93A4BE5}"/>
          </ac:spMkLst>
        </pc:spChg>
        <pc:picChg chg="add mod">
          <ac:chgData name="Flowers, Jayne" userId="92c48928-3fee-407f-9582-c13060813818" providerId="ADAL" clId="{DB8D3FD1-FFBC-4705-B0F7-2A6D6AFF08DA}" dt="2024-08-09T10:24:06.800" v="4270" actId="962"/>
          <ac:picMkLst>
            <pc:docMk/>
            <pc:sldMk cId="3190558740" sldId="271"/>
            <ac:picMk id="5" creationId="{CE13D547-027A-7966-6842-55DC40FC453D}"/>
          </ac:picMkLst>
        </pc:picChg>
      </pc:sldChg>
      <pc:sldChg chg="modSp add mod">
        <pc:chgData name="Flowers, Jayne" userId="92c48928-3fee-407f-9582-c13060813818" providerId="ADAL" clId="{DB8D3FD1-FFBC-4705-B0F7-2A6D6AFF08DA}" dt="2024-08-09T10:20:37.345" v="4035" actId="5793"/>
        <pc:sldMkLst>
          <pc:docMk/>
          <pc:sldMk cId="638582098" sldId="272"/>
        </pc:sldMkLst>
        <pc:spChg chg="mod">
          <ac:chgData name="Flowers, Jayne" userId="92c48928-3fee-407f-9582-c13060813818" providerId="ADAL" clId="{DB8D3FD1-FFBC-4705-B0F7-2A6D6AFF08DA}" dt="2024-08-09T10:20:37.345" v="4035" actId="5793"/>
          <ac:spMkLst>
            <pc:docMk/>
            <pc:sldMk cId="638582098" sldId="272"/>
            <ac:spMk id="2" creationId="{826C74CF-008C-8311-F194-71F6BC500520}"/>
          </ac:spMkLst>
        </pc:spChg>
      </pc:sldChg>
      <pc:sldMasterChg chg="addSp delSp modSp mod addSldLayout delSldLayout modSldLayout">
        <pc:chgData name="Flowers, Jayne" userId="92c48928-3fee-407f-9582-c13060813818" providerId="ADAL" clId="{DB8D3FD1-FFBC-4705-B0F7-2A6D6AFF08DA}" dt="2024-08-07T10:48:45.874" v="2486"/>
        <pc:sldMasterMkLst>
          <pc:docMk/>
          <pc:sldMasterMk cId="1924456525" sldId="2147483666"/>
        </pc:sldMasterMkLst>
        <pc:spChg chg="add mod">
          <ac:chgData name="Flowers, Jayne" userId="92c48928-3fee-407f-9582-c13060813818" providerId="ADAL" clId="{DB8D3FD1-FFBC-4705-B0F7-2A6D6AFF08DA}" dt="2024-08-07T10:32:36.083" v="2378"/>
          <ac:spMkLst>
            <pc:docMk/>
            <pc:sldMasterMk cId="1924456525" sldId="2147483666"/>
            <ac:spMk id="2" creationId="{9D8CE5FA-35C0-1B3E-313D-4F2DC4736343}"/>
          </ac:spMkLst>
        </pc:spChg>
        <pc:spChg chg="add mod">
          <ac:chgData name="Flowers, Jayne" userId="92c48928-3fee-407f-9582-c13060813818" providerId="ADAL" clId="{DB8D3FD1-FFBC-4705-B0F7-2A6D6AFF08DA}" dt="2024-08-07T10:32:36.083" v="2378"/>
          <ac:spMkLst>
            <pc:docMk/>
            <pc:sldMasterMk cId="1924456525" sldId="2147483666"/>
            <ac:spMk id="3" creationId="{23D6EF27-A99C-7B04-176E-73BDFD65F467}"/>
          </ac:spMkLst>
        </pc:spChg>
        <pc:spChg chg="del">
          <ac:chgData name="Flowers, Jayne" userId="92c48928-3fee-407f-9582-c13060813818" providerId="ADAL" clId="{DB8D3FD1-FFBC-4705-B0F7-2A6D6AFF08DA}" dt="2024-08-07T10:32:33.894" v="2376" actId="478"/>
          <ac:spMkLst>
            <pc:docMk/>
            <pc:sldMasterMk cId="1924456525" sldId="2147483666"/>
            <ac:spMk id="4" creationId="{00000000-0000-0000-0000-000000000000}"/>
          </ac:spMkLst>
        </pc:spChg>
        <pc:spChg chg="add mod">
          <ac:chgData name="Flowers, Jayne" userId="92c48928-3fee-407f-9582-c13060813818" providerId="ADAL" clId="{DB8D3FD1-FFBC-4705-B0F7-2A6D6AFF08DA}" dt="2024-08-07T10:32:36.083" v="2378"/>
          <ac:spMkLst>
            <pc:docMk/>
            <pc:sldMasterMk cId="1924456525" sldId="2147483666"/>
            <ac:spMk id="5" creationId="{64834133-FC37-F67A-C6D7-7ACBFA361705}"/>
          </ac:spMkLst>
        </pc:spChg>
        <pc:spChg chg="del">
          <ac:chgData name="Flowers, Jayne" userId="92c48928-3fee-407f-9582-c13060813818" providerId="ADAL" clId="{DB8D3FD1-FFBC-4705-B0F7-2A6D6AFF08DA}" dt="2024-08-07T10:32:35.020" v="2377" actId="478"/>
          <ac:spMkLst>
            <pc:docMk/>
            <pc:sldMasterMk cId="1924456525" sldId="2147483666"/>
            <ac:spMk id="6" creationId="{00000000-0000-0000-0000-000000000000}"/>
          </ac:spMkLst>
        </pc:spChg>
        <pc:spChg chg="mod">
          <ac:chgData name="Flowers, Jayne" userId="92c48928-3fee-407f-9582-c13060813818" providerId="ADAL" clId="{DB8D3FD1-FFBC-4705-B0F7-2A6D6AFF08DA}" dt="2024-08-07T10:32:32.367" v="2375" actId="1076"/>
          <ac:spMkLst>
            <pc:docMk/>
            <pc:sldMasterMk cId="1924456525" sldId="2147483666"/>
            <ac:spMk id="1026" creationId="{00000000-0000-0000-0000-000000000000}"/>
          </ac:spMkLst>
        </pc:spChg>
        <pc:spChg chg="mod">
          <ac:chgData name="Flowers, Jayne" userId="92c48928-3fee-407f-9582-c13060813818" providerId="ADAL" clId="{DB8D3FD1-FFBC-4705-B0F7-2A6D6AFF08DA}" dt="2024-08-07T10:31:10.356" v="2355" actId="1076"/>
          <ac:spMkLst>
            <pc:docMk/>
            <pc:sldMasterMk cId="1924456525" sldId="2147483666"/>
            <ac:spMk id="1027" creationId="{00000000-0000-0000-0000-000000000000}"/>
          </ac:spMkLst>
        </pc:spChg>
        <pc:picChg chg="add mod">
          <ac:chgData name="Flowers, Jayne" userId="92c48928-3fee-407f-9582-c13060813818" providerId="ADAL" clId="{DB8D3FD1-FFBC-4705-B0F7-2A6D6AFF08DA}" dt="2024-08-07T10:32:36.083" v="2378"/>
          <ac:picMkLst>
            <pc:docMk/>
            <pc:sldMasterMk cId="1924456525" sldId="2147483666"/>
            <ac:picMk id="7" creationId="{24D2B2EC-679E-5916-7326-755ED6AFBFE5}"/>
          </ac:picMkLst>
        </pc:picChg>
        <pc:picChg chg="del">
          <ac:chgData name="Flowers, Jayne" userId="92c48928-3fee-407f-9582-c13060813818" providerId="ADAL" clId="{DB8D3FD1-FFBC-4705-B0F7-2A6D6AFF08DA}" dt="2024-08-07T10:32:30.184" v="2374" actId="478"/>
          <ac:picMkLst>
            <pc:docMk/>
            <pc:sldMasterMk cId="1924456525" sldId="2147483666"/>
            <ac:picMk id="1030" creationId="{00000000-0000-0000-0000-000000000000}"/>
          </ac:picMkLst>
        </pc:picChg>
        <pc:sldLayoutChg chg="addSp delSp modSp mod">
          <pc:chgData name="Flowers, Jayne" userId="92c48928-3fee-407f-9582-c13060813818" providerId="ADAL" clId="{DB8D3FD1-FFBC-4705-B0F7-2A6D6AFF08DA}" dt="2024-08-07T10:47:21.373" v="2469" actId="478"/>
          <pc:sldLayoutMkLst>
            <pc:docMk/>
            <pc:sldMasterMk cId="1924456525" sldId="2147483666"/>
            <pc:sldLayoutMk cId="2050015714" sldId="2147483663"/>
          </pc:sldLayoutMkLst>
          <pc:spChg chg="del mod">
            <ac:chgData name="Flowers, Jayne" userId="92c48928-3fee-407f-9582-c13060813818" providerId="ADAL" clId="{DB8D3FD1-FFBC-4705-B0F7-2A6D6AFF08DA}" dt="2024-08-07T10:34:12.091" v="2385" actId="478"/>
            <ac:spMkLst>
              <pc:docMk/>
              <pc:sldMasterMk cId="1924456525" sldId="2147483666"/>
              <pc:sldLayoutMk cId="2050015714" sldId="2147483663"/>
              <ac:spMk id="8" creationId="{3C0E33A3-E2AE-35BA-3B7C-BADEE16DAA7C}"/>
            </ac:spMkLst>
          </pc:spChg>
          <pc:spChg chg="ord">
            <ac:chgData name="Flowers, Jayne" userId="92c48928-3fee-407f-9582-c13060813818" providerId="ADAL" clId="{DB8D3FD1-FFBC-4705-B0F7-2A6D6AFF08DA}" dt="2024-08-07T10:33:11.125" v="2380" actId="167"/>
            <ac:spMkLst>
              <pc:docMk/>
              <pc:sldMasterMk cId="1924456525" sldId="2147483666"/>
              <pc:sldLayoutMk cId="2050015714" sldId="2147483663"/>
              <ac:spMk id="10" creationId="{D0D76710-456C-5575-418C-7CDE332952E0}"/>
            </ac:spMkLst>
          </pc:spChg>
          <pc:spChg chg="mod">
            <ac:chgData name="Flowers, Jayne" userId="92c48928-3fee-407f-9582-c13060813818" providerId="ADAL" clId="{DB8D3FD1-FFBC-4705-B0F7-2A6D6AFF08DA}" dt="2024-08-07T10:36:50.869" v="2422" actId="1076"/>
            <ac:spMkLst>
              <pc:docMk/>
              <pc:sldMasterMk cId="1924456525" sldId="2147483666"/>
              <pc:sldLayoutMk cId="2050015714" sldId="2147483663"/>
              <ac:spMk id="14" creationId="{9B691476-411A-545A-5BF2-A4FADD132311}"/>
            </ac:spMkLst>
          </pc:spChg>
          <pc:picChg chg="add del mod">
            <ac:chgData name="Flowers, Jayne" userId="92c48928-3fee-407f-9582-c13060813818" providerId="ADAL" clId="{DB8D3FD1-FFBC-4705-B0F7-2A6D6AFF08DA}" dt="2024-08-07T10:47:21.373" v="2469" actId="478"/>
            <ac:picMkLst>
              <pc:docMk/>
              <pc:sldMasterMk cId="1924456525" sldId="2147483666"/>
              <pc:sldLayoutMk cId="2050015714" sldId="2147483663"/>
              <ac:picMk id="3" creationId="{A87FDA2B-0C4F-C9E1-3D27-112E26C270F2}"/>
            </ac:picMkLst>
          </pc:picChg>
          <pc:picChg chg="mod">
            <ac:chgData name="Flowers, Jayne" userId="92c48928-3fee-407f-9582-c13060813818" providerId="ADAL" clId="{DB8D3FD1-FFBC-4705-B0F7-2A6D6AFF08DA}" dt="2024-08-07T10:33:03.808" v="2379" actId="1076"/>
            <ac:picMkLst>
              <pc:docMk/>
              <pc:sldMasterMk cId="1924456525" sldId="2147483666"/>
              <pc:sldLayoutMk cId="2050015714" sldId="2147483663"/>
              <ac:picMk id="12" creationId="{2FE0F5C8-EE34-ED53-3A7B-D888101F43F1}"/>
            </ac:picMkLst>
          </pc:picChg>
        </pc:sldLayoutChg>
        <pc:sldLayoutChg chg="addSp delSp modSp mod">
          <pc:chgData name="Flowers, Jayne" userId="92c48928-3fee-407f-9582-c13060813818" providerId="ADAL" clId="{DB8D3FD1-FFBC-4705-B0F7-2A6D6AFF08DA}" dt="2024-08-07T10:31:56.677" v="2365" actId="962"/>
          <pc:sldLayoutMkLst>
            <pc:docMk/>
            <pc:sldMasterMk cId="1924456525" sldId="2147483666"/>
            <pc:sldLayoutMk cId="4246336428" sldId="2147483667"/>
          </pc:sldLayoutMkLst>
          <pc:spChg chg="mod">
            <ac:chgData name="Flowers, Jayne" userId="92c48928-3fee-407f-9582-c13060813818" providerId="ADAL" clId="{DB8D3FD1-FFBC-4705-B0F7-2A6D6AFF08DA}" dt="2024-08-07T10:31:30.249" v="2359" actId="1076"/>
            <ac:spMkLst>
              <pc:docMk/>
              <pc:sldMasterMk cId="1924456525" sldId="2147483666"/>
              <pc:sldLayoutMk cId="4246336428" sldId="2147483667"/>
              <ac:spMk id="3" creationId="{00000000-0000-0000-0000-000000000000}"/>
            </ac:spMkLst>
          </pc:spChg>
          <pc:spChg chg="mod ord">
            <ac:chgData name="Flowers, Jayne" userId="92c48928-3fee-407f-9582-c13060813818" providerId="ADAL" clId="{DB8D3FD1-FFBC-4705-B0F7-2A6D6AFF08DA}" dt="2024-08-05T11:23:33.586" v="58" actId="14100"/>
            <ac:spMkLst>
              <pc:docMk/>
              <pc:sldMasterMk cId="1924456525" sldId="2147483666"/>
              <pc:sldLayoutMk cId="4246336428" sldId="2147483667"/>
              <ac:spMk id="7" creationId="{14180256-3839-0DF4-36DD-7E8C90A4F0E5}"/>
            </ac:spMkLst>
          </pc:spChg>
          <pc:picChg chg="del">
            <ac:chgData name="Flowers, Jayne" userId="92c48928-3fee-407f-9582-c13060813818" providerId="ADAL" clId="{DB8D3FD1-FFBC-4705-B0F7-2A6D6AFF08DA}" dt="2024-08-05T11:19:18.973" v="30" actId="478"/>
            <ac:picMkLst>
              <pc:docMk/>
              <pc:sldMasterMk cId="1924456525" sldId="2147483666"/>
              <pc:sldLayoutMk cId="4246336428" sldId="2147483667"/>
              <ac:picMk id="6" creationId="{F418CEDC-B7A2-FB86-2CC6-BC9E9F60676F}"/>
            </ac:picMkLst>
          </pc:picChg>
          <pc:picChg chg="add mod">
            <ac:chgData name="Flowers, Jayne" userId="92c48928-3fee-407f-9582-c13060813818" providerId="ADAL" clId="{DB8D3FD1-FFBC-4705-B0F7-2A6D6AFF08DA}" dt="2024-08-07T10:31:56.677" v="2365" actId="962"/>
            <ac:picMkLst>
              <pc:docMk/>
              <pc:sldMasterMk cId="1924456525" sldId="2147483666"/>
              <pc:sldLayoutMk cId="4246336428" sldId="2147483667"/>
              <ac:picMk id="8" creationId="{0769C1B4-1F9E-B7D8-A8E5-A03964A96558}"/>
            </ac:picMkLst>
          </pc:picChg>
        </pc:sldLayoutChg>
        <pc:sldLayoutChg chg="addSp delSp modSp mod">
          <pc:chgData name="Flowers, Jayne" userId="92c48928-3fee-407f-9582-c13060813818" providerId="ADAL" clId="{DB8D3FD1-FFBC-4705-B0F7-2A6D6AFF08DA}" dt="2024-08-07T10:32:24.584" v="2373" actId="1076"/>
          <pc:sldLayoutMkLst>
            <pc:docMk/>
            <pc:sldMasterMk cId="1924456525" sldId="2147483666"/>
            <pc:sldLayoutMk cId="3280558760" sldId="2147483668"/>
          </pc:sldLayoutMkLst>
          <pc:spChg chg="mod">
            <ac:chgData name="Flowers, Jayne" userId="92c48928-3fee-407f-9582-c13060813818" providerId="ADAL" clId="{DB8D3FD1-FFBC-4705-B0F7-2A6D6AFF08DA}" dt="2024-08-07T10:32:24.584" v="2373" actId="1076"/>
            <ac:spMkLst>
              <pc:docMk/>
              <pc:sldMasterMk cId="1924456525" sldId="2147483666"/>
              <pc:sldLayoutMk cId="3280558760" sldId="2147483668"/>
              <ac:spMk id="2" creationId="{00000000-0000-0000-0000-000000000000}"/>
            </ac:spMkLst>
          </pc:spChg>
          <pc:spChg chg="mod">
            <ac:chgData name="Flowers, Jayne" userId="92c48928-3fee-407f-9582-c13060813818" providerId="ADAL" clId="{DB8D3FD1-FFBC-4705-B0F7-2A6D6AFF08DA}" dt="2024-08-05T13:43:36.472" v="308" actId="1076"/>
            <ac:spMkLst>
              <pc:docMk/>
              <pc:sldMasterMk cId="1924456525" sldId="2147483666"/>
              <pc:sldLayoutMk cId="3280558760" sldId="2147483668"/>
              <ac:spMk id="3" creationId="{00000000-0000-0000-0000-000000000000}"/>
            </ac:spMkLst>
          </pc:spChg>
          <pc:spChg chg="del">
            <ac:chgData name="Flowers, Jayne" userId="92c48928-3fee-407f-9582-c13060813818" providerId="ADAL" clId="{DB8D3FD1-FFBC-4705-B0F7-2A6D6AFF08DA}" dt="2024-08-07T10:31:41.924" v="2361" actId="478"/>
            <ac:spMkLst>
              <pc:docMk/>
              <pc:sldMasterMk cId="1924456525" sldId="2147483666"/>
              <pc:sldLayoutMk cId="3280558760" sldId="2147483668"/>
              <ac:spMk id="4" creationId="{00000000-0000-0000-0000-000000000000}"/>
            </ac:spMkLst>
          </pc:spChg>
          <pc:spChg chg="del">
            <ac:chgData name="Flowers, Jayne" userId="92c48928-3fee-407f-9582-c13060813818" providerId="ADAL" clId="{DB8D3FD1-FFBC-4705-B0F7-2A6D6AFF08DA}" dt="2024-08-07T10:31:44.485" v="2362" actId="478"/>
            <ac:spMkLst>
              <pc:docMk/>
              <pc:sldMasterMk cId="1924456525" sldId="2147483666"/>
              <pc:sldLayoutMk cId="3280558760" sldId="2147483668"/>
              <ac:spMk id="5" creationId="{00000000-0000-0000-0000-000000000000}"/>
            </ac:spMkLst>
          </pc:spChg>
          <pc:spChg chg="add del mod">
            <ac:chgData name="Flowers, Jayne" userId="92c48928-3fee-407f-9582-c13060813818" providerId="ADAL" clId="{DB8D3FD1-FFBC-4705-B0F7-2A6D6AFF08DA}" dt="2024-08-07T10:31:33.134" v="2360" actId="478"/>
            <ac:spMkLst>
              <pc:docMk/>
              <pc:sldMasterMk cId="1924456525" sldId="2147483666"/>
              <pc:sldLayoutMk cId="3280558760" sldId="2147483668"/>
              <ac:spMk id="7" creationId="{4B8C7F0A-EC38-75A7-677C-9261F9EB3F04}"/>
            </ac:spMkLst>
          </pc:spChg>
          <pc:spChg chg="add mod">
            <ac:chgData name="Flowers, Jayne" userId="92c48928-3fee-407f-9582-c13060813818" providerId="ADAL" clId="{DB8D3FD1-FFBC-4705-B0F7-2A6D6AFF08DA}" dt="2024-08-07T10:31:45.691" v="2363"/>
            <ac:spMkLst>
              <pc:docMk/>
              <pc:sldMasterMk cId="1924456525" sldId="2147483666"/>
              <pc:sldLayoutMk cId="3280558760" sldId="2147483668"/>
              <ac:spMk id="8" creationId="{DBE4D28A-3FBE-51B2-B364-C54C17ECC168}"/>
            </ac:spMkLst>
          </pc:spChg>
          <pc:spChg chg="add mod">
            <ac:chgData name="Flowers, Jayne" userId="92c48928-3fee-407f-9582-c13060813818" providerId="ADAL" clId="{DB8D3FD1-FFBC-4705-B0F7-2A6D6AFF08DA}" dt="2024-08-07T10:31:45.691" v="2363"/>
            <ac:spMkLst>
              <pc:docMk/>
              <pc:sldMasterMk cId="1924456525" sldId="2147483666"/>
              <pc:sldLayoutMk cId="3280558760" sldId="2147483668"/>
              <ac:spMk id="9" creationId="{D0ED1A65-CA46-3341-9482-F5D125815014}"/>
            </ac:spMkLst>
          </pc:spChg>
          <pc:spChg chg="add mod">
            <ac:chgData name="Flowers, Jayne" userId="92c48928-3fee-407f-9582-c13060813818" providerId="ADAL" clId="{DB8D3FD1-FFBC-4705-B0F7-2A6D6AFF08DA}" dt="2024-08-07T10:31:45.691" v="2363"/>
            <ac:spMkLst>
              <pc:docMk/>
              <pc:sldMasterMk cId="1924456525" sldId="2147483666"/>
              <pc:sldLayoutMk cId="3280558760" sldId="2147483668"/>
              <ac:spMk id="10" creationId="{F7B7B55C-9F00-C01C-2E88-8DD71C29D003}"/>
            </ac:spMkLst>
          </pc:spChg>
          <pc:picChg chg="del">
            <ac:chgData name="Flowers, Jayne" userId="92c48928-3fee-407f-9582-c13060813818" providerId="ADAL" clId="{DB8D3FD1-FFBC-4705-B0F7-2A6D6AFF08DA}" dt="2024-08-07T10:32:21.880" v="2372" actId="478"/>
            <ac:picMkLst>
              <pc:docMk/>
              <pc:sldMasterMk cId="1924456525" sldId="2147483666"/>
              <pc:sldLayoutMk cId="3280558760" sldId="2147483668"/>
              <ac:picMk id="6" creationId="{0CA130D4-DE5A-4031-646E-188018405B62}"/>
            </ac:picMkLst>
          </pc:picChg>
          <pc:picChg chg="add mod">
            <ac:chgData name="Flowers, Jayne" userId="92c48928-3fee-407f-9582-c13060813818" providerId="ADAL" clId="{DB8D3FD1-FFBC-4705-B0F7-2A6D6AFF08DA}" dt="2024-08-07T10:31:49.575" v="2364" actId="962"/>
            <ac:picMkLst>
              <pc:docMk/>
              <pc:sldMasterMk cId="1924456525" sldId="2147483666"/>
              <pc:sldLayoutMk cId="3280558760" sldId="2147483668"/>
              <ac:picMk id="11" creationId="{7E899B1B-3A7C-4219-33E5-347DB3098EAE}"/>
            </ac:picMkLst>
          </pc:picChg>
        </pc:sldLayoutChg>
        <pc:sldLayoutChg chg="addSp delSp modSp mod">
          <pc:chgData name="Flowers, Jayne" userId="92c48928-3fee-407f-9582-c13060813818" providerId="ADAL" clId="{DB8D3FD1-FFBC-4705-B0F7-2A6D6AFF08DA}" dt="2024-08-07T10:32:19.832" v="2371" actId="1076"/>
          <pc:sldLayoutMkLst>
            <pc:docMk/>
            <pc:sldMasterMk cId="1924456525" sldId="2147483666"/>
            <pc:sldLayoutMk cId="1697259238" sldId="2147483669"/>
          </pc:sldLayoutMkLst>
          <pc:spChg chg="mod">
            <ac:chgData name="Flowers, Jayne" userId="92c48928-3fee-407f-9582-c13060813818" providerId="ADAL" clId="{DB8D3FD1-FFBC-4705-B0F7-2A6D6AFF08DA}" dt="2024-08-07T10:32:19.832" v="2371" actId="1076"/>
            <ac:spMkLst>
              <pc:docMk/>
              <pc:sldMasterMk cId="1924456525" sldId="2147483666"/>
              <pc:sldLayoutMk cId="1697259238" sldId="2147483669"/>
              <ac:spMk id="2" creationId="{00000000-0000-0000-0000-000000000000}"/>
            </ac:spMkLst>
          </pc:spChg>
          <pc:spChg chg="del">
            <ac:chgData name="Flowers, Jayne" userId="92c48928-3fee-407f-9582-c13060813818" providerId="ADAL" clId="{DB8D3FD1-FFBC-4705-B0F7-2A6D6AFF08DA}" dt="2024-08-07T10:32:13.046" v="2368" actId="478"/>
            <ac:spMkLst>
              <pc:docMk/>
              <pc:sldMasterMk cId="1924456525" sldId="2147483666"/>
              <pc:sldLayoutMk cId="1697259238" sldId="2147483669"/>
              <ac:spMk id="4" creationId="{00000000-0000-0000-0000-000000000000}"/>
            </ac:spMkLst>
          </pc:spChg>
          <pc:spChg chg="del">
            <ac:chgData name="Flowers, Jayne" userId="92c48928-3fee-407f-9582-c13060813818" providerId="ADAL" clId="{DB8D3FD1-FFBC-4705-B0F7-2A6D6AFF08DA}" dt="2024-08-07T10:32:14.389" v="2369" actId="478"/>
            <ac:spMkLst>
              <pc:docMk/>
              <pc:sldMasterMk cId="1924456525" sldId="2147483666"/>
              <pc:sldLayoutMk cId="1697259238" sldId="2147483669"/>
              <ac:spMk id="5" creationId="{00000000-0000-0000-0000-000000000000}"/>
            </ac:spMkLst>
          </pc:spChg>
          <pc:spChg chg="add mod">
            <ac:chgData name="Flowers, Jayne" userId="92c48928-3fee-407f-9582-c13060813818" providerId="ADAL" clId="{DB8D3FD1-FFBC-4705-B0F7-2A6D6AFF08DA}" dt="2024-08-07T10:32:15.371" v="2370"/>
            <ac:spMkLst>
              <pc:docMk/>
              <pc:sldMasterMk cId="1924456525" sldId="2147483666"/>
              <pc:sldLayoutMk cId="1697259238" sldId="2147483669"/>
              <ac:spMk id="7" creationId="{E9B48327-461E-D06D-68C7-42775D51F8E2}"/>
            </ac:spMkLst>
          </pc:spChg>
          <pc:spChg chg="add mod">
            <ac:chgData name="Flowers, Jayne" userId="92c48928-3fee-407f-9582-c13060813818" providerId="ADAL" clId="{DB8D3FD1-FFBC-4705-B0F7-2A6D6AFF08DA}" dt="2024-08-07T10:32:15.371" v="2370"/>
            <ac:spMkLst>
              <pc:docMk/>
              <pc:sldMasterMk cId="1924456525" sldId="2147483666"/>
              <pc:sldLayoutMk cId="1697259238" sldId="2147483669"/>
              <ac:spMk id="8" creationId="{43FDA0DD-0281-FEB8-7675-5CED352ABDC6}"/>
            </ac:spMkLst>
          </pc:spChg>
          <pc:spChg chg="add mod">
            <ac:chgData name="Flowers, Jayne" userId="92c48928-3fee-407f-9582-c13060813818" providerId="ADAL" clId="{DB8D3FD1-FFBC-4705-B0F7-2A6D6AFF08DA}" dt="2024-08-07T10:32:15.371" v="2370"/>
            <ac:spMkLst>
              <pc:docMk/>
              <pc:sldMasterMk cId="1924456525" sldId="2147483666"/>
              <pc:sldLayoutMk cId="1697259238" sldId="2147483669"/>
              <ac:spMk id="9" creationId="{178ADC2C-D117-1E61-99E0-79C405F0C7C2}"/>
            </ac:spMkLst>
          </pc:spChg>
          <pc:picChg chg="del">
            <ac:chgData name="Flowers, Jayne" userId="92c48928-3fee-407f-9582-c13060813818" providerId="ADAL" clId="{DB8D3FD1-FFBC-4705-B0F7-2A6D6AFF08DA}" dt="2024-08-07T10:32:10.403" v="2367" actId="478"/>
            <ac:picMkLst>
              <pc:docMk/>
              <pc:sldMasterMk cId="1924456525" sldId="2147483666"/>
              <pc:sldLayoutMk cId="1697259238" sldId="2147483669"/>
              <ac:picMk id="6" creationId="{7D11685E-124F-5142-78C9-6D389A0D1362}"/>
            </ac:picMkLst>
          </pc:picChg>
          <pc:picChg chg="add mod">
            <ac:chgData name="Flowers, Jayne" userId="92c48928-3fee-407f-9582-c13060813818" providerId="ADAL" clId="{DB8D3FD1-FFBC-4705-B0F7-2A6D6AFF08DA}" dt="2024-08-07T10:32:15.371" v="2370"/>
            <ac:picMkLst>
              <pc:docMk/>
              <pc:sldMasterMk cId="1924456525" sldId="2147483666"/>
              <pc:sldLayoutMk cId="1697259238" sldId="2147483669"/>
              <ac:picMk id="10" creationId="{B10EE0FA-C890-4B93-04A9-CA029A122FC5}"/>
            </ac:picMkLst>
          </pc:picChg>
        </pc:sldLayoutChg>
        <pc:sldLayoutChg chg="new del mod">
          <pc:chgData name="Flowers, Jayne" userId="92c48928-3fee-407f-9582-c13060813818" providerId="ADAL" clId="{DB8D3FD1-FFBC-4705-B0F7-2A6D6AFF08DA}" dt="2024-08-07T10:34:55.882" v="2391" actId="11236"/>
          <pc:sldLayoutMkLst>
            <pc:docMk/>
            <pc:sldMasterMk cId="1924456525" sldId="2147483666"/>
            <pc:sldLayoutMk cId="2465939640" sldId="2147483670"/>
          </pc:sldLayoutMkLst>
        </pc:sldLayoutChg>
        <pc:sldLayoutChg chg="addSp delSp modSp add mod modTransition">
          <pc:chgData name="Flowers, Jayne" userId="92c48928-3fee-407f-9582-c13060813818" providerId="ADAL" clId="{DB8D3FD1-FFBC-4705-B0F7-2A6D6AFF08DA}" dt="2024-08-07T10:46:34.133" v="2455" actId="167"/>
          <pc:sldLayoutMkLst>
            <pc:docMk/>
            <pc:sldMasterMk cId="1924456525" sldId="2147483666"/>
            <pc:sldLayoutMk cId="2657161148" sldId="2147483670"/>
          </pc:sldLayoutMkLst>
          <pc:spChg chg="del">
            <ac:chgData name="Flowers, Jayne" userId="92c48928-3fee-407f-9582-c13060813818" providerId="ADAL" clId="{DB8D3FD1-FFBC-4705-B0F7-2A6D6AFF08DA}" dt="2024-08-07T10:35:09.314" v="2394" actId="478"/>
            <ac:spMkLst>
              <pc:docMk/>
              <pc:sldMasterMk cId="1924456525" sldId="2147483666"/>
              <pc:sldLayoutMk cId="2657161148" sldId="2147483670"/>
              <ac:spMk id="2" creationId="{00000000-0000-0000-0000-000000000000}"/>
            </ac:spMkLst>
          </pc:spChg>
          <pc:spChg chg="del">
            <ac:chgData name="Flowers, Jayne" userId="92c48928-3fee-407f-9582-c13060813818" providerId="ADAL" clId="{DB8D3FD1-FFBC-4705-B0F7-2A6D6AFF08DA}" dt="2024-08-07T10:35:51.195" v="2414" actId="478"/>
            <ac:spMkLst>
              <pc:docMk/>
              <pc:sldMasterMk cId="1924456525" sldId="2147483666"/>
              <pc:sldLayoutMk cId="2657161148" sldId="2147483670"/>
              <ac:spMk id="3" creationId="{00000000-0000-0000-0000-000000000000}"/>
            </ac:spMkLst>
          </pc:spChg>
          <pc:spChg chg="add mod ord">
            <ac:chgData name="Flowers, Jayne" userId="92c48928-3fee-407f-9582-c13060813818" providerId="ADAL" clId="{DB8D3FD1-FFBC-4705-B0F7-2A6D6AFF08DA}" dt="2024-08-07T10:35:48.627" v="2413" actId="167"/>
            <ac:spMkLst>
              <pc:docMk/>
              <pc:sldMasterMk cId="1924456525" sldId="2147483666"/>
              <pc:sldLayoutMk cId="2657161148" sldId="2147483670"/>
              <ac:spMk id="4" creationId="{0E6B39C2-F4C9-690C-B8A3-CB4F48D82635}"/>
            </ac:spMkLst>
          </pc:spChg>
          <pc:spChg chg="add mod">
            <ac:chgData name="Flowers, Jayne" userId="92c48928-3fee-407f-9582-c13060813818" providerId="ADAL" clId="{DB8D3FD1-FFBC-4705-B0F7-2A6D6AFF08DA}" dt="2024-08-07T10:35:41.117" v="2409"/>
            <ac:spMkLst>
              <pc:docMk/>
              <pc:sldMasterMk cId="1924456525" sldId="2147483666"/>
              <pc:sldLayoutMk cId="2657161148" sldId="2147483670"/>
              <ac:spMk id="6" creationId="{0D720D73-B7F3-BD41-11DE-C54637AD2E57}"/>
            </ac:spMkLst>
          </pc:spChg>
          <pc:spChg chg="add del">
            <ac:chgData name="Flowers, Jayne" userId="92c48928-3fee-407f-9582-c13060813818" providerId="ADAL" clId="{DB8D3FD1-FFBC-4705-B0F7-2A6D6AFF08DA}" dt="2024-08-07T10:35:43.312" v="2412" actId="478"/>
            <ac:spMkLst>
              <pc:docMk/>
              <pc:sldMasterMk cId="1924456525" sldId="2147483666"/>
              <pc:sldLayoutMk cId="2657161148" sldId="2147483670"/>
              <ac:spMk id="7" creationId="{E9B48327-461E-D06D-68C7-42775D51F8E2}"/>
            </ac:spMkLst>
          </pc:spChg>
          <pc:spChg chg="add del">
            <ac:chgData name="Flowers, Jayne" userId="92c48928-3fee-407f-9582-c13060813818" providerId="ADAL" clId="{DB8D3FD1-FFBC-4705-B0F7-2A6D6AFF08DA}" dt="2024-08-07T10:35:40.596" v="2407" actId="478"/>
            <ac:spMkLst>
              <pc:docMk/>
              <pc:sldMasterMk cId="1924456525" sldId="2147483666"/>
              <pc:sldLayoutMk cId="2657161148" sldId="2147483670"/>
              <ac:spMk id="8" creationId="{43FDA0DD-0281-FEB8-7675-5CED352ABDC6}"/>
            </ac:spMkLst>
          </pc:spChg>
          <pc:spChg chg="add mod">
            <ac:chgData name="Flowers, Jayne" userId="92c48928-3fee-407f-9582-c13060813818" providerId="ADAL" clId="{DB8D3FD1-FFBC-4705-B0F7-2A6D6AFF08DA}" dt="2024-08-07T10:36:36.037" v="2421"/>
            <ac:spMkLst>
              <pc:docMk/>
              <pc:sldMasterMk cId="1924456525" sldId="2147483666"/>
              <pc:sldLayoutMk cId="2657161148" sldId="2147483670"/>
              <ac:spMk id="12" creationId="{C5CDBA85-DE22-B050-F553-8386E93F8B4A}"/>
            </ac:spMkLst>
          </pc:spChg>
          <pc:picChg chg="add mod">
            <ac:chgData name="Flowers, Jayne" userId="92c48928-3fee-407f-9582-c13060813818" providerId="ADAL" clId="{DB8D3FD1-FFBC-4705-B0F7-2A6D6AFF08DA}" dt="2024-08-07T10:35:41.309" v="2410" actId="962"/>
            <ac:picMkLst>
              <pc:docMk/>
              <pc:sldMasterMk cId="1924456525" sldId="2147483666"/>
              <pc:sldLayoutMk cId="2657161148" sldId="2147483670"/>
              <ac:picMk id="5" creationId="{BACE9C14-3A1B-C0D3-A312-405327796317}"/>
            </ac:picMkLst>
          </pc:picChg>
          <pc:picChg chg="add del mod">
            <ac:chgData name="Flowers, Jayne" userId="92c48928-3fee-407f-9582-c13060813818" providerId="ADAL" clId="{DB8D3FD1-FFBC-4705-B0F7-2A6D6AFF08DA}" dt="2024-08-07T10:38:28.063" v="2431" actId="478"/>
            <ac:picMkLst>
              <pc:docMk/>
              <pc:sldMasterMk cId="1924456525" sldId="2147483666"/>
              <pc:sldLayoutMk cId="2657161148" sldId="2147483670"/>
              <ac:picMk id="11" creationId="{FEF3378F-6C02-3B61-EC2B-2C320B31A979}"/>
            </ac:picMkLst>
          </pc:picChg>
          <pc:picChg chg="add mod">
            <ac:chgData name="Flowers, Jayne" userId="92c48928-3fee-407f-9582-c13060813818" providerId="ADAL" clId="{DB8D3FD1-FFBC-4705-B0F7-2A6D6AFF08DA}" dt="2024-08-07T10:39:06.593" v="2436" actId="931"/>
            <ac:picMkLst>
              <pc:docMk/>
              <pc:sldMasterMk cId="1924456525" sldId="2147483666"/>
              <pc:sldLayoutMk cId="2657161148" sldId="2147483670"/>
              <ac:picMk id="14" creationId="{1DB29B1E-3B76-D5A3-C4A6-91CC1755BDB6}"/>
            </ac:picMkLst>
          </pc:picChg>
          <pc:picChg chg="add del mod ord">
            <ac:chgData name="Flowers, Jayne" userId="92c48928-3fee-407f-9582-c13060813818" providerId="ADAL" clId="{DB8D3FD1-FFBC-4705-B0F7-2A6D6AFF08DA}" dt="2024-08-07T10:44:08.129" v="2444" actId="478"/>
            <ac:picMkLst>
              <pc:docMk/>
              <pc:sldMasterMk cId="1924456525" sldId="2147483666"/>
              <pc:sldLayoutMk cId="2657161148" sldId="2147483670"/>
              <ac:picMk id="16" creationId="{49B7B69B-0345-59DA-6A4E-B7B6A28052B2}"/>
            </ac:picMkLst>
          </pc:picChg>
          <pc:picChg chg="add mod ord modCrop">
            <ac:chgData name="Flowers, Jayne" userId="92c48928-3fee-407f-9582-c13060813818" providerId="ADAL" clId="{DB8D3FD1-FFBC-4705-B0F7-2A6D6AFF08DA}" dt="2024-08-07T10:46:34.133" v="2455" actId="167"/>
            <ac:picMkLst>
              <pc:docMk/>
              <pc:sldMasterMk cId="1924456525" sldId="2147483666"/>
              <pc:sldLayoutMk cId="2657161148" sldId="2147483670"/>
              <ac:picMk id="18" creationId="{790B3961-91FA-CA2F-2F80-7B9EA26BA063}"/>
            </ac:picMkLst>
          </pc:picChg>
        </pc:sldLayoutChg>
        <pc:sldLayoutChg chg="new del mod">
          <pc:chgData name="Flowers, Jayne" userId="92c48928-3fee-407f-9582-c13060813818" providerId="ADAL" clId="{DB8D3FD1-FFBC-4705-B0F7-2A6D6AFF08DA}" dt="2024-08-07T10:34:45.786" v="2389" actId="2696"/>
          <pc:sldLayoutMkLst>
            <pc:docMk/>
            <pc:sldMasterMk cId="1924456525" sldId="2147483666"/>
            <pc:sldLayoutMk cId="3421014643" sldId="2147483670"/>
          </pc:sldLayoutMkLst>
        </pc:sldLayoutChg>
        <pc:sldLayoutChg chg="addSp delSp modSp add mod modTransition">
          <pc:chgData name="Flowers, Jayne" userId="92c48928-3fee-407f-9582-c13060813818" providerId="ADAL" clId="{DB8D3FD1-FFBC-4705-B0F7-2A6D6AFF08DA}" dt="2024-08-07T10:48:45.874" v="2486"/>
          <pc:sldLayoutMkLst>
            <pc:docMk/>
            <pc:sldMasterMk cId="1924456525" sldId="2147483666"/>
            <pc:sldLayoutMk cId="1664303451" sldId="2147483671"/>
          </pc:sldLayoutMkLst>
          <pc:spChg chg="add del mod">
            <ac:chgData name="Flowers, Jayne" userId="92c48928-3fee-407f-9582-c13060813818" providerId="ADAL" clId="{DB8D3FD1-FFBC-4705-B0F7-2A6D6AFF08DA}" dt="2024-08-07T10:48:45.874" v="2486"/>
            <ac:spMkLst>
              <pc:docMk/>
              <pc:sldMasterMk cId="1924456525" sldId="2147483666"/>
              <pc:sldLayoutMk cId="1664303451" sldId="2147483671"/>
              <ac:spMk id="5" creationId="{BDD1275B-6E77-9E45-DFE6-ACDEFB5B31B9}"/>
            </ac:spMkLst>
          </pc:spChg>
          <pc:spChg chg="mod">
            <ac:chgData name="Flowers, Jayne" userId="92c48928-3fee-407f-9582-c13060813818" providerId="ADAL" clId="{DB8D3FD1-FFBC-4705-B0F7-2A6D6AFF08DA}" dt="2024-08-07T10:48:24.152" v="2481" actId="14100"/>
            <ac:spMkLst>
              <pc:docMk/>
              <pc:sldMasterMk cId="1924456525" sldId="2147483666"/>
              <pc:sldLayoutMk cId="1664303451" sldId="2147483671"/>
              <ac:spMk id="12" creationId="{C5CDBA85-DE22-B050-F553-8386E93F8B4A}"/>
            </ac:spMkLst>
          </pc:spChg>
          <pc:picChg chg="add mod ord modCrop">
            <ac:chgData name="Flowers, Jayne" userId="92c48928-3fee-407f-9582-c13060813818" providerId="ADAL" clId="{DB8D3FD1-FFBC-4705-B0F7-2A6D6AFF08DA}" dt="2024-08-07T10:48:15.829" v="2479" actId="167"/>
            <ac:picMkLst>
              <pc:docMk/>
              <pc:sldMasterMk cId="1924456525" sldId="2147483666"/>
              <pc:sldLayoutMk cId="1664303451" sldId="2147483671"/>
              <ac:picMk id="3" creationId="{1BA49C48-737F-9C63-516D-C42E46326FDA}"/>
            </ac:picMkLst>
          </pc:picChg>
          <pc:picChg chg="del">
            <ac:chgData name="Flowers, Jayne" userId="92c48928-3fee-407f-9582-c13060813818" providerId="ADAL" clId="{DB8D3FD1-FFBC-4705-B0F7-2A6D6AFF08DA}" dt="2024-08-07T10:48:06.919" v="2477" actId="478"/>
            <ac:picMkLst>
              <pc:docMk/>
              <pc:sldMasterMk cId="1924456525" sldId="2147483666"/>
              <pc:sldLayoutMk cId="1664303451" sldId="2147483671"/>
              <ac:picMk id="18" creationId="{790B3961-91FA-CA2F-2F80-7B9EA26BA063}"/>
            </ac:picMkLst>
          </pc:picChg>
        </pc:sldLayoutChg>
      </pc:sldMasterChg>
    </pc:docChg>
  </pc:docChgLst>
  <pc:docChgLst>
    <pc:chgData name="Saddington-Wiltshire, Jeffrey" userId="1176bdc8-837a-4eeb-a193-3f1d3f394921" providerId="ADAL" clId="{A070546E-20BD-4C0A-BD9B-C16A12BE6B96}"/>
    <pc:docChg chg="modSld">
      <pc:chgData name="Saddington-Wiltshire, Jeffrey" userId="1176bdc8-837a-4eeb-a193-3f1d3f394921" providerId="ADAL" clId="{A070546E-20BD-4C0A-BD9B-C16A12BE6B96}" dt="2024-08-09T10:40:19.172" v="2" actId="20577"/>
      <pc:docMkLst>
        <pc:docMk/>
      </pc:docMkLst>
      <pc:sldChg chg="modSp mod">
        <pc:chgData name="Saddington-Wiltshire, Jeffrey" userId="1176bdc8-837a-4eeb-a193-3f1d3f394921" providerId="ADAL" clId="{A070546E-20BD-4C0A-BD9B-C16A12BE6B96}" dt="2024-08-09T10:40:19.172" v="2" actId="20577"/>
        <pc:sldMkLst>
          <pc:docMk/>
          <pc:sldMk cId="452736381" sldId="261"/>
        </pc:sldMkLst>
        <pc:spChg chg="mod">
          <ac:chgData name="Saddington-Wiltshire, Jeffrey" userId="1176bdc8-837a-4eeb-a193-3f1d3f394921" providerId="ADAL" clId="{A070546E-20BD-4C0A-BD9B-C16A12BE6B96}" dt="2024-08-09T10:40:19.172" v="2" actId="20577"/>
          <ac:spMkLst>
            <pc:docMk/>
            <pc:sldMk cId="452736381" sldId="261"/>
            <ac:spMk id="3" creationId="{17636934-78E9-E713-F32D-C75C91CF9F5E}"/>
          </ac:spMkLst>
        </pc:spChg>
      </pc:sldChg>
    </pc:docChg>
  </pc:docChgLst>
  <pc:docChgLst>
    <pc:chgData name="Saddington-Wiltshire, Jeffrey" userId="1176bdc8-837a-4eeb-a193-3f1d3f394921" providerId="ADAL" clId="{95270E87-CBB9-4635-AA36-1B60AB893E2F}"/>
    <pc:docChg chg="custSel modSld">
      <pc:chgData name="Saddington-Wiltshire, Jeffrey" userId="1176bdc8-837a-4eeb-a193-3f1d3f394921" providerId="ADAL" clId="{95270E87-CBB9-4635-AA36-1B60AB893E2F}" dt="2024-08-07T15:47:36.060" v="10" actId="20577"/>
      <pc:docMkLst>
        <pc:docMk/>
      </pc:docMkLst>
      <pc:sldChg chg="modSp mod">
        <pc:chgData name="Saddington-Wiltshire, Jeffrey" userId="1176bdc8-837a-4eeb-a193-3f1d3f394921" providerId="ADAL" clId="{95270E87-CBB9-4635-AA36-1B60AB893E2F}" dt="2024-08-07T15:42:05.860" v="0" actId="20577"/>
        <pc:sldMkLst>
          <pc:docMk/>
          <pc:sldMk cId="844256416" sldId="260"/>
        </pc:sldMkLst>
        <pc:spChg chg="mod">
          <ac:chgData name="Saddington-Wiltshire, Jeffrey" userId="1176bdc8-837a-4eeb-a193-3f1d3f394921" providerId="ADAL" clId="{95270E87-CBB9-4635-AA36-1B60AB893E2F}" dt="2024-08-07T15:42:05.860" v="0" actId="20577"/>
          <ac:spMkLst>
            <pc:docMk/>
            <pc:sldMk cId="844256416" sldId="260"/>
            <ac:spMk id="4" creationId="{5A3596D9-07E0-EE62-D9F1-5E8C87F27908}"/>
          </ac:spMkLst>
        </pc:spChg>
      </pc:sldChg>
      <pc:sldChg chg="modSp mod">
        <pc:chgData name="Saddington-Wiltshire, Jeffrey" userId="1176bdc8-837a-4eeb-a193-3f1d3f394921" providerId="ADAL" clId="{95270E87-CBB9-4635-AA36-1B60AB893E2F}" dt="2024-08-07T15:47:36.060" v="10" actId="20577"/>
        <pc:sldMkLst>
          <pc:docMk/>
          <pc:sldMk cId="452736381" sldId="261"/>
        </pc:sldMkLst>
        <pc:spChg chg="mod">
          <ac:chgData name="Saddington-Wiltshire, Jeffrey" userId="1176bdc8-837a-4eeb-a193-3f1d3f394921" providerId="ADAL" clId="{95270E87-CBB9-4635-AA36-1B60AB893E2F}" dt="2024-08-07T15:47:36.060" v="10" actId="20577"/>
          <ac:spMkLst>
            <pc:docMk/>
            <pc:sldMk cId="452736381" sldId="261"/>
            <ac:spMk id="3" creationId="{17636934-78E9-E713-F32D-C75C91CF9F5E}"/>
          </ac:spMkLst>
        </pc:spChg>
      </pc:sldChg>
      <pc:sldChg chg="modSp mod">
        <pc:chgData name="Saddington-Wiltshire, Jeffrey" userId="1176bdc8-837a-4eeb-a193-3f1d3f394921" providerId="ADAL" clId="{95270E87-CBB9-4635-AA36-1B60AB893E2F}" dt="2024-08-07T15:42:51.659" v="8" actId="5793"/>
        <pc:sldMkLst>
          <pc:docMk/>
          <pc:sldMk cId="3512123495" sldId="263"/>
        </pc:sldMkLst>
        <pc:spChg chg="mod">
          <ac:chgData name="Saddington-Wiltshire, Jeffrey" userId="1176bdc8-837a-4eeb-a193-3f1d3f394921" providerId="ADAL" clId="{95270E87-CBB9-4635-AA36-1B60AB893E2F}" dt="2024-08-07T15:42:51.659" v="8" actId="5793"/>
          <ac:spMkLst>
            <pc:docMk/>
            <pc:sldMk cId="3512123495" sldId="263"/>
            <ac:spMk id="3" creationId="{B089B435-CB0D-60FB-961D-41D1F2764EF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27A0E-C304-4A4C-AEFF-CAF3A2F13058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A0CF5-0207-4D61-A56D-A1A0615610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52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A0CF5-0207-4D61-A56D-A1A0615610B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420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Section 1: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Attend initial training/induction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Attend Zone Meeting 1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Attend Zone Meeting 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Complete Term 1 Report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Section 2: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Attend Zone Meeting 3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Attend Zone Meeting 4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Complete Term 2 Report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Section 3: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Attend Zone Meeting 5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Complete Handover Document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Attend Exit Interview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Section 4: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Collaborate with another Student Officer or Sabbatical Officer on an event/project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Submit an item for discussion or a policy proposal at any Zone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Meet with your designated staff support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Complete the Students’ Union Active Bystander Training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Section 5: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Gather feedback from your constituent group – e.g., Survey with Sports clubs.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Host a stall or be present at Welcome Fair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Feature on the SUs Social Media Channels or in a Newsletter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Write a blog for the SU website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r>
              <a:rPr lang="en-GB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pPr marL="0" indent="0"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  <a:p>
            <a:r>
              <a:rPr lang="en-GB"/>
              <a:t>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A0CF5-0207-4D61-A56D-A1A0615610B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44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180256-3839-0DF4-36DD-7E8C90A4F0E5}"/>
              </a:ext>
            </a:extLst>
          </p:cNvPr>
          <p:cNvSpPr/>
          <p:nvPr userDrawn="1"/>
        </p:nvSpPr>
        <p:spPr>
          <a:xfrm>
            <a:off x="0" y="5255812"/>
            <a:ext cx="12192000" cy="1602188"/>
          </a:xfrm>
          <a:prstGeom prst="rect">
            <a:avLst/>
          </a:prstGeom>
          <a:solidFill>
            <a:srgbClr val="F26640"/>
          </a:solidFill>
          <a:ln>
            <a:solidFill>
              <a:srgbClr val="F26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985" y="1680503"/>
            <a:ext cx="9144000" cy="171694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3985" y="3469066"/>
            <a:ext cx="9144000" cy="86393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studentsunionucl.org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where </a:t>
            </a:r>
            <a:r>
              <a:rPr lang="en-US" b="1"/>
              <a:t>more</a:t>
            </a:r>
            <a:r>
              <a:rPr lang="en-US"/>
              <a:t> happens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9C1B4-1F9E-B7D8-A8E5-A03964A96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7" y="5537164"/>
            <a:ext cx="2112964" cy="8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3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9618"/>
            <a:ext cx="91440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8175"/>
            <a:ext cx="10515600" cy="3041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E4D28A-3FBE-51B2-B364-C54C17ECC168}"/>
              </a:ext>
            </a:extLst>
          </p:cNvPr>
          <p:cNvSpPr/>
          <p:nvPr userDrawn="1"/>
        </p:nvSpPr>
        <p:spPr>
          <a:xfrm>
            <a:off x="0" y="5255812"/>
            <a:ext cx="12192000" cy="1602188"/>
          </a:xfrm>
          <a:prstGeom prst="rect">
            <a:avLst/>
          </a:prstGeom>
          <a:solidFill>
            <a:srgbClr val="F26640"/>
          </a:solidFill>
          <a:ln>
            <a:solidFill>
              <a:srgbClr val="F26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0ED1A65-CA46-3341-9482-F5D125815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studentsunionucl.org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B7B55C-9F00-C01C-2E88-8DD71C29D0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where </a:t>
            </a:r>
            <a:r>
              <a:rPr lang="en-US" b="1"/>
              <a:t>more</a:t>
            </a:r>
            <a:r>
              <a:rPr lang="en-US"/>
              <a:t> happens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899B1B-3A7C-4219-33E5-347DB3098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7" y="5537164"/>
            <a:ext cx="2112964" cy="8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5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859" y="712547"/>
            <a:ext cx="8068294" cy="759814"/>
          </a:xfrm>
          <a:solidFill>
            <a:srgbClr val="F2664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48327-461E-D06D-68C7-42775D51F8E2}"/>
              </a:ext>
            </a:extLst>
          </p:cNvPr>
          <p:cNvSpPr/>
          <p:nvPr userDrawn="1"/>
        </p:nvSpPr>
        <p:spPr>
          <a:xfrm>
            <a:off x="0" y="5255812"/>
            <a:ext cx="12192000" cy="1602188"/>
          </a:xfrm>
          <a:prstGeom prst="rect">
            <a:avLst/>
          </a:prstGeom>
          <a:solidFill>
            <a:srgbClr val="F26640"/>
          </a:solidFill>
          <a:ln>
            <a:solidFill>
              <a:srgbClr val="F26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3FDA0DD-0281-FEB8-7675-5CED352A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studentsunionucl.org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8ADC2C-D117-1E61-99E0-79C405F0C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where </a:t>
            </a:r>
            <a:r>
              <a:rPr lang="en-US" b="1"/>
              <a:t>more</a:t>
            </a:r>
            <a:r>
              <a:rPr lang="en-US"/>
              <a:t> happens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0EE0FA-C890-4B93-04A9-CA029A122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7" y="5537164"/>
            <a:ext cx="2112964" cy="8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5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90B3961-91FA-CA2F-2F80-7B9EA26BA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4" r="19566"/>
          <a:stretch/>
        </p:blipFill>
        <p:spPr>
          <a:xfrm>
            <a:off x="5482855" y="0"/>
            <a:ext cx="6709145" cy="6858000"/>
          </a:xfrm>
          <a:prstGeom prst="rect">
            <a:avLst/>
          </a:prstGeom>
        </p:spPr>
      </p:pic>
      <p:sp>
        <p:nvSpPr>
          <p:cNvPr id="4" name="Parallelogram 9">
            <a:extLst>
              <a:ext uri="{FF2B5EF4-FFF2-40B4-BE49-F238E27FC236}">
                <a16:creationId xmlns:a16="http://schemas.microsoft.com/office/drawing/2014/main" id="{0E6B39C2-F4C9-690C-B8A3-CB4F48D82635}"/>
              </a:ext>
            </a:extLst>
          </p:cNvPr>
          <p:cNvSpPr/>
          <p:nvPr userDrawn="1"/>
        </p:nvSpPr>
        <p:spPr>
          <a:xfrm>
            <a:off x="0" y="0"/>
            <a:ext cx="7490129" cy="6858000"/>
          </a:xfrm>
          <a:custGeom>
            <a:avLst/>
            <a:gdLst>
              <a:gd name="connsiteX0" fmla="*/ 0 w 8571505"/>
              <a:gd name="connsiteY0" fmla="*/ 6858000 h 6858000"/>
              <a:gd name="connsiteX1" fmla="*/ 1714500 w 8571505"/>
              <a:gd name="connsiteY1" fmla="*/ 0 h 6858000"/>
              <a:gd name="connsiteX2" fmla="*/ 8571505 w 8571505"/>
              <a:gd name="connsiteY2" fmla="*/ 0 h 6858000"/>
              <a:gd name="connsiteX3" fmla="*/ 6857005 w 8571505"/>
              <a:gd name="connsiteY3" fmla="*/ 6858000 h 6858000"/>
              <a:gd name="connsiteX4" fmla="*/ 0 w 8571505"/>
              <a:gd name="connsiteY4" fmla="*/ 6858000 h 6858000"/>
              <a:gd name="connsiteX0" fmla="*/ 2982 w 8574487"/>
              <a:gd name="connsiteY0" fmla="*/ 6858000 h 6858000"/>
              <a:gd name="connsiteX1" fmla="*/ 0 w 8574487"/>
              <a:gd name="connsiteY1" fmla="*/ 7952 h 6858000"/>
              <a:gd name="connsiteX2" fmla="*/ 8574487 w 8574487"/>
              <a:gd name="connsiteY2" fmla="*/ 0 h 6858000"/>
              <a:gd name="connsiteX3" fmla="*/ 6859987 w 8574487"/>
              <a:gd name="connsiteY3" fmla="*/ 6858000 h 6858000"/>
              <a:gd name="connsiteX4" fmla="*/ 2982 w 85744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487" h="6858000">
                <a:moveTo>
                  <a:pt x="2982" y="6858000"/>
                </a:moveTo>
                <a:lnTo>
                  <a:pt x="0" y="7952"/>
                </a:lnTo>
                <a:lnTo>
                  <a:pt x="8574487" y="0"/>
                </a:lnTo>
                <a:lnTo>
                  <a:pt x="6859987" y="6858000"/>
                </a:lnTo>
                <a:lnTo>
                  <a:pt x="2982" y="6858000"/>
                </a:lnTo>
                <a:close/>
              </a:path>
            </a:pathLst>
          </a:custGeom>
          <a:solidFill>
            <a:srgbClr val="F26640"/>
          </a:solidFill>
          <a:ln>
            <a:solidFill>
              <a:srgbClr val="F26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3FDA0DD-0281-FEB8-7675-5CED352A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studentsunionucl.org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8ADC2C-D117-1E61-99E0-79C405F0C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where </a:t>
            </a:r>
            <a:r>
              <a:rPr lang="en-US" b="1"/>
              <a:t>more</a:t>
            </a:r>
            <a:r>
              <a:rPr lang="en-US"/>
              <a:t> happens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0EE0FA-C890-4B93-04A9-CA029A122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7" y="5537164"/>
            <a:ext cx="2112964" cy="8191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CDBA85-DE22-B050-F553-8386E93F8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418" y="2143237"/>
            <a:ext cx="4767470" cy="2158417"/>
          </a:xfrm>
          <a:solidFill>
            <a:srgbClr val="F2664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716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BA49C48-737F-9C63-516D-C42E46326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r="2"/>
          <a:stretch/>
        </p:blipFill>
        <p:spPr>
          <a:xfrm>
            <a:off x="5957889" y="0"/>
            <a:ext cx="6234112" cy="6858000"/>
          </a:xfrm>
          <a:prstGeom prst="rect">
            <a:avLst/>
          </a:prstGeom>
        </p:spPr>
      </p:pic>
      <p:sp>
        <p:nvSpPr>
          <p:cNvPr id="4" name="Parallelogram 9">
            <a:extLst>
              <a:ext uri="{FF2B5EF4-FFF2-40B4-BE49-F238E27FC236}">
                <a16:creationId xmlns:a16="http://schemas.microsoft.com/office/drawing/2014/main" id="{0E6B39C2-F4C9-690C-B8A3-CB4F48D82635}"/>
              </a:ext>
            </a:extLst>
          </p:cNvPr>
          <p:cNvSpPr/>
          <p:nvPr userDrawn="1"/>
        </p:nvSpPr>
        <p:spPr>
          <a:xfrm>
            <a:off x="0" y="0"/>
            <a:ext cx="7490129" cy="6858000"/>
          </a:xfrm>
          <a:custGeom>
            <a:avLst/>
            <a:gdLst>
              <a:gd name="connsiteX0" fmla="*/ 0 w 8571505"/>
              <a:gd name="connsiteY0" fmla="*/ 6858000 h 6858000"/>
              <a:gd name="connsiteX1" fmla="*/ 1714500 w 8571505"/>
              <a:gd name="connsiteY1" fmla="*/ 0 h 6858000"/>
              <a:gd name="connsiteX2" fmla="*/ 8571505 w 8571505"/>
              <a:gd name="connsiteY2" fmla="*/ 0 h 6858000"/>
              <a:gd name="connsiteX3" fmla="*/ 6857005 w 8571505"/>
              <a:gd name="connsiteY3" fmla="*/ 6858000 h 6858000"/>
              <a:gd name="connsiteX4" fmla="*/ 0 w 8571505"/>
              <a:gd name="connsiteY4" fmla="*/ 6858000 h 6858000"/>
              <a:gd name="connsiteX0" fmla="*/ 2982 w 8574487"/>
              <a:gd name="connsiteY0" fmla="*/ 6858000 h 6858000"/>
              <a:gd name="connsiteX1" fmla="*/ 0 w 8574487"/>
              <a:gd name="connsiteY1" fmla="*/ 7952 h 6858000"/>
              <a:gd name="connsiteX2" fmla="*/ 8574487 w 8574487"/>
              <a:gd name="connsiteY2" fmla="*/ 0 h 6858000"/>
              <a:gd name="connsiteX3" fmla="*/ 6859987 w 8574487"/>
              <a:gd name="connsiteY3" fmla="*/ 6858000 h 6858000"/>
              <a:gd name="connsiteX4" fmla="*/ 2982 w 85744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487" h="6858000">
                <a:moveTo>
                  <a:pt x="2982" y="6858000"/>
                </a:moveTo>
                <a:lnTo>
                  <a:pt x="0" y="7952"/>
                </a:lnTo>
                <a:lnTo>
                  <a:pt x="8574487" y="0"/>
                </a:lnTo>
                <a:lnTo>
                  <a:pt x="6859987" y="6858000"/>
                </a:lnTo>
                <a:lnTo>
                  <a:pt x="2982" y="6858000"/>
                </a:lnTo>
                <a:close/>
              </a:path>
            </a:pathLst>
          </a:custGeom>
          <a:solidFill>
            <a:srgbClr val="F26640"/>
          </a:solidFill>
          <a:ln>
            <a:solidFill>
              <a:srgbClr val="F26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3FDA0DD-0281-FEB8-7675-5CED352ABD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studentsunionucl.org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78ADC2C-D117-1E61-99E0-79C405F0C7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where </a:t>
            </a:r>
            <a:r>
              <a:rPr lang="en-US" b="1"/>
              <a:t>more</a:t>
            </a:r>
            <a:r>
              <a:rPr lang="en-US"/>
              <a:t> happens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0EE0FA-C890-4B93-04A9-CA029A122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7" y="5537164"/>
            <a:ext cx="2112964" cy="8191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CDBA85-DE22-B050-F553-8386E93F8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10" y="356967"/>
            <a:ext cx="6347850" cy="2158417"/>
          </a:xfrm>
          <a:solidFill>
            <a:srgbClr val="F2664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30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D0D76710-456C-5575-418C-7CDE332952E0}"/>
              </a:ext>
            </a:extLst>
          </p:cNvPr>
          <p:cNvSpPr/>
          <p:nvPr userDrawn="1"/>
        </p:nvSpPr>
        <p:spPr>
          <a:xfrm>
            <a:off x="0" y="0"/>
            <a:ext cx="7490129" cy="6858000"/>
          </a:xfrm>
          <a:custGeom>
            <a:avLst/>
            <a:gdLst>
              <a:gd name="connsiteX0" fmla="*/ 0 w 8571505"/>
              <a:gd name="connsiteY0" fmla="*/ 6858000 h 6858000"/>
              <a:gd name="connsiteX1" fmla="*/ 1714500 w 8571505"/>
              <a:gd name="connsiteY1" fmla="*/ 0 h 6858000"/>
              <a:gd name="connsiteX2" fmla="*/ 8571505 w 8571505"/>
              <a:gd name="connsiteY2" fmla="*/ 0 h 6858000"/>
              <a:gd name="connsiteX3" fmla="*/ 6857005 w 8571505"/>
              <a:gd name="connsiteY3" fmla="*/ 6858000 h 6858000"/>
              <a:gd name="connsiteX4" fmla="*/ 0 w 8571505"/>
              <a:gd name="connsiteY4" fmla="*/ 6858000 h 6858000"/>
              <a:gd name="connsiteX0" fmla="*/ 2982 w 8574487"/>
              <a:gd name="connsiteY0" fmla="*/ 6858000 h 6858000"/>
              <a:gd name="connsiteX1" fmla="*/ 0 w 8574487"/>
              <a:gd name="connsiteY1" fmla="*/ 7952 h 6858000"/>
              <a:gd name="connsiteX2" fmla="*/ 8574487 w 8574487"/>
              <a:gd name="connsiteY2" fmla="*/ 0 h 6858000"/>
              <a:gd name="connsiteX3" fmla="*/ 6859987 w 8574487"/>
              <a:gd name="connsiteY3" fmla="*/ 6858000 h 6858000"/>
              <a:gd name="connsiteX4" fmla="*/ 2982 w 8574487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4487" h="6858000">
                <a:moveTo>
                  <a:pt x="2982" y="6858000"/>
                </a:moveTo>
                <a:lnTo>
                  <a:pt x="0" y="7952"/>
                </a:lnTo>
                <a:lnTo>
                  <a:pt x="8574487" y="0"/>
                </a:lnTo>
                <a:lnTo>
                  <a:pt x="6859987" y="6858000"/>
                </a:lnTo>
                <a:lnTo>
                  <a:pt x="2982" y="6858000"/>
                </a:lnTo>
                <a:close/>
              </a:path>
            </a:pathLst>
          </a:custGeom>
          <a:solidFill>
            <a:srgbClr val="F26640"/>
          </a:solidFill>
          <a:ln>
            <a:solidFill>
              <a:srgbClr val="F26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418" y="2143237"/>
            <a:ext cx="4767470" cy="2158417"/>
          </a:xfrm>
          <a:solidFill>
            <a:srgbClr val="F2664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FE0F5C8-EE34-ED53-3A7B-D888101F4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9" y="5400639"/>
            <a:ext cx="2112964" cy="819186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7827163-E905-AFD4-0791-C359669B2E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studentsunionucl.org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691476-411A-545A-5BF2-A4FADD132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where </a:t>
            </a:r>
            <a:r>
              <a:rPr lang="en-US" b="1"/>
              <a:t>more</a:t>
            </a:r>
            <a:r>
              <a:rPr lang="en-US"/>
              <a:t> happens</a:t>
            </a:r>
          </a:p>
        </p:txBody>
      </p:sp>
    </p:spTree>
    <p:extLst>
      <p:ext uri="{BB962C8B-B14F-4D97-AF65-F5344CB8AC3E}">
        <p14:creationId xmlns:p14="http://schemas.microsoft.com/office/powerpoint/2010/main" val="205001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93859" y="419102"/>
            <a:ext cx="746561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93859" y="1866901"/>
            <a:ext cx="105156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8CE5FA-35C0-1B3E-313D-4F2DC4736343}"/>
              </a:ext>
            </a:extLst>
          </p:cNvPr>
          <p:cNvSpPr/>
          <p:nvPr userDrawn="1"/>
        </p:nvSpPr>
        <p:spPr>
          <a:xfrm>
            <a:off x="0" y="5255812"/>
            <a:ext cx="12192000" cy="1602188"/>
          </a:xfrm>
          <a:prstGeom prst="rect">
            <a:avLst/>
          </a:prstGeom>
          <a:solidFill>
            <a:srgbClr val="F26640"/>
          </a:solidFill>
          <a:ln>
            <a:solidFill>
              <a:srgbClr val="F266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D6EF27-A99C-7B04-176E-73BDFD65F4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studentsunionucl.org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834133-FC37-F67A-C6D7-7ACBFA361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where </a:t>
            </a:r>
            <a:r>
              <a:rPr lang="en-US" b="1"/>
              <a:t>more</a:t>
            </a:r>
            <a:r>
              <a:rPr lang="en-US"/>
              <a:t> happens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2B2EC-679E-5916-7326-755ED6AF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47" y="5537164"/>
            <a:ext cx="2112964" cy="81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63" r:id="rId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F26640"/>
          </a:solidFill>
          <a:latin typeface="FreightSans Pro Bold" panose="02000803040000020004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26640"/>
          </a:solidFill>
          <a:latin typeface="FreightSans Pro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26640"/>
          </a:solidFill>
          <a:latin typeface="FreightSans Pro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26640"/>
          </a:solidFill>
          <a:latin typeface="FreightSans Pro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26640"/>
          </a:solidFill>
          <a:latin typeface="FreightSans Pro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082244"/>
        </a:buClr>
        <a:buSzPct val="100000"/>
        <a:buFont typeface="Wingdings" panose="05000000000000000000" pitchFamily="2" charset="2"/>
        <a:buChar char="§"/>
        <a:defRPr sz="2800" kern="1200">
          <a:solidFill>
            <a:srgbClr val="082244"/>
          </a:solidFill>
          <a:latin typeface="FreightSans Pro Book" panose="02000606030000020004" pitchFamily="50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082244"/>
        </a:buClr>
        <a:buSzPct val="100000"/>
        <a:buFont typeface="Wingdings" panose="05000000000000000000" pitchFamily="2" charset="2"/>
        <a:buChar char="§"/>
        <a:defRPr sz="2400" kern="1200">
          <a:solidFill>
            <a:srgbClr val="082244"/>
          </a:solidFill>
          <a:latin typeface="FreightSans Pro Book" panose="02000606030000020004" pitchFamily="50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082244"/>
        </a:buClr>
        <a:buSzPct val="100000"/>
        <a:buFont typeface="Wingdings" panose="05000000000000000000" pitchFamily="2" charset="2"/>
        <a:buChar char="§"/>
        <a:defRPr sz="2000" kern="1200">
          <a:solidFill>
            <a:srgbClr val="082244"/>
          </a:solidFill>
          <a:latin typeface="FreightSans Pro Book" panose="02000606030000020004" pitchFamily="50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082244"/>
        </a:buClr>
        <a:buSzPct val="100000"/>
        <a:buFont typeface="Wingdings" panose="05000000000000000000" pitchFamily="2" charset="2"/>
        <a:buChar char="§"/>
        <a:defRPr kern="1200">
          <a:solidFill>
            <a:srgbClr val="082244"/>
          </a:solidFill>
          <a:latin typeface="FreightSans Pro Book" panose="02000606030000020004" pitchFamily="50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082244"/>
        </a:buClr>
        <a:buSzPct val="100000"/>
        <a:buFont typeface="Wingdings" panose="05000000000000000000" pitchFamily="2" charset="2"/>
        <a:buChar char="§"/>
        <a:defRPr kern="1200">
          <a:solidFill>
            <a:srgbClr val="082244"/>
          </a:solidFill>
          <a:latin typeface="FreightSans Pro Book" panose="020006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3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su.democracy@ucl.ac.uk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A3802E0-4275-7FBB-687D-6D3D4C23F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8" b="31446"/>
          <a:stretch/>
        </p:blipFill>
        <p:spPr>
          <a:xfrm>
            <a:off x="2469244" y="2993572"/>
            <a:ext cx="2576224" cy="172605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539DCBF-4944-5937-E587-2D02D3E5A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4" y="-87264"/>
            <a:ext cx="2844288" cy="209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7809C6-EB1A-5591-42A4-1A056EE82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34" y="3511022"/>
            <a:ext cx="3287797" cy="2192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BBC330-AB6C-E3C5-1861-68B3D03E3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7"/>
          <a:stretch/>
        </p:blipFill>
        <p:spPr>
          <a:xfrm>
            <a:off x="6655106" y="1660971"/>
            <a:ext cx="2338043" cy="2283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C6A2CD-4F55-D9CB-A6EB-18734D669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1"/>
          <a:stretch/>
        </p:blipFill>
        <p:spPr>
          <a:xfrm>
            <a:off x="5685889" y="0"/>
            <a:ext cx="4169053" cy="23378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212847-F568-A9A8-E962-B43C4608A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/>
          <a:stretch/>
        </p:blipFill>
        <p:spPr>
          <a:xfrm>
            <a:off x="9455322" y="1"/>
            <a:ext cx="2759507" cy="3973184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7EFC0A8-D79E-3468-75BB-6154EEB64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14" y="1845015"/>
            <a:ext cx="17240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DA54D3-8880-4A2E-93FB-4B516D2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266016"/>
            <a:ext cx="2576224" cy="200596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0DE1FB0-F025-0DF4-BAB9-E5185B9A7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35" y="2126015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7C6E1A-751D-9F3F-0179-CCD897D92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916" y="1864787"/>
            <a:ext cx="1724025" cy="23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C9D3BA-ABFE-A256-4000-0E72FC819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45" y="-12288"/>
            <a:ext cx="3111703" cy="2282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4649CB-09E8-B348-9B52-F76E22E65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7770415" y="3922515"/>
            <a:ext cx="3107785" cy="13314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0C3C0-CD96-FA88-C13B-5E9298A03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4"/>
          <a:stretch/>
        </p:blipFill>
        <p:spPr>
          <a:xfrm>
            <a:off x="-17860" y="1786120"/>
            <a:ext cx="3237120" cy="181155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85AA64-9CF3-2403-B26E-CD8010171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29" y="3549256"/>
            <a:ext cx="20955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08F42E-277E-3251-34AB-291F7D7BC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6708" y="4635231"/>
            <a:ext cx="8518584" cy="99908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/>
              <a:t>Uplifting &amp; Empowering: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AAD2A-0807-0462-CE44-303B1AB37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5743" y="5556666"/>
            <a:ext cx="5001199" cy="47071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>
                <a:solidFill>
                  <a:schemeClr val="accent4"/>
                </a:solidFill>
              </a:rPr>
              <a:t>Student Officer Reward &amp; Recognition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17978FC-3CBA-A005-E32F-070ED1D01214}"/>
              </a:ext>
            </a:extLst>
          </p:cNvPr>
          <p:cNvSpPr txBox="1">
            <a:spLocks/>
          </p:cNvSpPr>
          <p:nvPr/>
        </p:nvSpPr>
        <p:spPr bwMode="auto">
          <a:xfrm>
            <a:off x="3805743" y="6020975"/>
            <a:ext cx="5001199" cy="4707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None/>
              <a:defRPr sz="24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None/>
              <a:defRPr sz="20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None/>
              <a:defRPr sz="18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None/>
              <a:defRPr sz="16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None/>
              <a:defRPr sz="16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chemeClr val="accent4"/>
                </a:solidFill>
              </a:rPr>
              <a:t>Jayne Flowers, They/Them</a:t>
            </a:r>
          </a:p>
        </p:txBody>
      </p:sp>
    </p:spTree>
    <p:extLst>
      <p:ext uri="{BB962C8B-B14F-4D97-AF65-F5344CB8AC3E}">
        <p14:creationId xmlns:p14="http://schemas.microsoft.com/office/powerpoint/2010/main" val="1821691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CA2748-7CF7-CDFA-8AE4-7A972918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59" y="-759814"/>
            <a:ext cx="8068294" cy="759814"/>
          </a:xfrm>
          <a:noFill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GB">
                <a:solidFill>
                  <a:schemeClr val="tx1"/>
                </a:solidFill>
              </a:rPr>
              <a:t>What is the most significant barrier to officer reward and recognition?</a:t>
            </a: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descr="Mentimeter quiz with the question 'what is the biggest barrier to officer reward and recognition?'">
                <a:extLst>
                  <a:ext uri="{FF2B5EF4-FFF2-40B4-BE49-F238E27FC236}">
                    <a16:creationId xmlns:a16="http://schemas.microsoft.com/office/drawing/2014/main" id="{49839D3C-06AD-B832-AC24-8C44710E19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2166095"/>
                  </p:ext>
                </p:extLst>
              </p:nvPr>
            </p:nvGraphicFramePr>
            <p:xfrm>
              <a:off x="1809750" y="348614"/>
              <a:ext cx="8572500" cy="48196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Add-in 3" descr="Mentimeter quiz with the question 'what is the biggest barrier to officer reward and recognition?'">
                <a:extLst>
                  <a:ext uri="{FF2B5EF4-FFF2-40B4-BE49-F238E27FC236}">
                    <a16:creationId xmlns:a16="http://schemas.microsoft.com/office/drawing/2014/main" id="{49839D3C-06AD-B832-AC24-8C44710E19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9750" y="348614"/>
                <a:ext cx="8572500" cy="48196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45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C18FC-B3F7-2493-AA0B-882C69AA2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59" y="468707"/>
            <a:ext cx="8068294" cy="759814"/>
          </a:xfrm>
        </p:spPr>
        <p:txBody>
          <a:bodyPr/>
          <a:lstStyle/>
          <a:p>
            <a:r>
              <a:rPr lang="en-GB"/>
              <a:t>Hackathon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D654A-1225-B67F-62C5-77465B0D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59" y="1457598"/>
            <a:ext cx="10515600" cy="3041650"/>
          </a:xfrm>
        </p:spPr>
        <p:txBody>
          <a:bodyPr/>
          <a:lstStyle/>
          <a:p>
            <a:r>
              <a:rPr lang="en-GB"/>
              <a:t>Split into two groups</a:t>
            </a:r>
          </a:p>
          <a:p>
            <a:r>
              <a:rPr lang="en-GB"/>
              <a:t>You have 20 Minutes to craft a ‘magic wand’ solution to Student Officer Reward &amp; Recognition</a:t>
            </a:r>
          </a:p>
          <a:p>
            <a:r>
              <a:rPr lang="en-GB"/>
              <a:t>At the end, each group will have 2 minutes to present their resolution back to the other group, with 1 minute for questions</a:t>
            </a:r>
          </a:p>
        </p:txBody>
      </p:sp>
    </p:spTree>
    <p:extLst>
      <p:ext uri="{BB962C8B-B14F-4D97-AF65-F5344CB8AC3E}">
        <p14:creationId xmlns:p14="http://schemas.microsoft.com/office/powerpoint/2010/main" val="53863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A210A-3F78-ED59-94AE-75F28430D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59" y="206734"/>
            <a:ext cx="10317480" cy="1265627"/>
          </a:xfrm>
        </p:spPr>
        <p:txBody>
          <a:bodyPr/>
          <a:lstStyle/>
          <a:p>
            <a:r>
              <a:rPr lang="en-GB"/>
              <a:t>Want to continue the conversation? Contact Us: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919C-26EB-0502-DD97-7600F93A4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036" y="4602150"/>
            <a:ext cx="3654287" cy="486685"/>
          </a:xfrm>
        </p:spPr>
        <p:txBody>
          <a:bodyPr/>
          <a:lstStyle/>
          <a:p>
            <a:pPr marL="0" indent="0">
              <a:buNone/>
            </a:pPr>
            <a:r>
              <a:rPr lang="en-GB">
                <a:hlinkClick r:id="rId2"/>
              </a:rPr>
              <a:t>su.democracy@ucl.ac.uk</a:t>
            </a:r>
            <a:r>
              <a:rPr lang="en-GB"/>
              <a:t> </a:t>
            </a:r>
          </a:p>
        </p:txBody>
      </p:sp>
      <p:pic>
        <p:nvPicPr>
          <p:cNvPr id="5" name="Picture 4" descr="A qr code with a letter u. The QR code leads to the SU.Democracy email address">
            <a:extLst>
              <a:ext uri="{FF2B5EF4-FFF2-40B4-BE49-F238E27FC236}">
                <a16:creationId xmlns:a16="http://schemas.microsoft.com/office/drawing/2014/main" id="{CE13D547-027A-7966-6842-55DC40FC4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20" y="1503969"/>
            <a:ext cx="2966717" cy="309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58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2BB285-D507-17E3-03BD-568F5B5E8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3" y="357188"/>
            <a:ext cx="6348412" cy="931681"/>
          </a:xfrm>
          <a:noFill/>
        </p:spPr>
        <p:txBody>
          <a:bodyPr/>
          <a:lstStyle/>
          <a:p>
            <a:r>
              <a:rPr lang="en-GB" sz="7200" b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23CB8-2E07-16C7-7865-2DCB37E5527D}"/>
              </a:ext>
            </a:extLst>
          </p:cNvPr>
          <p:cNvSpPr txBox="1">
            <a:spLocks/>
          </p:cNvSpPr>
          <p:nvPr/>
        </p:nvSpPr>
        <p:spPr>
          <a:xfrm>
            <a:off x="419052" y="1496764"/>
            <a:ext cx="6095337" cy="3864472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rgbClr val="000000"/>
                </a:solidFill>
                <a:latin typeface="UniversLTStd"/>
              </a:rPr>
              <a:t>What does Reward and Recognition mean to you?</a:t>
            </a:r>
          </a:p>
          <a:p>
            <a:r>
              <a:rPr lang="en-GB">
                <a:solidFill>
                  <a:srgbClr val="000000"/>
                </a:solidFill>
                <a:latin typeface="UniversLTStd"/>
              </a:rPr>
              <a:t>To Consider…</a:t>
            </a:r>
          </a:p>
          <a:p>
            <a:pPr lvl="1"/>
            <a:r>
              <a:rPr lang="en-GB">
                <a:solidFill>
                  <a:srgbClr val="000000"/>
                </a:solidFill>
                <a:latin typeface="UniversLTStd"/>
              </a:rPr>
              <a:t>Three things to recognise</a:t>
            </a:r>
          </a:p>
          <a:p>
            <a:pPr lvl="1"/>
            <a:r>
              <a:rPr lang="en-GB">
                <a:solidFill>
                  <a:srgbClr val="000000"/>
                </a:solidFill>
                <a:latin typeface="UniversLTStd"/>
              </a:rPr>
              <a:t>Other Reward &amp; Recognition: Common Factors</a:t>
            </a:r>
          </a:p>
          <a:p>
            <a:pPr lvl="1"/>
            <a:r>
              <a:rPr lang="en-GB">
                <a:solidFill>
                  <a:srgbClr val="000000"/>
                </a:solidFill>
                <a:latin typeface="UniversLTStd"/>
              </a:rPr>
              <a:t>SU UCL Student Officer review and support package</a:t>
            </a:r>
          </a:p>
          <a:p>
            <a:r>
              <a:rPr lang="en-GB">
                <a:solidFill>
                  <a:srgbClr val="000000"/>
                </a:solidFill>
                <a:latin typeface="UniversLTStd"/>
              </a:rPr>
              <a:t>So, what can you do?! Mini-Hackathon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816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74CF-008C-8311-F194-71F6BC50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65" y="2291013"/>
            <a:ext cx="5955346" cy="1137987"/>
          </a:xfrm>
          <a:noFill/>
        </p:spPr>
        <p:txBody>
          <a:bodyPr/>
          <a:lstStyle/>
          <a:p>
            <a:r>
              <a:rPr lang="en-GB"/>
              <a:t>To Consider…</a:t>
            </a:r>
          </a:p>
        </p:txBody>
      </p:sp>
    </p:spTree>
    <p:extLst>
      <p:ext uri="{BB962C8B-B14F-4D97-AF65-F5344CB8AC3E}">
        <p14:creationId xmlns:p14="http://schemas.microsoft.com/office/powerpoint/2010/main" val="638582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C4F89D79-6D22-EEC3-CE14-D68323D13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-1325563"/>
            <a:ext cx="91440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7800" b="1" i="0" u="none" strike="noStrike" cap="none" normalizeH="0" baseline="0">
                <a:ln>
                  <a:noFill/>
                </a:ln>
                <a:solidFill>
                  <a:srgbClr val="252B36"/>
                </a:solidFill>
                <a:effectLst/>
                <a:latin typeface="MentiDisplay"/>
                <a:cs typeface="Times New Roman" panose="02020603050405020304" pitchFamily="18" charset="0"/>
              </a:rPr>
              <a:t>What does reward and recognition mean to you?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Add-in 4">
                <a:extLst>
                  <a:ext uri="{FF2B5EF4-FFF2-40B4-BE49-F238E27FC236}">
                    <a16:creationId xmlns:a16="http://schemas.microsoft.com/office/drawing/2014/main" id="{A35FB0A5-54FA-3341-76C3-E19F57878B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629138"/>
                  </p:ext>
                </p:extLst>
              </p:nvPr>
            </p:nvGraphicFramePr>
            <p:xfrm>
              <a:off x="1753106" y="274707"/>
              <a:ext cx="8572500" cy="48196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Add-in 4">
                <a:extLst>
                  <a:ext uri="{FF2B5EF4-FFF2-40B4-BE49-F238E27FC236}">
                    <a16:creationId xmlns:a16="http://schemas.microsoft.com/office/drawing/2014/main" id="{A35FB0A5-54FA-3341-76C3-E19F57878B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3106" y="274707"/>
                <a:ext cx="8572500" cy="48196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4255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BA24-32D8-53B4-F8C8-4F449B33B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Three Things to Recognise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8B729-4D02-31E4-2FFD-EB4D37C0D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LTStd"/>
              </a:rPr>
              <a:t>Student Officers are overworked, can become disengaged or roles are left vacant</a:t>
            </a:r>
          </a:p>
          <a:p>
            <a:pPr algn="l"/>
            <a:r>
              <a:rPr lang="en-GB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LTStd"/>
              </a:rPr>
              <a:t>In a cost-of-living crisis, more must be done to reward and recognise our most critical and influential student leaders</a:t>
            </a:r>
          </a:p>
          <a:p>
            <a:pPr algn="l"/>
            <a:r>
              <a:rPr lang="en-GB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UniversLTStd"/>
              </a:rPr>
              <a:t>How can an effective support system and an equitable reward and recognition scheme be established to support our student leaders?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2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90C59-A433-CBCE-E4D6-5BD06DFF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707"/>
            <a:ext cx="10123563" cy="852251"/>
          </a:xfrm>
        </p:spPr>
        <p:txBody>
          <a:bodyPr/>
          <a:lstStyle/>
          <a:p>
            <a:r>
              <a:rPr lang="en-GB"/>
              <a:t>Other Reward &amp; Recognition: Common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9B435-CB0D-60FB-961D-41D1F2764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943"/>
            <a:ext cx="10515600" cy="3470881"/>
          </a:xfrm>
        </p:spPr>
        <p:txBody>
          <a:bodyPr/>
          <a:lstStyle/>
          <a:p>
            <a:r>
              <a:rPr lang="en-GB"/>
              <a:t>Monetary Reward (For groups or individuals)</a:t>
            </a:r>
          </a:p>
          <a:p>
            <a:r>
              <a:rPr lang="en-GB"/>
              <a:t>Community/Groups, over Officers</a:t>
            </a:r>
          </a:p>
          <a:p>
            <a:pPr lvl="1"/>
            <a:r>
              <a:rPr lang="en-GB"/>
              <a:t>OR Academic Representatives </a:t>
            </a:r>
          </a:p>
          <a:p>
            <a:r>
              <a:rPr lang="en-GB"/>
              <a:t>Award-based recognition</a:t>
            </a:r>
          </a:p>
          <a:p>
            <a:r>
              <a:rPr lang="en-GB"/>
              <a:t>Elected Volunteer Roles, over paid</a:t>
            </a:r>
          </a:p>
          <a:p>
            <a:r>
              <a:rPr lang="en-GB"/>
              <a:t>Shout out to Oxford Brookes SU for their research into Student Network/Community Groups and best practices!</a:t>
            </a:r>
          </a:p>
        </p:txBody>
      </p:sp>
    </p:spTree>
    <p:extLst>
      <p:ext uri="{BB962C8B-B14F-4D97-AF65-F5344CB8AC3E}">
        <p14:creationId xmlns:p14="http://schemas.microsoft.com/office/powerpoint/2010/main" val="3512123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BA43-9D69-9E5F-6488-93E6490B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86" y="188767"/>
            <a:ext cx="11580628" cy="1325563"/>
          </a:xfrm>
        </p:spPr>
        <p:txBody>
          <a:bodyPr>
            <a:noAutofit/>
          </a:bodyPr>
          <a:lstStyle/>
          <a:p>
            <a:r>
              <a:rPr lang="en-GB"/>
              <a:t>Student Officer Review for Support at SU UCL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36934-78E9-E713-F32D-C75C91CF9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4331"/>
            <a:ext cx="4567813" cy="475584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We understood that:</a:t>
            </a:r>
          </a:p>
          <a:p>
            <a:r>
              <a:rPr lang="en-GB"/>
              <a:t>Officers were lacking staff support, accountability and rewards for the work they did. </a:t>
            </a:r>
          </a:p>
          <a:p>
            <a:r>
              <a:rPr lang="en-GB"/>
              <a:t>Roles were left uncontested or vacant during our elections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3596D9-07E0-EE62-D9F1-5E8C87F27908}"/>
              </a:ext>
            </a:extLst>
          </p:cNvPr>
          <p:cNvSpPr txBox="1">
            <a:spLocks/>
          </p:cNvSpPr>
          <p:nvPr/>
        </p:nvSpPr>
        <p:spPr bwMode="auto">
          <a:xfrm>
            <a:off x="5783664" y="1514330"/>
            <a:ext cx="5450394" cy="443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sz="28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sz="24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2244"/>
              </a:buClr>
              <a:buSzPct val="100000"/>
              <a:buFont typeface="Wingdings" panose="05000000000000000000" pitchFamily="2" charset="2"/>
              <a:buChar char="§"/>
              <a:defRPr kern="1200">
                <a:solidFill>
                  <a:srgbClr val="082244"/>
                </a:solidFill>
                <a:latin typeface="FreightSans Pro Book" panose="020006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/>
              <a:t>We wanted to:</a:t>
            </a:r>
          </a:p>
          <a:p>
            <a:r>
              <a:rPr lang="en-GB"/>
              <a:t>Formalise Staff Support</a:t>
            </a:r>
          </a:p>
          <a:p>
            <a:r>
              <a:rPr lang="en-GB"/>
              <a:t>Empower Students to be more effective in democratic structures and their communities</a:t>
            </a:r>
          </a:p>
          <a:p>
            <a:r>
              <a:rPr lang="en-GB"/>
              <a:t>Create a robust accountability and reward structure</a:t>
            </a:r>
          </a:p>
        </p:txBody>
      </p:sp>
    </p:spTree>
    <p:extLst>
      <p:ext uri="{BB962C8B-B14F-4D97-AF65-F5344CB8AC3E}">
        <p14:creationId xmlns:p14="http://schemas.microsoft.com/office/powerpoint/2010/main" val="844256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BA43-9D69-9E5F-6488-93E6490B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539"/>
            <a:ext cx="9144000" cy="1325563"/>
          </a:xfrm>
        </p:spPr>
        <p:txBody>
          <a:bodyPr>
            <a:noAutofit/>
          </a:bodyPr>
          <a:lstStyle/>
          <a:p>
            <a:r>
              <a:rPr lang="en-GB"/>
              <a:t>Student Officer Reward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36934-78E9-E713-F32D-C75C91CF9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3263"/>
            <a:ext cx="10515600" cy="3784497"/>
          </a:xfrm>
        </p:spPr>
        <p:txBody>
          <a:bodyPr>
            <a:noAutofit/>
          </a:bodyPr>
          <a:lstStyle/>
          <a:p>
            <a:r>
              <a:rPr lang="en-GB"/>
              <a:t>5 Sections</a:t>
            </a:r>
          </a:p>
          <a:p>
            <a:pPr lvl="1"/>
            <a:r>
              <a:rPr lang="en-GB"/>
              <a:t>Section 1: Term 1, Section 2: Term 2, Section 3: Term 3</a:t>
            </a:r>
          </a:p>
          <a:p>
            <a:pPr lvl="1"/>
            <a:r>
              <a:rPr lang="en-GB"/>
              <a:t>Section 4: Tasks to be completed at least once during the academic year </a:t>
            </a:r>
          </a:p>
          <a:p>
            <a:pPr lvl="1"/>
            <a:r>
              <a:rPr lang="en-GB"/>
              <a:t>Section 5:  At least one ‘large project’ from the list</a:t>
            </a:r>
          </a:p>
          <a:p>
            <a:r>
              <a:rPr lang="en-GB"/>
              <a:t>Reward: </a:t>
            </a:r>
          </a:p>
          <a:p>
            <a:pPr lvl="1"/>
            <a:r>
              <a:rPr lang="en-GB"/>
              <a:t>Complete all the Term 1 tasks and 50% of Section 4 by the end of Term 1. You will receive a voucher/SU goody bag in the beginning of Term 2. </a:t>
            </a:r>
          </a:p>
          <a:p>
            <a:pPr lvl="1"/>
            <a:r>
              <a:rPr lang="en-GB"/>
              <a:t>Complete all the tasks by the end of term 3 you will receive a certificate, LinkedIn Recommendation and a £100 voucher. </a:t>
            </a:r>
          </a:p>
        </p:txBody>
      </p:sp>
    </p:spTree>
    <p:extLst>
      <p:ext uri="{BB962C8B-B14F-4D97-AF65-F5344CB8AC3E}">
        <p14:creationId xmlns:p14="http://schemas.microsoft.com/office/powerpoint/2010/main" val="45273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74CF-008C-8311-F194-71F6BC50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65" y="2291013"/>
            <a:ext cx="5955346" cy="1137987"/>
          </a:xfrm>
          <a:noFill/>
        </p:spPr>
        <p:txBody>
          <a:bodyPr/>
          <a:lstStyle/>
          <a:p>
            <a:pPr algn="ctr"/>
            <a:r>
              <a:rPr lang="en-GB"/>
              <a:t>So, what can you do?!</a:t>
            </a:r>
            <a:br>
              <a:rPr lang="en-GB"/>
            </a:br>
            <a:r>
              <a:rPr lang="en-GB"/>
              <a:t>Mini Hackathon</a:t>
            </a:r>
          </a:p>
        </p:txBody>
      </p:sp>
    </p:spTree>
    <p:extLst>
      <p:ext uri="{BB962C8B-B14F-4D97-AF65-F5344CB8AC3E}">
        <p14:creationId xmlns:p14="http://schemas.microsoft.com/office/powerpoint/2010/main" val="16620597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wu9vqos41ehra14uptwswwh6dpn2bf"/>
</p:tagLst>
</file>

<file path=ppt/theme/theme1.xml><?xml version="1.0" encoding="utf-8"?>
<a:theme xmlns:a="http://schemas.openxmlformats.org/drawingml/2006/main" name="Union">
  <a:themeElements>
    <a:clrScheme name="Union">
      <a:dk1>
        <a:srgbClr val="000000"/>
      </a:dk1>
      <a:lt1>
        <a:sysClr val="window" lastClr="FFFFFF"/>
      </a:lt1>
      <a:dk2>
        <a:srgbClr val="082244"/>
      </a:dk2>
      <a:lt2>
        <a:srgbClr val="FEC340"/>
      </a:lt2>
      <a:accent1>
        <a:srgbClr val="6C3F99"/>
      </a:accent1>
      <a:accent2>
        <a:srgbClr val="2AAA9E"/>
      </a:accent2>
      <a:accent3>
        <a:srgbClr val="082244"/>
      </a:accent3>
      <a:accent4>
        <a:srgbClr val="F26640"/>
      </a:accent4>
      <a:accent5>
        <a:srgbClr val="FEC340"/>
      </a:accent5>
      <a:accent6>
        <a:srgbClr val="6C3F99"/>
      </a:accent6>
      <a:hlink>
        <a:srgbClr val="2AAA9E"/>
      </a:hlink>
      <a:folHlink>
        <a:srgbClr val="F26640"/>
      </a:folHlink>
    </a:clrScheme>
    <a:fontScheme name="Union">
      <a:majorFont>
        <a:latin typeface="FreightSans Pro Bold"/>
        <a:ea typeface=""/>
        <a:cs typeface=""/>
      </a:majorFont>
      <a:minorFont>
        <a:latin typeface="FreightSans Pro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on" id="{F986A9F8-8784-459A-9DD4-47AA466BED85}" vid="{753B5DB3-2045-4103-A914-8A5ABA4483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webextension1.xml><?xml version="1.0" encoding="utf-8"?>
<we:webextension xmlns:we="http://schemas.microsoft.com/office/webextensions/webextension/2010/11" id="{B8CA7A71-703B-4240-8942-9ECDAFA27476}">
  <we:reference id="4f6160f0-3339-47d0-9fd2-7d10a3e86c34" version="4.3.0.0" store="EXCatalog" storeType="EXCatalog"/>
  <we:alternateReferences>
    <we:reference id="WA104379261" version="4.3.0.0" store="en-GB" storeType="OMEX"/>
  </we:alternateReferences>
  <we:properties>
    <we:property name="MENTIMETER_QUESTION_ID_KEY" value="&quot;k8xjsikjim5n&quot;"/>
    <we:property name="MENTIMETER_PPT_THEME_DISABLED" value="&quot;true&quot;"/>
    <we:property name="MENTIMETER_FONT_SIZE_MODIFIER_KEY" value="&quot;-2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EF3BB1CD-E12F-417B-8A24-CEE3EE657EAE}">
  <we:reference id="4f6160f0-3339-47d0-9fd2-7d10a3e86c34" version="4.3.0.0" store="EXCatalog" storeType="EXCatalog"/>
  <we:alternateReferences>
    <we:reference id="WA104379261" version="4.3.0.0" store="en-GB" storeType="OMEX"/>
  </we:alternateReferences>
  <we:properties>
    <we:property name="MENTIMETER_QUESTION_ID_KEY" value="&quot;ayoufy9i4ski&quot;"/>
    <we:property name="MENTIMETER_PPT_THEME_DISABLED" value="&quot;true&quot;"/>
    <we:property name="MENTIMETER_FONT_SIZE_MODIFIER_KEY" value="&quot;-2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EB47DF6A2E80458617139DCB31904B" ma:contentTypeVersion="10" ma:contentTypeDescription="Create a new document." ma:contentTypeScope="" ma:versionID="721cf7e12242acd314578671aec3e1ee">
  <xsd:schema xmlns:xsd="http://www.w3.org/2001/XMLSchema" xmlns:xs="http://www.w3.org/2001/XMLSchema" xmlns:p="http://schemas.microsoft.com/office/2006/metadata/properties" xmlns:ns2="bb2e6d0c-ee69-42dd-bf20-022007a6fcf5" xmlns:ns3="07e60bad-5275-4c71-8da1-d50b6585844a" targetNamespace="http://schemas.microsoft.com/office/2006/metadata/properties" ma:root="true" ma:fieldsID="097aac35653bde2e03f4f562e325bf43" ns2:_="" ns3:_="">
    <xsd:import namespace="bb2e6d0c-ee69-42dd-bf20-022007a6fcf5"/>
    <xsd:import namespace="07e60bad-5275-4c71-8da1-d50b658584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e6d0c-ee69-42dd-bf20-022007a6fc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60bad-5275-4c71-8da1-d50b658584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C2DC8B-45D4-4CD2-A230-640D34300FCC}"/>
</file>

<file path=customXml/itemProps2.xml><?xml version="1.0" encoding="utf-8"?>
<ds:datastoreItem xmlns:ds="http://schemas.openxmlformats.org/officeDocument/2006/customXml" ds:itemID="{B930D383-72AA-4531-ABC6-2AC5937018B2}"/>
</file>

<file path=docProps/app.xml><?xml version="1.0" encoding="utf-8"?>
<Properties xmlns="http://schemas.openxmlformats.org/officeDocument/2006/extended-properties" xmlns:vt="http://schemas.openxmlformats.org/officeDocument/2006/docPropsVTypes">
  <Template>Union</Template>
  <Application>Microsoft Office PowerPoint</Application>
  <PresentationFormat>Widescreen</PresentationFormat>
  <Slides>12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Union</vt:lpstr>
      <vt:lpstr>Uplifting &amp; Empowering:</vt:lpstr>
      <vt:lpstr>Content</vt:lpstr>
      <vt:lpstr>To Consider…</vt:lpstr>
      <vt:lpstr>  What does reward and recognition mean to you?</vt:lpstr>
      <vt:lpstr>Three Things to Recognise</vt:lpstr>
      <vt:lpstr>Other Reward &amp; Recognition: Common Factors</vt:lpstr>
      <vt:lpstr>Student Officer Review for Support at SU UCL</vt:lpstr>
      <vt:lpstr>Student Officer Reward Checklist</vt:lpstr>
      <vt:lpstr>So, what can you do?! Mini Hackathon</vt:lpstr>
      <vt:lpstr>What is the most significant barrier to officer reward and recognition?</vt:lpstr>
      <vt:lpstr>Hackathon</vt:lpstr>
      <vt:lpstr>Want to continue the conversation? Contact Us: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Uplifting &amp; Empowering:</dc:title>
  <dc:creator>Flowers, Jayne</dc:creator>
  <cp:revision>1</cp:revision>
  <dcterms:created xsi:type="dcterms:W3CDTF">2024-08-05T11:02:54Z</dcterms:created>
  <dcterms:modified xsi:type="dcterms:W3CDTF">2024-08-09T11:39:54Z</dcterms:modified>
</cp:coreProperties>
</file>