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colors1.xml" ContentType="application/vnd.openxmlformats-officedocument.drawingml.diagramColors+xml"/>
  <Override PartName="/ppt/diagrams/drawing1.xml" ContentType="application/vnd.ms-office.drawingml.diagramDrawing+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1.xml" ContentType="application/vnd.openxmlformats-officedocument.theme+xml"/>
  <Override PartName="/ppt/theme/theme2.xml" ContentType="application/vnd.openxmlformats-officedocument.theme+xml"/>
  <Override PartName="/ppt/ink/ink1.xml" ContentType="application/inkml+xml"/>
  <Override PartName="/ppt/diagrams/layout1.xml" ContentType="application/vnd.openxmlformats-officedocument.drawingml.diagramLayout+xml"/>
  <Override PartName="/ppt/diagrams/quickStyle1.xml" ContentType="application/vnd.openxmlformats-officedocument.drawingml.diagramStyle+xml"/>
  <Override PartName="/ppt/diagrams/layout5.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8"/>
  </p:notesMasterIdLst>
  <p:sldIdLst>
    <p:sldId id="258" r:id="rId2"/>
    <p:sldId id="303" r:id="rId3"/>
    <p:sldId id="278" r:id="rId4"/>
    <p:sldId id="279" r:id="rId5"/>
    <p:sldId id="256" r:id="rId6"/>
    <p:sldId id="272" r:id="rId7"/>
    <p:sldId id="280" r:id="rId8"/>
    <p:sldId id="263" r:id="rId9"/>
    <p:sldId id="282" r:id="rId10"/>
    <p:sldId id="284" r:id="rId11"/>
    <p:sldId id="295" r:id="rId12"/>
    <p:sldId id="276" r:id="rId13"/>
    <p:sldId id="296" r:id="rId14"/>
    <p:sldId id="297" r:id="rId15"/>
    <p:sldId id="301" r:id="rId16"/>
    <p:sldId id="302" r:id="rId17"/>
    <p:sldId id="309" r:id="rId18"/>
    <p:sldId id="312" r:id="rId19"/>
    <p:sldId id="313" r:id="rId20"/>
    <p:sldId id="314" r:id="rId21"/>
    <p:sldId id="298" r:id="rId22"/>
    <p:sldId id="315" r:id="rId23"/>
    <p:sldId id="310" r:id="rId24"/>
    <p:sldId id="311" r:id="rId25"/>
    <p:sldId id="299" r:id="rId26"/>
    <p:sldId id="300" r:id="rId27"/>
  </p:sldIdLst>
  <p:sldSz cx="16256000" cy="9144000"/>
  <p:notesSz cx="6858000" cy="9144000"/>
  <p:embeddedFontLst>
    <p:embeddedFont>
      <p:font typeface="Markazi Text SemiBold" panose="020B0604020202020204" charset="-78"/>
      <p:regular r:id="rId29"/>
      <p:bold r:id="rId30"/>
    </p:embeddedFont>
    <p:embeddedFont>
      <p:font typeface="Open Sans Light" panose="020B0306030504020204" pitchFamily="34" charset="0"/>
      <p:regular r:id="rId31"/>
      <p: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ha76XLEUPQ7+iVDi3TTlyzDOi1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F05AB9-0F68-42DF-A079-108E47706972}">
  <a:tblStyle styleId="{F4F05AB9-0F68-42DF-A079-108E47706972}" styleName="Table_0">
    <a:wholeTbl>
      <a:tcTxStyle b="off" i="off">
        <a:font>
          <a:latin typeface="CaslonsEgyptian"/>
          <a:ea typeface="CaslonsEgyptian"/>
          <a:cs typeface="CaslonsEgyptian"/>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2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46"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40" Type="http://customschemas.google.com/relationships/presentationmetadata" Target="metadata"/><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4E837F-A96F-40C3-9B13-81FE7158CC49}" type="doc">
      <dgm:prSet loTypeId="urn:microsoft.com/office/officeart/2011/layout/HexagonRadial" loCatId="cycle" qsTypeId="urn:microsoft.com/office/officeart/2005/8/quickstyle/simple1" qsCatId="simple" csTypeId="urn:microsoft.com/office/officeart/2005/8/colors/accent3_1" csCatId="accent3" phldr="1"/>
      <dgm:spPr/>
      <dgm:t>
        <a:bodyPr/>
        <a:lstStyle/>
        <a:p>
          <a:endParaRPr lang="en-GB"/>
        </a:p>
      </dgm:t>
    </dgm:pt>
    <dgm:pt modelId="{30673DAB-8103-498E-8945-218E3FBFDB54}">
      <dgm:prSet phldrT="[Text]"/>
      <dgm:spPr/>
      <dgm:t>
        <a:bodyPr/>
        <a:lstStyle/>
        <a:p>
          <a:r>
            <a:rPr lang="en-GB" dirty="0"/>
            <a:t>Labour’s inheritance</a:t>
          </a:r>
        </a:p>
      </dgm:t>
    </dgm:pt>
    <dgm:pt modelId="{EC433389-5072-4C3F-8D2A-6A466E465537}" type="parTrans" cxnId="{A2D86AD2-449F-4124-9B5B-577F03C4943B}">
      <dgm:prSet/>
      <dgm:spPr/>
      <dgm:t>
        <a:bodyPr/>
        <a:lstStyle/>
        <a:p>
          <a:endParaRPr lang="en-GB"/>
        </a:p>
      </dgm:t>
    </dgm:pt>
    <dgm:pt modelId="{A9BA4899-261C-448E-89D5-29BFCD439109}" type="sibTrans" cxnId="{A2D86AD2-449F-4124-9B5B-577F03C4943B}">
      <dgm:prSet/>
      <dgm:spPr/>
      <dgm:t>
        <a:bodyPr/>
        <a:lstStyle/>
        <a:p>
          <a:endParaRPr lang="en-GB"/>
        </a:p>
      </dgm:t>
    </dgm:pt>
    <dgm:pt modelId="{614ECC1C-17CE-4570-85B8-429D6D6D27AD}">
      <dgm:prSet phldrT="[Text]"/>
      <dgm:spPr/>
      <dgm:t>
        <a:bodyPr/>
        <a:lstStyle/>
        <a:p>
          <a:r>
            <a:rPr lang="en-GB" dirty="0"/>
            <a:t>Low productivity</a:t>
          </a:r>
        </a:p>
      </dgm:t>
    </dgm:pt>
    <dgm:pt modelId="{BC996DD7-8C77-4C18-ACA1-9DEAC3106957}" type="parTrans" cxnId="{91DFEAE0-7838-4ECC-A97A-B98274951BD4}">
      <dgm:prSet/>
      <dgm:spPr/>
      <dgm:t>
        <a:bodyPr/>
        <a:lstStyle/>
        <a:p>
          <a:endParaRPr lang="en-GB"/>
        </a:p>
      </dgm:t>
    </dgm:pt>
    <dgm:pt modelId="{2B50537B-19D4-4FBA-8CEE-20FE3841C263}" type="sibTrans" cxnId="{91DFEAE0-7838-4ECC-A97A-B98274951BD4}">
      <dgm:prSet/>
      <dgm:spPr/>
      <dgm:t>
        <a:bodyPr/>
        <a:lstStyle/>
        <a:p>
          <a:endParaRPr lang="en-GB"/>
        </a:p>
      </dgm:t>
    </dgm:pt>
    <dgm:pt modelId="{67D257CC-EFAD-4ED6-842A-FBC92FAA9790}">
      <dgm:prSet phldrT="[Text]"/>
      <dgm:spPr/>
      <dgm:t>
        <a:bodyPr/>
        <a:lstStyle/>
        <a:p>
          <a:r>
            <a:rPr lang="en-GB" dirty="0"/>
            <a:t>War in Europe and the Middle East </a:t>
          </a:r>
        </a:p>
      </dgm:t>
    </dgm:pt>
    <dgm:pt modelId="{D9132106-3F92-4F45-A0E6-7F07E9D5F03C}" type="parTrans" cxnId="{76877C3D-6E51-4DD3-92AE-B1DB1A8E8F9E}">
      <dgm:prSet/>
      <dgm:spPr/>
      <dgm:t>
        <a:bodyPr/>
        <a:lstStyle/>
        <a:p>
          <a:endParaRPr lang="en-GB"/>
        </a:p>
      </dgm:t>
    </dgm:pt>
    <dgm:pt modelId="{F8F2EE61-C220-4A1A-8155-70C9784EFEF5}" type="sibTrans" cxnId="{76877C3D-6E51-4DD3-92AE-B1DB1A8E8F9E}">
      <dgm:prSet/>
      <dgm:spPr/>
      <dgm:t>
        <a:bodyPr/>
        <a:lstStyle/>
        <a:p>
          <a:endParaRPr lang="en-GB"/>
        </a:p>
      </dgm:t>
    </dgm:pt>
    <dgm:pt modelId="{81F57331-019B-49C6-91AD-2B1B839E7C87}">
      <dgm:prSet phldrT="[Text]"/>
      <dgm:spPr/>
      <dgm:t>
        <a:bodyPr/>
        <a:lstStyle/>
        <a:p>
          <a:r>
            <a:rPr lang="en-GB" dirty="0"/>
            <a:t>Brexit and its outcomes</a:t>
          </a:r>
        </a:p>
      </dgm:t>
    </dgm:pt>
    <dgm:pt modelId="{927047D0-AD39-4133-B947-938793C6A62D}" type="parTrans" cxnId="{6FD04B17-5022-41B8-9D21-2B9602F8DB0A}">
      <dgm:prSet/>
      <dgm:spPr/>
      <dgm:t>
        <a:bodyPr/>
        <a:lstStyle/>
        <a:p>
          <a:endParaRPr lang="en-GB"/>
        </a:p>
      </dgm:t>
    </dgm:pt>
    <dgm:pt modelId="{20198F13-D1C2-4589-8648-CC8D03936602}" type="sibTrans" cxnId="{6FD04B17-5022-41B8-9D21-2B9602F8DB0A}">
      <dgm:prSet/>
      <dgm:spPr/>
      <dgm:t>
        <a:bodyPr/>
        <a:lstStyle/>
        <a:p>
          <a:endParaRPr lang="en-GB"/>
        </a:p>
      </dgm:t>
    </dgm:pt>
    <dgm:pt modelId="{AD301CCE-06DF-4216-9CF7-4E061013F4BF}">
      <dgm:prSet phldrT="[Text]"/>
      <dgm:spPr/>
      <dgm:t>
        <a:bodyPr/>
        <a:lstStyle/>
        <a:p>
          <a:r>
            <a:rPr lang="en-GB" dirty="0"/>
            <a:t>Far right on the streets</a:t>
          </a:r>
        </a:p>
      </dgm:t>
    </dgm:pt>
    <dgm:pt modelId="{3739F690-B352-4345-927E-D4D3151D0F8D}" type="parTrans" cxnId="{FD4B65ED-06D1-46B0-9BDA-793C8FF3969E}">
      <dgm:prSet/>
      <dgm:spPr/>
      <dgm:t>
        <a:bodyPr/>
        <a:lstStyle/>
        <a:p>
          <a:endParaRPr lang="en-GB"/>
        </a:p>
      </dgm:t>
    </dgm:pt>
    <dgm:pt modelId="{D1B8C149-2D0A-4C62-9182-7F861B44BA39}" type="sibTrans" cxnId="{FD4B65ED-06D1-46B0-9BDA-793C8FF3969E}">
      <dgm:prSet/>
      <dgm:spPr/>
      <dgm:t>
        <a:bodyPr/>
        <a:lstStyle/>
        <a:p>
          <a:endParaRPr lang="en-GB"/>
        </a:p>
      </dgm:t>
    </dgm:pt>
    <dgm:pt modelId="{ECE5B4B9-61F5-4BCA-B936-5B30A86D0FDF}">
      <dgm:prSet phldrT="[Text]"/>
      <dgm:spPr/>
      <dgm:t>
        <a:bodyPr/>
        <a:lstStyle/>
        <a:p>
          <a:r>
            <a:rPr lang="en-GB" dirty="0"/>
            <a:t>Little fiscal headroom</a:t>
          </a:r>
        </a:p>
      </dgm:t>
    </dgm:pt>
    <dgm:pt modelId="{7A8F3006-ABC2-40AB-BCE7-73CDB95942EA}" type="parTrans" cxnId="{92DA48E9-1D9D-4B74-8A42-4ACB2562968A}">
      <dgm:prSet/>
      <dgm:spPr/>
      <dgm:t>
        <a:bodyPr/>
        <a:lstStyle/>
        <a:p>
          <a:endParaRPr lang="en-GB"/>
        </a:p>
      </dgm:t>
    </dgm:pt>
    <dgm:pt modelId="{BCA8FF1D-9FEA-4777-A028-E97452CF2015}" type="sibTrans" cxnId="{92DA48E9-1D9D-4B74-8A42-4ACB2562968A}">
      <dgm:prSet/>
      <dgm:spPr/>
      <dgm:t>
        <a:bodyPr/>
        <a:lstStyle/>
        <a:p>
          <a:endParaRPr lang="en-GB"/>
        </a:p>
      </dgm:t>
    </dgm:pt>
    <dgm:pt modelId="{C7F0D00B-221B-49DE-9384-E32BF22CFA8C}">
      <dgm:prSet phldrT="[Text]"/>
      <dgm:spPr/>
      <dgm:t>
        <a:bodyPr/>
        <a:lstStyle/>
        <a:p>
          <a:r>
            <a:rPr lang="en-GB" dirty="0"/>
            <a:t>Multiple structural crisis</a:t>
          </a:r>
        </a:p>
      </dgm:t>
    </dgm:pt>
    <dgm:pt modelId="{B2344D4E-8363-4636-A633-F563EED96661}" type="parTrans" cxnId="{98B7AF13-1F56-4DAF-98C0-FD85A9D28621}">
      <dgm:prSet/>
      <dgm:spPr/>
      <dgm:t>
        <a:bodyPr/>
        <a:lstStyle/>
        <a:p>
          <a:endParaRPr lang="en-GB"/>
        </a:p>
      </dgm:t>
    </dgm:pt>
    <dgm:pt modelId="{8852C3A6-7B50-4337-A977-6C1BF7C906CA}" type="sibTrans" cxnId="{98B7AF13-1F56-4DAF-98C0-FD85A9D28621}">
      <dgm:prSet/>
      <dgm:spPr/>
      <dgm:t>
        <a:bodyPr/>
        <a:lstStyle/>
        <a:p>
          <a:endParaRPr lang="en-GB"/>
        </a:p>
      </dgm:t>
    </dgm:pt>
    <dgm:pt modelId="{6B073FDB-1D27-41A8-9AA4-7F11CD53F63C}" type="pres">
      <dgm:prSet presAssocID="{724E837F-A96F-40C3-9B13-81FE7158CC49}" presName="Name0" presStyleCnt="0">
        <dgm:presLayoutVars>
          <dgm:chMax val="1"/>
          <dgm:chPref val="1"/>
          <dgm:dir/>
          <dgm:animOne val="branch"/>
          <dgm:animLvl val="lvl"/>
        </dgm:presLayoutVars>
      </dgm:prSet>
      <dgm:spPr/>
    </dgm:pt>
    <dgm:pt modelId="{88963353-E9B5-4372-BF1B-AA13AF99F0BC}" type="pres">
      <dgm:prSet presAssocID="{30673DAB-8103-498E-8945-218E3FBFDB54}" presName="Parent" presStyleLbl="node0" presStyleIdx="0" presStyleCnt="1">
        <dgm:presLayoutVars>
          <dgm:chMax val="6"/>
          <dgm:chPref val="6"/>
        </dgm:presLayoutVars>
      </dgm:prSet>
      <dgm:spPr/>
    </dgm:pt>
    <dgm:pt modelId="{308CAF09-D711-475D-BEF8-4AEAEA493C9C}" type="pres">
      <dgm:prSet presAssocID="{614ECC1C-17CE-4570-85B8-429D6D6D27AD}" presName="Accent1" presStyleCnt="0"/>
      <dgm:spPr/>
    </dgm:pt>
    <dgm:pt modelId="{9F1AEE0D-EC23-4F84-86A4-5C121B88E06A}" type="pres">
      <dgm:prSet presAssocID="{614ECC1C-17CE-4570-85B8-429D6D6D27AD}" presName="Accent" presStyleLbl="bgShp" presStyleIdx="0" presStyleCnt="6"/>
      <dgm:spPr/>
    </dgm:pt>
    <dgm:pt modelId="{958A611A-94AF-4151-94CD-92F4CA90AC4D}" type="pres">
      <dgm:prSet presAssocID="{614ECC1C-17CE-4570-85B8-429D6D6D27AD}" presName="Child1" presStyleLbl="node1" presStyleIdx="0" presStyleCnt="6">
        <dgm:presLayoutVars>
          <dgm:chMax val="0"/>
          <dgm:chPref val="0"/>
          <dgm:bulletEnabled val="1"/>
        </dgm:presLayoutVars>
      </dgm:prSet>
      <dgm:spPr/>
    </dgm:pt>
    <dgm:pt modelId="{7A62EA28-F4E8-4D7B-94ED-BA768B5C4405}" type="pres">
      <dgm:prSet presAssocID="{67D257CC-EFAD-4ED6-842A-FBC92FAA9790}" presName="Accent2" presStyleCnt="0"/>
      <dgm:spPr/>
    </dgm:pt>
    <dgm:pt modelId="{4613DA85-FF25-41E1-BECF-4070594B370B}" type="pres">
      <dgm:prSet presAssocID="{67D257CC-EFAD-4ED6-842A-FBC92FAA9790}" presName="Accent" presStyleLbl="bgShp" presStyleIdx="1" presStyleCnt="6"/>
      <dgm:spPr/>
    </dgm:pt>
    <dgm:pt modelId="{7ABBA8FC-C32E-46A0-B637-3F5CF4224152}" type="pres">
      <dgm:prSet presAssocID="{67D257CC-EFAD-4ED6-842A-FBC92FAA9790}" presName="Child2" presStyleLbl="node1" presStyleIdx="1" presStyleCnt="6">
        <dgm:presLayoutVars>
          <dgm:chMax val="0"/>
          <dgm:chPref val="0"/>
          <dgm:bulletEnabled val="1"/>
        </dgm:presLayoutVars>
      </dgm:prSet>
      <dgm:spPr/>
    </dgm:pt>
    <dgm:pt modelId="{4D9AEBF9-E842-41EB-94EC-ED1FB9FC0EF5}" type="pres">
      <dgm:prSet presAssocID="{81F57331-019B-49C6-91AD-2B1B839E7C87}" presName="Accent3" presStyleCnt="0"/>
      <dgm:spPr/>
    </dgm:pt>
    <dgm:pt modelId="{D20DFEC7-D6EB-4772-B371-7DBDF4A6160F}" type="pres">
      <dgm:prSet presAssocID="{81F57331-019B-49C6-91AD-2B1B839E7C87}" presName="Accent" presStyleLbl="bgShp" presStyleIdx="2" presStyleCnt="6"/>
      <dgm:spPr/>
    </dgm:pt>
    <dgm:pt modelId="{CB8C1D83-472B-42C7-A6EC-377E3E2E4C33}" type="pres">
      <dgm:prSet presAssocID="{81F57331-019B-49C6-91AD-2B1B839E7C87}" presName="Child3" presStyleLbl="node1" presStyleIdx="2" presStyleCnt="6">
        <dgm:presLayoutVars>
          <dgm:chMax val="0"/>
          <dgm:chPref val="0"/>
          <dgm:bulletEnabled val="1"/>
        </dgm:presLayoutVars>
      </dgm:prSet>
      <dgm:spPr/>
    </dgm:pt>
    <dgm:pt modelId="{B8805991-89FF-4969-A6C5-C18B2DE05B40}" type="pres">
      <dgm:prSet presAssocID="{AD301CCE-06DF-4216-9CF7-4E061013F4BF}" presName="Accent4" presStyleCnt="0"/>
      <dgm:spPr/>
    </dgm:pt>
    <dgm:pt modelId="{74A1F02F-04D8-4323-9D6A-EEF66B72C0A3}" type="pres">
      <dgm:prSet presAssocID="{AD301CCE-06DF-4216-9CF7-4E061013F4BF}" presName="Accent" presStyleLbl="bgShp" presStyleIdx="3" presStyleCnt="6"/>
      <dgm:spPr/>
    </dgm:pt>
    <dgm:pt modelId="{DF418A9B-B1DA-4E1C-BDEF-C83990D77882}" type="pres">
      <dgm:prSet presAssocID="{AD301CCE-06DF-4216-9CF7-4E061013F4BF}" presName="Child4" presStyleLbl="node1" presStyleIdx="3" presStyleCnt="6">
        <dgm:presLayoutVars>
          <dgm:chMax val="0"/>
          <dgm:chPref val="0"/>
          <dgm:bulletEnabled val="1"/>
        </dgm:presLayoutVars>
      </dgm:prSet>
      <dgm:spPr/>
    </dgm:pt>
    <dgm:pt modelId="{42119A49-A75C-4E70-A56C-07AE3CEAAE85}" type="pres">
      <dgm:prSet presAssocID="{ECE5B4B9-61F5-4BCA-B936-5B30A86D0FDF}" presName="Accent5" presStyleCnt="0"/>
      <dgm:spPr/>
    </dgm:pt>
    <dgm:pt modelId="{7C53AEE7-003C-4AA2-B3FE-A8688F6BE9B7}" type="pres">
      <dgm:prSet presAssocID="{ECE5B4B9-61F5-4BCA-B936-5B30A86D0FDF}" presName="Accent" presStyleLbl="bgShp" presStyleIdx="4" presStyleCnt="6"/>
      <dgm:spPr/>
    </dgm:pt>
    <dgm:pt modelId="{B8327134-A0DF-42D9-A66F-897399EE9E7E}" type="pres">
      <dgm:prSet presAssocID="{ECE5B4B9-61F5-4BCA-B936-5B30A86D0FDF}" presName="Child5" presStyleLbl="node1" presStyleIdx="4" presStyleCnt="6">
        <dgm:presLayoutVars>
          <dgm:chMax val="0"/>
          <dgm:chPref val="0"/>
          <dgm:bulletEnabled val="1"/>
        </dgm:presLayoutVars>
      </dgm:prSet>
      <dgm:spPr/>
    </dgm:pt>
    <dgm:pt modelId="{A47E15AE-533F-42A7-BD7B-A3863D52013B}" type="pres">
      <dgm:prSet presAssocID="{C7F0D00B-221B-49DE-9384-E32BF22CFA8C}" presName="Accent6" presStyleCnt="0"/>
      <dgm:spPr/>
    </dgm:pt>
    <dgm:pt modelId="{0C18C8A9-2FEA-4307-B427-00BE9168521F}" type="pres">
      <dgm:prSet presAssocID="{C7F0D00B-221B-49DE-9384-E32BF22CFA8C}" presName="Accent" presStyleLbl="bgShp" presStyleIdx="5" presStyleCnt="6"/>
      <dgm:spPr/>
    </dgm:pt>
    <dgm:pt modelId="{AC92D79D-062B-4790-B8D2-F19E9A7A7512}" type="pres">
      <dgm:prSet presAssocID="{C7F0D00B-221B-49DE-9384-E32BF22CFA8C}" presName="Child6" presStyleLbl="node1" presStyleIdx="5" presStyleCnt="6">
        <dgm:presLayoutVars>
          <dgm:chMax val="0"/>
          <dgm:chPref val="0"/>
          <dgm:bulletEnabled val="1"/>
        </dgm:presLayoutVars>
      </dgm:prSet>
      <dgm:spPr/>
    </dgm:pt>
  </dgm:ptLst>
  <dgm:cxnLst>
    <dgm:cxn modelId="{98B7AF13-1F56-4DAF-98C0-FD85A9D28621}" srcId="{30673DAB-8103-498E-8945-218E3FBFDB54}" destId="{C7F0D00B-221B-49DE-9384-E32BF22CFA8C}" srcOrd="5" destOrd="0" parTransId="{B2344D4E-8363-4636-A633-F563EED96661}" sibTransId="{8852C3A6-7B50-4337-A977-6C1BF7C906CA}"/>
    <dgm:cxn modelId="{AA38B415-556A-4ED7-BF19-94E55F519317}" type="presOf" srcId="{ECE5B4B9-61F5-4BCA-B936-5B30A86D0FDF}" destId="{B8327134-A0DF-42D9-A66F-897399EE9E7E}" srcOrd="0" destOrd="0" presId="urn:microsoft.com/office/officeart/2011/layout/HexagonRadial"/>
    <dgm:cxn modelId="{6FD04B17-5022-41B8-9D21-2B9602F8DB0A}" srcId="{30673DAB-8103-498E-8945-218E3FBFDB54}" destId="{81F57331-019B-49C6-91AD-2B1B839E7C87}" srcOrd="2" destOrd="0" parTransId="{927047D0-AD39-4133-B947-938793C6A62D}" sibTransId="{20198F13-D1C2-4589-8648-CC8D03936602}"/>
    <dgm:cxn modelId="{1434E618-6A54-4143-9440-C7F9FE16D484}" type="presOf" srcId="{614ECC1C-17CE-4570-85B8-429D6D6D27AD}" destId="{958A611A-94AF-4151-94CD-92F4CA90AC4D}" srcOrd="0" destOrd="0" presId="urn:microsoft.com/office/officeart/2011/layout/HexagonRadial"/>
    <dgm:cxn modelId="{76877C3D-6E51-4DD3-92AE-B1DB1A8E8F9E}" srcId="{30673DAB-8103-498E-8945-218E3FBFDB54}" destId="{67D257CC-EFAD-4ED6-842A-FBC92FAA9790}" srcOrd="1" destOrd="0" parTransId="{D9132106-3F92-4F45-A0E6-7F07E9D5F03C}" sibTransId="{F8F2EE61-C220-4A1A-8155-70C9784EFEF5}"/>
    <dgm:cxn modelId="{7168C964-8338-4B75-B119-339D7B7905F3}" type="presOf" srcId="{C7F0D00B-221B-49DE-9384-E32BF22CFA8C}" destId="{AC92D79D-062B-4790-B8D2-F19E9A7A7512}" srcOrd="0" destOrd="0" presId="urn:microsoft.com/office/officeart/2011/layout/HexagonRadial"/>
    <dgm:cxn modelId="{18877274-A735-42E4-A220-37A3B620C873}" type="presOf" srcId="{30673DAB-8103-498E-8945-218E3FBFDB54}" destId="{88963353-E9B5-4372-BF1B-AA13AF99F0BC}" srcOrd="0" destOrd="0" presId="urn:microsoft.com/office/officeart/2011/layout/HexagonRadial"/>
    <dgm:cxn modelId="{B6CA4E81-9765-4110-8B88-E3738C3573D5}" type="presOf" srcId="{81F57331-019B-49C6-91AD-2B1B839E7C87}" destId="{CB8C1D83-472B-42C7-A6EC-377E3E2E4C33}" srcOrd="0" destOrd="0" presId="urn:microsoft.com/office/officeart/2011/layout/HexagonRadial"/>
    <dgm:cxn modelId="{B9AC609C-B7FE-4AAD-AEFD-C88179C25735}" type="presOf" srcId="{67D257CC-EFAD-4ED6-842A-FBC92FAA9790}" destId="{7ABBA8FC-C32E-46A0-B637-3F5CF4224152}" srcOrd="0" destOrd="0" presId="urn:microsoft.com/office/officeart/2011/layout/HexagonRadial"/>
    <dgm:cxn modelId="{9EF764D1-7F07-400E-B4D5-F0B933A3E359}" type="presOf" srcId="{AD301CCE-06DF-4216-9CF7-4E061013F4BF}" destId="{DF418A9B-B1DA-4E1C-BDEF-C83990D77882}" srcOrd="0" destOrd="0" presId="urn:microsoft.com/office/officeart/2011/layout/HexagonRadial"/>
    <dgm:cxn modelId="{A2D86AD2-449F-4124-9B5B-577F03C4943B}" srcId="{724E837F-A96F-40C3-9B13-81FE7158CC49}" destId="{30673DAB-8103-498E-8945-218E3FBFDB54}" srcOrd="0" destOrd="0" parTransId="{EC433389-5072-4C3F-8D2A-6A466E465537}" sibTransId="{A9BA4899-261C-448E-89D5-29BFCD439109}"/>
    <dgm:cxn modelId="{91DFEAE0-7838-4ECC-A97A-B98274951BD4}" srcId="{30673DAB-8103-498E-8945-218E3FBFDB54}" destId="{614ECC1C-17CE-4570-85B8-429D6D6D27AD}" srcOrd="0" destOrd="0" parTransId="{BC996DD7-8C77-4C18-ACA1-9DEAC3106957}" sibTransId="{2B50537B-19D4-4FBA-8CEE-20FE3841C263}"/>
    <dgm:cxn modelId="{92DA48E9-1D9D-4B74-8A42-4ACB2562968A}" srcId="{30673DAB-8103-498E-8945-218E3FBFDB54}" destId="{ECE5B4B9-61F5-4BCA-B936-5B30A86D0FDF}" srcOrd="4" destOrd="0" parTransId="{7A8F3006-ABC2-40AB-BCE7-73CDB95942EA}" sibTransId="{BCA8FF1D-9FEA-4777-A028-E97452CF2015}"/>
    <dgm:cxn modelId="{FD4B65ED-06D1-46B0-9BDA-793C8FF3969E}" srcId="{30673DAB-8103-498E-8945-218E3FBFDB54}" destId="{AD301CCE-06DF-4216-9CF7-4E061013F4BF}" srcOrd="3" destOrd="0" parTransId="{3739F690-B352-4345-927E-D4D3151D0F8D}" sibTransId="{D1B8C149-2D0A-4C62-9182-7F861B44BA39}"/>
    <dgm:cxn modelId="{A0A846F5-71B1-4356-BCF7-1728F302D121}" type="presOf" srcId="{724E837F-A96F-40C3-9B13-81FE7158CC49}" destId="{6B073FDB-1D27-41A8-9AA4-7F11CD53F63C}" srcOrd="0" destOrd="0" presId="urn:microsoft.com/office/officeart/2011/layout/HexagonRadial"/>
    <dgm:cxn modelId="{5B5654B4-1A6D-483C-B234-E0697D4670CB}" type="presParOf" srcId="{6B073FDB-1D27-41A8-9AA4-7F11CD53F63C}" destId="{88963353-E9B5-4372-BF1B-AA13AF99F0BC}" srcOrd="0" destOrd="0" presId="urn:microsoft.com/office/officeart/2011/layout/HexagonRadial"/>
    <dgm:cxn modelId="{836BD898-124C-4A7B-8A62-051336AEDEBD}" type="presParOf" srcId="{6B073FDB-1D27-41A8-9AA4-7F11CD53F63C}" destId="{308CAF09-D711-475D-BEF8-4AEAEA493C9C}" srcOrd="1" destOrd="0" presId="urn:microsoft.com/office/officeart/2011/layout/HexagonRadial"/>
    <dgm:cxn modelId="{2B639E19-EAAC-40B2-ADDC-B90F0777BE99}" type="presParOf" srcId="{308CAF09-D711-475D-BEF8-4AEAEA493C9C}" destId="{9F1AEE0D-EC23-4F84-86A4-5C121B88E06A}" srcOrd="0" destOrd="0" presId="urn:microsoft.com/office/officeart/2011/layout/HexagonRadial"/>
    <dgm:cxn modelId="{4E7F4689-0983-4A8C-B393-58B595F2EAAE}" type="presParOf" srcId="{6B073FDB-1D27-41A8-9AA4-7F11CD53F63C}" destId="{958A611A-94AF-4151-94CD-92F4CA90AC4D}" srcOrd="2" destOrd="0" presId="urn:microsoft.com/office/officeart/2011/layout/HexagonRadial"/>
    <dgm:cxn modelId="{13A62C0C-19FA-4DB5-ADCD-22B4BC8E9371}" type="presParOf" srcId="{6B073FDB-1D27-41A8-9AA4-7F11CD53F63C}" destId="{7A62EA28-F4E8-4D7B-94ED-BA768B5C4405}" srcOrd="3" destOrd="0" presId="urn:microsoft.com/office/officeart/2011/layout/HexagonRadial"/>
    <dgm:cxn modelId="{A148C640-95F3-4038-A73B-645EB0363D2C}" type="presParOf" srcId="{7A62EA28-F4E8-4D7B-94ED-BA768B5C4405}" destId="{4613DA85-FF25-41E1-BECF-4070594B370B}" srcOrd="0" destOrd="0" presId="urn:microsoft.com/office/officeart/2011/layout/HexagonRadial"/>
    <dgm:cxn modelId="{C35A52A7-BA12-4D2D-9625-BAE67C725D20}" type="presParOf" srcId="{6B073FDB-1D27-41A8-9AA4-7F11CD53F63C}" destId="{7ABBA8FC-C32E-46A0-B637-3F5CF4224152}" srcOrd="4" destOrd="0" presId="urn:microsoft.com/office/officeart/2011/layout/HexagonRadial"/>
    <dgm:cxn modelId="{C9349C2E-491E-451A-B249-76964FF48C91}" type="presParOf" srcId="{6B073FDB-1D27-41A8-9AA4-7F11CD53F63C}" destId="{4D9AEBF9-E842-41EB-94EC-ED1FB9FC0EF5}" srcOrd="5" destOrd="0" presId="urn:microsoft.com/office/officeart/2011/layout/HexagonRadial"/>
    <dgm:cxn modelId="{4D71E79D-D2F2-479A-A36D-9832889CE55B}" type="presParOf" srcId="{4D9AEBF9-E842-41EB-94EC-ED1FB9FC0EF5}" destId="{D20DFEC7-D6EB-4772-B371-7DBDF4A6160F}" srcOrd="0" destOrd="0" presId="urn:microsoft.com/office/officeart/2011/layout/HexagonRadial"/>
    <dgm:cxn modelId="{59A8D385-FC29-41B1-B11B-FC52A97E0E32}" type="presParOf" srcId="{6B073FDB-1D27-41A8-9AA4-7F11CD53F63C}" destId="{CB8C1D83-472B-42C7-A6EC-377E3E2E4C33}" srcOrd="6" destOrd="0" presId="urn:microsoft.com/office/officeart/2011/layout/HexagonRadial"/>
    <dgm:cxn modelId="{DCCB288D-85E0-4136-85CF-B51FDA41E567}" type="presParOf" srcId="{6B073FDB-1D27-41A8-9AA4-7F11CD53F63C}" destId="{B8805991-89FF-4969-A6C5-C18B2DE05B40}" srcOrd="7" destOrd="0" presId="urn:microsoft.com/office/officeart/2011/layout/HexagonRadial"/>
    <dgm:cxn modelId="{123A5BB2-9C8B-4AE8-A62C-AAB23265FD41}" type="presParOf" srcId="{B8805991-89FF-4969-A6C5-C18B2DE05B40}" destId="{74A1F02F-04D8-4323-9D6A-EEF66B72C0A3}" srcOrd="0" destOrd="0" presId="urn:microsoft.com/office/officeart/2011/layout/HexagonRadial"/>
    <dgm:cxn modelId="{6706EEEE-9C0A-4DEC-B449-C7700A2F8EFD}" type="presParOf" srcId="{6B073FDB-1D27-41A8-9AA4-7F11CD53F63C}" destId="{DF418A9B-B1DA-4E1C-BDEF-C83990D77882}" srcOrd="8" destOrd="0" presId="urn:microsoft.com/office/officeart/2011/layout/HexagonRadial"/>
    <dgm:cxn modelId="{7A9E9B7C-724A-4EB5-9C9D-F0E99477060F}" type="presParOf" srcId="{6B073FDB-1D27-41A8-9AA4-7F11CD53F63C}" destId="{42119A49-A75C-4E70-A56C-07AE3CEAAE85}" srcOrd="9" destOrd="0" presId="urn:microsoft.com/office/officeart/2011/layout/HexagonRadial"/>
    <dgm:cxn modelId="{DDF0112F-2D44-45FB-951F-DAF541C5B0A3}" type="presParOf" srcId="{42119A49-A75C-4E70-A56C-07AE3CEAAE85}" destId="{7C53AEE7-003C-4AA2-B3FE-A8688F6BE9B7}" srcOrd="0" destOrd="0" presId="urn:microsoft.com/office/officeart/2011/layout/HexagonRadial"/>
    <dgm:cxn modelId="{C9279A2E-62CE-4C17-989F-1E877D300EAB}" type="presParOf" srcId="{6B073FDB-1D27-41A8-9AA4-7F11CD53F63C}" destId="{B8327134-A0DF-42D9-A66F-897399EE9E7E}" srcOrd="10" destOrd="0" presId="urn:microsoft.com/office/officeart/2011/layout/HexagonRadial"/>
    <dgm:cxn modelId="{062DA03B-844C-4268-A749-0513E716CB38}" type="presParOf" srcId="{6B073FDB-1D27-41A8-9AA4-7F11CD53F63C}" destId="{A47E15AE-533F-42A7-BD7B-A3863D52013B}" srcOrd="11" destOrd="0" presId="urn:microsoft.com/office/officeart/2011/layout/HexagonRadial"/>
    <dgm:cxn modelId="{437350AC-771F-44C3-94FD-E462D9CE7EE8}" type="presParOf" srcId="{A47E15AE-533F-42A7-BD7B-A3863D52013B}" destId="{0C18C8A9-2FEA-4307-B427-00BE9168521F}" srcOrd="0" destOrd="0" presId="urn:microsoft.com/office/officeart/2011/layout/HexagonRadial"/>
    <dgm:cxn modelId="{0D2E31D5-05AF-40D6-9A62-172A83019155}" type="presParOf" srcId="{6B073FDB-1D27-41A8-9AA4-7F11CD53F63C}" destId="{AC92D79D-062B-4790-B8D2-F19E9A7A751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815108-ACDB-4BEF-A6DE-6FC099A342EE}" type="doc">
      <dgm:prSet loTypeId="urn:microsoft.com/office/officeart/2005/8/layout/cycle7" loCatId="cycle" qsTypeId="urn:microsoft.com/office/officeart/2005/8/quickstyle/simple1" qsCatId="simple" csTypeId="urn:microsoft.com/office/officeart/2005/8/colors/accent3_1" csCatId="accent3" phldr="1"/>
      <dgm:spPr/>
      <dgm:t>
        <a:bodyPr/>
        <a:lstStyle/>
        <a:p>
          <a:endParaRPr lang="en-GB"/>
        </a:p>
      </dgm:t>
    </dgm:pt>
    <dgm:pt modelId="{9DE9DC4B-36DA-41F6-84DD-EF95144B2034}">
      <dgm:prSet phldrT="[Text]"/>
      <dgm:spPr/>
      <dgm:t>
        <a:bodyPr/>
        <a:lstStyle/>
        <a:p>
          <a:r>
            <a:rPr lang="en-GB" dirty="0"/>
            <a:t>Things are politically contentious, or students aren’t engaging</a:t>
          </a:r>
        </a:p>
      </dgm:t>
    </dgm:pt>
    <dgm:pt modelId="{0016CB02-BF10-4A59-94A7-28241247D9A7}" type="parTrans" cxnId="{9969115A-C81A-47F7-957E-A78926C47D17}">
      <dgm:prSet/>
      <dgm:spPr/>
      <dgm:t>
        <a:bodyPr/>
        <a:lstStyle/>
        <a:p>
          <a:endParaRPr lang="en-GB"/>
        </a:p>
      </dgm:t>
    </dgm:pt>
    <dgm:pt modelId="{6BA84228-4237-4CF8-B866-44666884F956}" type="sibTrans" cxnId="{9969115A-C81A-47F7-957E-A78926C47D17}">
      <dgm:prSet/>
      <dgm:spPr/>
      <dgm:t>
        <a:bodyPr/>
        <a:lstStyle/>
        <a:p>
          <a:endParaRPr lang="en-GB"/>
        </a:p>
      </dgm:t>
    </dgm:pt>
    <dgm:pt modelId="{52508923-5732-45FA-9B59-E0F49353F037}">
      <dgm:prSet phldrT="[Text]"/>
      <dgm:spPr/>
      <dgm:t>
        <a:bodyPr/>
        <a:lstStyle/>
        <a:p>
          <a:r>
            <a:rPr lang="en-GB" dirty="0"/>
            <a:t>Let’s mediate it through structures</a:t>
          </a:r>
        </a:p>
      </dgm:t>
    </dgm:pt>
    <dgm:pt modelId="{8AE48C7A-F8AA-4780-AEB2-8F51F7038116}" type="parTrans" cxnId="{91349DE9-957B-4352-9F14-B228848E7744}">
      <dgm:prSet/>
      <dgm:spPr/>
      <dgm:t>
        <a:bodyPr/>
        <a:lstStyle/>
        <a:p>
          <a:endParaRPr lang="en-GB"/>
        </a:p>
      </dgm:t>
    </dgm:pt>
    <dgm:pt modelId="{4F4A983F-1E3F-4616-9CD5-B89357515240}" type="sibTrans" cxnId="{91349DE9-957B-4352-9F14-B228848E7744}">
      <dgm:prSet/>
      <dgm:spPr/>
      <dgm:t>
        <a:bodyPr/>
        <a:lstStyle/>
        <a:p>
          <a:endParaRPr lang="en-GB"/>
        </a:p>
      </dgm:t>
    </dgm:pt>
    <dgm:pt modelId="{C3611C1C-F61D-433C-9964-202C09B4FBCE}">
      <dgm:prSet phldrT="[Text]"/>
      <dgm:spPr/>
      <dgm:t>
        <a:bodyPr/>
        <a:lstStyle/>
        <a:p>
          <a:r>
            <a:rPr lang="en-GB" dirty="0"/>
            <a:t>Let’s go to consensus decision making</a:t>
          </a:r>
        </a:p>
      </dgm:t>
    </dgm:pt>
    <dgm:pt modelId="{F969FE86-8C1B-4E88-8EC0-C894491866E4}" type="parTrans" cxnId="{D1B89939-C6C3-4070-B7C8-C2D689BD6123}">
      <dgm:prSet/>
      <dgm:spPr/>
      <dgm:t>
        <a:bodyPr/>
        <a:lstStyle/>
        <a:p>
          <a:endParaRPr lang="en-GB"/>
        </a:p>
      </dgm:t>
    </dgm:pt>
    <dgm:pt modelId="{173B04E8-EA24-4D48-B380-4B243B4DB01E}" type="sibTrans" cxnId="{D1B89939-C6C3-4070-B7C8-C2D689BD6123}">
      <dgm:prSet/>
      <dgm:spPr/>
      <dgm:t>
        <a:bodyPr/>
        <a:lstStyle/>
        <a:p>
          <a:endParaRPr lang="en-GB"/>
        </a:p>
      </dgm:t>
    </dgm:pt>
    <dgm:pt modelId="{E1EDB156-F88C-422A-93D5-BB5C6D4FA847}" type="pres">
      <dgm:prSet presAssocID="{37815108-ACDB-4BEF-A6DE-6FC099A342EE}" presName="Name0" presStyleCnt="0">
        <dgm:presLayoutVars>
          <dgm:dir/>
          <dgm:resizeHandles val="exact"/>
        </dgm:presLayoutVars>
      </dgm:prSet>
      <dgm:spPr/>
    </dgm:pt>
    <dgm:pt modelId="{E6B7B595-8E4E-45DE-9057-6CDDD2BC2135}" type="pres">
      <dgm:prSet presAssocID="{9DE9DC4B-36DA-41F6-84DD-EF95144B2034}" presName="node" presStyleLbl="node1" presStyleIdx="0" presStyleCnt="3">
        <dgm:presLayoutVars>
          <dgm:bulletEnabled val="1"/>
        </dgm:presLayoutVars>
      </dgm:prSet>
      <dgm:spPr/>
    </dgm:pt>
    <dgm:pt modelId="{EF8CD116-BAB0-45BF-A0D4-C54239F5BB66}" type="pres">
      <dgm:prSet presAssocID="{6BA84228-4237-4CF8-B866-44666884F956}" presName="sibTrans" presStyleLbl="sibTrans2D1" presStyleIdx="0" presStyleCnt="3"/>
      <dgm:spPr/>
    </dgm:pt>
    <dgm:pt modelId="{3223B621-9DFE-4EAB-9DBC-39B03F61C19C}" type="pres">
      <dgm:prSet presAssocID="{6BA84228-4237-4CF8-B866-44666884F956}" presName="connectorText" presStyleLbl="sibTrans2D1" presStyleIdx="0" presStyleCnt="3"/>
      <dgm:spPr/>
    </dgm:pt>
    <dgm:pt modelId="{A06C4566-5537-4821-B180-97D9D0B9B700}" type="pres">
      <dgm:prSet presAssocID="{52508923-5732-45FA-9B59-E0F49353F037}" presName="node" presStyleLbl="node1" presStyleIdx="1" presStyleCnt="3">
        <dgm:presLayoutVars>
          <dgm:bulletEnabled val="1"/>
        </dgm:presLayoutVars>
      </dgm:prSet>
      <dgm:spPr/>
    </dgm:pt>
    <dgm:pt modelId="{125C0393-807C-4BEC-952A-CEAD71EFA043}" type="pres">
      <dgm:prSet presAssocID="{4F4A983F-1E3F-4616-9CD5-B89357515240}" presName="sibTrans" presStyleLbl="sibTrans2D1" presStyleIdx="1" presStyleCnt="3"/>
      <dgm:spPr/>
    </dgm:pt>
    <dgm:pt modelId="{BFCB23C4-EE1F-461F-8802-F632E0C5A00F}" type="pres">
      <dgm:prSet presAssocID="{4F4A983F-1E3F-4616-9CD5-B89357515240}" presName="connectorText" presStyleLbl="sibTrans2D1" presStyleIdx="1" presStyleCnt="3"/>
      <dgm:spPr/>
    </dgm:pt>
    <dgm:pt modelId="{3C42817B-F93B-4365-BA19-A9FDA7D0F091}" type="pres">
      <dgm:prSet presAssocID="{C3611C1C-F61D-433C-9964-202C09B4FBCE}" presName="node" presStyleLbl="node1" presStyleIdx="2" presStyleCnt="3">
        <dgm:presLayoutVars>
          <dgm:bulletEnabled val="1"/>
        </dgm:presLayoutVars>
      </dgm:prSet>
      <dgm:spPr/>
    </dgm:pt>
    <dgm:pt modelId="{A1A52964-C357-4905-8D8E-2F57C27F36E4}" type="pres">
      <dgm:prSet presAssocID="{173B04E8-EA24-4D48-B380-4B243B4DB01E}" presName="sibTrans" presStyleLbl="sibTrans2D1" presStyleIdx="2" presStyleCnt="3"/>
      <dgm:spPr/>
    </dgm:pt>
    <dgm:pt modelId="{4295F439-D3AA-4C32-B9BD-8F56394F2C0E}" type="pres">
      <dgm:prSet presAssocID="{173B04E8-EA24-4D48-B380-4B243B4DB01E}" presName="connectorText" presStyleLbl="sibTrans2D1" presStyleIdx="2" presStyleCnt="3"/>
      <dgm:spPr/>
    </dgm:pt>
  </dgm:ptLst>
  <dgm:cxnLst>
    <dgm:cxn modelId="{DC99BE24-E6F0-4D5D-84BF-D03A58858F03}" type="presOf" srcId="{52508923-5732-45FA-9B59-E0F49353F037}" destId="{A06C4566-5537-4821-B180-97D9D0B9B700}" srcOrd="0" destOrd="0" presId="urn:microsoft.com/office/officeart/2005/8/layout/cycle7"/>
    <dgm:cxn modelId="{D1B89939-C6C3-4070-B7C8-C2D689BD6123}" srcId="{37815108-ACDB-4BEF-A6DE-6FC099A342EE}" destId="{C3611C1C-F61D-433C-9964-202C09B4FBCE}" srcOrd="2" destOrd="0" parTransId="{F969FE86-8C1B-4E88-8EC0-C894491866E4}" sibTransId="{173B04E8-EA24-4D48-B380-4B243B4DB01E}"/>
    <dgm:cxn modelId="{6D5B566E-13FF-4CC9-BEE8-E794BE8D3AD8}" type="presOf" srcId="{173B04E8-EA24-4D48-B380-4B243B4DB01E}" destId="{A1A52964-C357-4905-8D8E-2F57C27F36E4}" srcOrd="0" destOrd="0" presId="urn:microsoft.com/office/officeart/2005/8/layout/cycle7"/>
    <dgm:cxn modelId="{A6C4DC79-05A5-44F9-9625-676ED9ECBEA2}" type="presOf" srcId="{6BA84228-4237-4CF8-B866-44666884F956}" destId="{3223B621-9DFE-4EAB-9DBC-39B03F61C19C}" srcOrd="1" destOrd="0" presId="urn:microsoft.com/office/officeart/2005/8/layout/cycle7"/>
    <dgm:cxn modelId="{9969115A-C81A-47F7-957E-A78926C47D17}" srcId="{37815108-ACDB-4BEF-A6DE-6FC099A342EE}" destId="{9DE9DC4B-36DA-41F6-84DD-EF95144B2034}" srcOrd="0" destOrd="0" parTransId="{0016CB02-BF10-4A59-94A7-28241247D9A7}" sibTransId="{6BA84228-4237-4CF8-B866-44666884F956}"/>
    <dgm:cxn modelId="{E8757681-DD34-4CD1-BF09-3B849A5C4B08}" type="presOf" srcId="{173B04E8-EA24-4D48-B380-4B243B4DB01E}" destId="{4295F439-D3AA-4C32-B9BD-8F56394F2C0E}" srcOrd="1" destOrd="0" presId="urn:microsoft.com/office/officeart/2005/8/layout/cycle7"/>
    <dgm:cxn modelId="{91A2438A-3935-4E02-B6F2-14417EDC930E}" type="presOf" srcId="{4F4A983F-1E3F-4616-9CD5-B89357515240}" destId="{BFCB23C4-EE1F-461F-8802-F632E0C5A00F}" srcOrd="1" destOrd="0" presId="urn:microsoft.com/office/officeart/2005/8/layout/cycle7"/>
    <dgm:cxn modelId="{1FE67FAF-AB92-4875-A5CA-34673FD9554B}" type="presOf" srcId="{9DE9DC4B-36DA-41F6-84DD-EF95144B2034}" destId="{E6B7B595-8E4E-45DE-9057-6CDDD2BC2135}" srcOrd="0" destOrd="0" presId="urn:microsoft.com/office/officeart/2005/8/layout/cycle7"/>
    <dgm:cxn modelId="{582C5FBE-FB3D-4C89-8289-43E2DE6A3329}" type="presOf" srcId="{4F4A983F-1E3F-4616-9CD5-B89357515240}" destId="{125C0393-807C-4BEC-952A-CEAD71EFA043}" srcOrd="0" destOrd="0" presId="urn:microsoft.com/office/officeart/2005/8/layout/cycle7"/>
    <dgm:cxn modelId="{54B16AD2-B14C-41CF-A25E-A238857BBB60}" type="presOf" srcId="{6BA84228-4237-4CF8-B866-44666884F956}" destId="{EF8CD116-BAB0-45BF-A0D4-C54239F5BB66}" srcOrd="0" destOrd="0" presId="urn:microsoft.com/office/officeart/2005/8/layout/cycle7"/>
    <dgm:cxn modelId="{AAA81FE3-8AC3-49B7-95CD-8F646034B59C}" type="presOf" srcId="{37815108-ACDB-4BEF-A6DE-6FC099A342EE}" destId="{E1EDB156-F88C-422A-93D5-BB5C6D4FA847}" srcOrd="0" destOrd="0" presId="urn:microsoft.com/office/officeart/2005/8/layout/cycle7"/>
    <dgm:cxn modelId="{91349DE9-957B-4352-9F14-B228848E7744}" srcId="{37815108-ACDB-4BEF-A6DE-6FC099A342EE}" destId="{52508923-5732-45FA-9B59-E0F49353F037}" srcOrd="1" destOrd="0" parTransId="{8AE48C7A-F8AA-4780-AEB2-8F51F7038116}" sibTransId="{4F4A983F-1E3F-4616-9CD5-B89357515240}"/>
    <dgm:cxn modelId="{C3A673FC-8E8D-4FEA-BF9E-5674B5CEA519}" type="presOf" srcId="{C3611C1C-F61D-433C-9964-202C09B4FBCE}" destId="{3C42817B-F93B-4365-BA19-A9FDA7D0F091}" srcOrd="0" destOrd="0" presId="urn:microsoft.com/office/officeart/2005/8/layout/cycle7"/>
    <dgm:cxn modelId="{A00A5AB6-77DC-4D88-987D-6113810473C2}" type="presParOf" srcId="{E1EDB156-F88C-422A-93D5-BB5C6D4FA847}" destId="{E6B7B595-8E4E-45DE-9057-6CDDD2BC2135}" srcOrd="0" destOrd="0" presId="urn:microsoft.com/office/officeart/2005/8/layout/cycle7"/>
    <dgm:cxn modelId="{A2F4A1BA-1F05-4C9C-9536-535BF22F79F7}" type="presParOf" srcId="{E1EDB156-F88C-422A-93D5-BB5C6D4FA847}" destId="{EF8CD116-BAB0-45BF-A0D4-C54239F5BB66}" srcOrd="1" destOrd="0" presId="urn:microsoft.com/office/officeart/2005/8/layout/cycle7"/>
    <dgm:cxn modelId="{47F43454-695A-4987-ADD8-98983BBA0E1C}" type="presParOf" srcId="{EF8CD116-BAB0-45BF-A0D4-C54239F5BB66}" destId="{3223B621-9DFE-4EAB-9DBC-39B03F61C19C}" srcOrd="0" destOrd="0" presId="urn:microsoft.com/office/officeart/2005/8/layout/cycle7"/>
    <dgm:cxn modelId="{EE5A7238-A917-463F-A4F0-3C1D504FB003}" type="presParOf" srcId="{E1EDB156-F88C-422A-93D5-BB5C6D4FA847}" destId="{A06C4566-5537-4821-B180-97D9D0B9B700}" srcOrd="2" destOrd="0" presId="urn:microsoft.com/office/officeart/2005/8/layout/cycle7"/>
    <dgm:cxn modelId="{4DD7BE0B-13B1-4CAD-B12A-D8F3D1D5D12A}" type="presParOf" srcId="{E1EDB156-F88C-422A-93D5-BB5C6D4FA847}" destId="{125C0393-807C-4BEC-952A-CEAD71EFA043}" srcOrd="3" destOrd="0" presId="urn:microsoft.com/office/officeart/2005/8/layout/cycle7"/>
    <dgm:cxn modelId="{E8A3F36F-E6B1-413B-A160-6154231F71A6}" type="presParOf" srcId="{125C0393-807C-4BEC-952A-CEAD71EFA043}" destId="{BFCB23C4-EE1F-461F-8802-F632E0C5A00F}" srcOrd="0" destOrd="0" presId="urn:microsoft.com/office/officeart/2005/8/layout/cycle7"/>
    <dgm:cxn modelId="{F2390C95-7A85-410D-A8CE-CF81118ADB58}" type="presParOf" srcId="{E1EDB156-F88C-422A-93D5-BB5C6D4FA847}" destId="{3C42817B-F93B-4365-BA19-A9FDA7D0F091}" srcOrd="4" destOrd="0" presId="urn:microsoft.com/office/officeart/2005/8/layout/cycle7"/>
    <dgm:cxn modelId="{6CB9AFC6-18DD-48AE-828E-15AC5615827D}" type="presParOf" srcId="{E1EDB156-F88C-422A-93D5-BB5C6D4FA847}" destId="{A1A52964-C357-4905-8D8E-2F57C27F36E4}" srcOrd="5" destOrd="0" presId="urn:microsoft.com/office/officeart/2005/8/layout/cycle7"/>
    <dgm:cxn modelId="{1EA8B7BB-AC4D-4A94-BCC3-85A28746957C}" type="presParOf" srcId="{A1A52964-C357-4905-8D8E-2F57C27F36E4}" destId="{4295F439-D3AA-4C32-B9BD-8F56394F2C0E}"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7E110F-15B6-4296-A5CF-C7B1A7952E6B}" type="doc">
      <dgm:prSet loTypeId="urn:microsoft.com/office/officeart/2005/8/layout/arrow2" loCatId="process" qsTypeId="urn:microsoft.com/office/officeart/2005/8/quickstyle/simple1" qsCatId="simple" csTypeId="urn:microsoft.com/office/officeart/2005/8/colors/colorful3" csCatId="colorful" phldr="1"/>
      <dgm:spPr/>
    </dgm:pt>
    <dgm:pt modelId="{6F161849-0329-4435-B875-052D4DF21CE6}">
      <dgm:prSet phldrT="[Text]"/>
      <dgm:spPr/>
      <dgm:t>
        <a:bodyPr/>
        <a:lstStyle/>
        <a:p>
          <a:r>
            <a:rPr lang="en-GB" dirty="0"/>
            <a:t>Local government</a:t>
          </a:r>
        </a:p>
      </dgm:t>
    </dgm:pt>
    <dgm:pt modelId="{5FFBFB0F-FB30-46E6-AC61-FAD78F7F9B5C}" type="parTrans" cxnId="{3A66C9EE-E320-4537-8734-CDBE889592F9}">
      <dgm:prSet/>
      <dgm:spPr/>
      <dgm:t>
        <a:bodyPr/>
        <a:lstStyle/>
        <a:p>
          <a:endParaRPr lang="en-GB"/>
        </a:p>
      </dgm:t>
    </dgm:pt>
    <dgm:pt modelId="{504EAB91-2AD8-4F99-9C8F-36B0A7A6D857}" type="sibTrans" cxnId="{3A66C9EE-E320-4537-8734-CDBE889592F9}">
      <dgm:prSet/>
      <dgm:spPr/>
      <dgm:t>
        <a:bodyPr/>
        <a:lstStyle/>
        <a:p>
          <a:endParaRPr lang="en-GB"/>
        </a:p>
      </dgm:t>
    </dgm:pt>
    <dgm:pt modelId="{FDA9ECAF-B088-4705-BAEF-A3110686AA9F}">
      <dgm:prSet phldrT="[Text]"/>
      <dgm:spPr/>
      <dgm:t>
        <a:bodyPr/>
        <a:lstStyle/>
        <a:p>
          <a:r>
            <a:rPr lang="en-GB" dirty="0"/>
            <a:t>Regional government</a:t>
          </a:r>
        </a:p>
      </dgm:t>
    </dgm:pt>
    <dgm:pt modelId="{3DF11927-413A-4FD9-9180-DEF15E3DA2E0}" type="parTrans" cxnId="{41A9B2D5-1B41-4D70-A76D-F6739C853E18}">
      <dgm:prSet/>
      <dgm:spPr/>
      <dgm:t>
        <a:bodyPr/>
        <a:lstStyle/>
        <a:p>
          <a:endParaRPr lang="en-GB"/>
        </a:p>
      </dgm:t>
    </dgm:pt>
    <dgm:pt modelId="{D549DCEE-53CA-4F55-AC0A-33468C2C1FCA}" type="sibTrans" cxnId="{41A9B2D5-1B41-4D70-A76D-F6739C853E18}">
      <dgm:prSet/>
      <dgm:spPr/>
      <dgm:t>
        <a:bodyPr/>
        <a:lstStyle/>
        <a:p>
          <a:endParaRPr lang="en-GB"/>
        </a:p>
      </dgm:t>
    </dgm:pt>
    <dgm:pt modelId="{6E92CDA2-4DE5-4F47-B5D9-7357303176DB}">
      <dgm:prSet phldrT="[Text]"/>
      <dgm:spPr/>
      <dgm:t>
        <a:bodyPr/>
        <a:lstStyle/>
        <a:p>
          <a:r>
            <a:rPr lang="en-GB" dirty="0"/>
            <a:t>Westminster Government</a:t>
          </a:r>
        </a:p>
      </dgm:t>
    </dgm:pt>
    <dgm:pt modelId="{98E42737-E707-402E-853C-D64630F2BBA3}" type="parTrans" cxnId="{CE993A89-2F29-41B1-B43F-A0E430BD02EB}">
      <dgm:prSet/>
      <dgm:spPr/>
      <dgm:t>
        <a:bodyPr/>
        <a:lstStyle/>
        <a:p>
          <a:endParaRPr lang="en-GB"/>
        </a:p>
      </dgm:t>
    </dgm:pt>
    <dgm:pt modelId="{C184A0C6-28F1-43D2-B6A6-432AEE713198}" type="sibTrans" cxnId="{CE993A89-2F29-41B1-B43F-A0E430BD02EB}">
      <dgm:prSet/>
      <dgm:spPr/>
      <dgm:t>
        <a:bodyPr/>
        <a:lstStyle/>
        <a:p>
          <a:endParaRPr lang="en-GB"/>
        </a:p>
      </dgm:t>
    </dgm:pt>
    <dgm:pt modelId="{AE6B6C7B-810B-4FBF-8280-4D728ED28C4E}" type="pres">
      <dgm:prSet presAssocID="{917E110F-15B6-4296-A5CF-C7B1A7952E6B}" presName="arrowDiagram" presStyleCnt="0">
        <dgm:presLayoutVars>
          <dgm:chMax val="5"/>
          <dgm:dir/>
          <dgm:resizeHandles val="exact"/>
        </dgm:presLayoutVars>
      </dgm:prSet>
      <dgm:spPr/>
    </dgm:pt>
    <dgm:pt modelId="{BB8FE765-A0B6-4AA7-839D-A7C45694B708}" type="pres">
      <dgm:prSet presAssocID="{917E110F-15B6-4296-A5CF-C7B1A7952E6B}" presName="arrow" presStyleLbl="bgShp" presStyleIdx="0" presStyleCnt="1"/>
      <dgm:spPr/>
    </dgm:pt>
    <dgm:pt modelId="{20699552-1B58-4019-81AC-61F481DAEB46}" type="pres">
      <dgm:prSet presAssocID="{917E110F-15B6-4296-A5CF-C7B1A7952E6B}" presName="arrowDiagram3" presStyleCnt="0"/>
      <dgm:spPr/>
    </dgm:pt>
    <dgm:pt modelId="{195BD450-EDEA-4ADB-B218-BDF67718E531}" type="pres">
      <dgm:prSet presAssocID="{6F161849-0329-4435-B875-052D4DF21CE6}" presName="bullet3a" presStyleLbl="node1" presStyleIdx="0" presStyleCnt="3"/>
      <dgm:spPr/>
    </dgm:pt>
    <dgm:pt modelId="{3986AA88-89B4-4A45-95F8-FE309CFD28ED}" type="pres">
      <dgm:prSet presAssocID="{6F161849-0329-4435-B875-052D4DF21CE6}" presName="textBox3a" presStyleLbl="revTx" presStyleIdx="0" presStyleCnt="3">
        <dgm:presLayoutVars>
          <dgm:bulletEnabled val="1"/>
        </dgm:presLayoutVars>
      </dgm:prSet>
      <dgm:spPr/>
    </dgm:pt>
    <dgm:pt modelId="{66318325-C4AA-48F7-9371-433549375BD7}" type="pres">
      <dgm:prSet presAssocID="{FDA9ECAF-B088-4705-BAEF-A3110686AA9F}" presName="bullet3b" presStyleLbl="node1" presStyleIdx="1" presStyleCnt="3"/>
      <dgm:spPr/>
    </dgm:pt>
    <dgm:pt modelId="{DEF6B805-FEB5-4324-A54B-D7861AAC63B1}" type="pres">
      <dgm:prSet presAssocID="{FDA9ECAF-B088-4705-BAEF-A3110686AA9F}" presName="textBox3b" presStyleLbl="revTx" presStyleIdx="1" presStyleCnt="3">
        <dgm:presLayoutVars>
          <dgm:bulletEnabled val="1"/>
        </dgm:presLayoutVars>
      </dgm:prSet>
      <dgm:spPr/>
    </dgm:pt>
    <dgm:pt modelId="{DB2620E6-4F5D-4734-8392-EA137574E39A}" type="pres">
      <dgm:prSet presAssocID="{6E92CDA2-4DE5-4F47-B5D9-7357303176DB}" presName="bullet3c" presStyleLbl="node1" presStyleIdx="2" presStyleCnt="3"/>
      <dgm:spPr/>
    </dgm:pt>
    <dgm:pt modelId="{B752F72A-BBB2-45A1-8E61-191C729B501A}" type="pres">
      <dgm:prSet presAssocID="{6E92CDA2-4DE5-4F47-B5D9-7357303176DB}" presName="textBox3c" presStyleLbl="revTx" presStyleIdx="2" presStyleCnt="3">
        <dgm:presLayoutVars>
          <dgm:bulletEnabled val="1"/>
        </dgm:presLayoutVars>
      </dgm:prSet>
      <dgm:spPr/>
    </dgm:pt>
  </dgm:ptLst>
  <dgm:cxnLst>
    <dgm:cxn modelId="{4FF7940C-0391-4F48-9C5F-7CA817B7591F}" type="presOf" srcId="{6F161849-0329-4435-B875-052D4DF21CE6}" destId="{3986AA88-89B4-4A45-95F8-FE309CFD28ED}" srcOrd="0" destOrd="0" presId="urn:microsoft.com/office/officeart/2005/8/layout/arrow2"/>
    <dgm:cxn modelId="{75831D62-3910-4B37-8204-F24E6143EDA9}" type="presOf" srcId="{6E92CDA2-4DE5-4F47-B5D9-7357303176DB}" destId="{B752F72A-BBB2-45A1-8E61-191C729B501A}" srcOrd="0" destOrd="0" presId="urn:microsoft.com/office/officeart/2005/8/layout/arrow2"/>
    <dgm:cxn modelId="{CE993A89-2F29-41B1-B43F-A0E430BD02EB}" srcId="{917E110F-15B6-4296-A5CF-C7B1A7952E6B}" destId="{6E92CDA2-4DE5-4F47-B5D9-7357303176DB}" srcOrd="2" destOrd="0" parTransId="{98E42737-E707-402E-853C-D64630F2BBA3}" sibTransId="{C184A0C6-28F1-43D2-B6A6-432AEE713198}"/>
    <dgm:cxn modelId="{30CD24AC-7DA0-4F92-A394-A1A98084E930}" type="presOf" srcId="{FDA9ECAF-B088-4705-BAEF-A3110686AA9F}" destId="{DEF6B805-FEB5-4324-A54B-D7861AAC63B1}" srcOrd="0" destOrd="0" presId="urn:microsoft.com/office/officeart/2005/8/layout/arrow2"/>
    <dgm:cxn modelId="{41A9B2D5-1B41-4D70-A76D-F6739C853E18}" srcId="{917E110F-15B6-4296-A5CF-C7B1A7952E6B}" destId="{FDA9ECAF-B088-4705-BAEF-A3110686AA9F}" srcOrd="1" destOrd="0" parTransId="{3DF11927-413A-4FD9-9180-DEF15E3DA2E0}" sibTransId="{D549DCEE-53CA-4F55-AC0A-33468C2C1FCA}"/>
    <dgm:cxn modelId="{BEC280EE-83CC-4136-96EA-9C2CC631A488}" type="presOf" srcId="{917E110F-15B6-4296-A5CF-C7B1A7952E6B}" destId="{AE6B6C7B-810B-4FBF-8280-4D728ED28C4E}" srcOrd="0" destOrd="0" presId="urn:microsoft.com/office/officeart/2005/8/layout/arrow2"/>
    <dgm:cxn modelId="{3A66C9EE-E320-4537-8734-CDBE889592F9}" srcId="{917E110F-15B6-4296-A5CF-C7B1A7952E6B}" destId="{6F161849-0329-4435-B875-052D4DF21CE6}" srcOrd="0" destOrd="0" parTransId="{5FFBFB0F-FB30-46E6-AC61-FAD78F7F9B5C}" sibTransId="{504EAB91-2AD8-4F99-9C8F-36B0A7A6D857}"/>
    <dgm:cxn modelId="{2562DAE6-F57B-45D0-931C-293BCD218FA1}" type="presParOf" srcId="{AE6B6C7B-810B-4FBF-8280-4D728ED28C4E}" destId="{BB8FE765-A0B6-4AA7-839D-A7C45694B708}" srcOrd="0" destOrd="0" presId="urn:microsoft.com/office/officeart/2005/8/layout/arrow2"/>
    <dgm:cxn modelId="{995F8AC7-452E-4959-9AF7-C98B0BD68277}" type="presParOf" srcId="{AE6B6C7B-810B-4FBF-8280-4D728ED28C4E}" destId="{20699552-1B58-4019-81AC-61F481DAEB46}" srcOrd="1" destOrd="0" presId="urn:microsoft.com/office/officeart/2005/8/layout/arrow2"/>
    <dgm:cxn modelId="{94026CEE-21A2-4244-B49B-F70A256D0FBC}" type="presParOf" srcId="{20699552-1B58-4019-81AC-61F481DAEB46}" destId="{195BD450-EDEA-4ADB-B218-BDF67718E531}" srcOrd="0" destOrd="0" presId="urn:microsoft.com/office/officeart/2005/8/layout/arrow2"/>
    <dgm:cxn modelId="{312FEB41-3103-4A2F-9AB1-7212FC238F9D}" type="presParOf" srcId="{20699552-1B58-4019-81AC-61F481DAEB46}" destId="{3986AA88-89B4-4A45-95F8-FE309CFD28ED}" srcOrd="1" destOrd="0" presId="urn:microsoft.com/office/officeart/2005/8/layout/arrow2"/>
    <dgm:cxn modelId="{BE0D4F76-3214-4195-A460-216D5E00B3BA}" type="presParOf" srcId="{20699552-1B58-4019-81AC-61F481DAEB46}" destId="{66318325-C4AA-48F7-9371-433549375BD7}" srcOrd="2" destOrd="0" presId="urn:microsoft.com/office/officeart/2005/8/layout/arrow2"/>
    <dgm:cxn modelId="{DD8F91CC-F734-4939-97A3-57347FBD72F8}" type="presParOf" srcId="{20699552-1B58-4019-81AC-61F481DAEB46}" destId="{DEF6B805-FEB5-4324-A54B-D7861AAC63B1}" srcOrd="3" destOrd="0" presId="urn:microsoft.com/office/officeart/2005/8/layout/arrow2"/>
    <dgm:cxn modelId="{F4805B2F-D80F-4741-A7CA-6FFEE5438B3D}" type="presParOf" srcId="{20699552-1B58-4019-81AC-61F481DAEB46}" destId="{DB2620E6-4F5D-4734-8392-EA137574E39A}" srcOrd="4" destOrd="0" presId="urn:microsoft.com/office/officeart/2005/8/layout/arrow2"/>
    <dgm:cxn modelId="{E1331FF3-3138-4145-8234-5534727B409A}" type="presParOf" srcId="{20699552-1B58-4019-81AC-61F481DAEB46}" destId="{B752F72A-BBB2-45A1-8E61-191C729B501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5AF17C-C73B-4317-BAD6-C1C0D78D4B19}" type="doc">
      <dgm:prSet loTypeId="urn:microsoft.com/office/officeart/2011/layout/ConvergingText" loCatId="process" qsTypeId="urn:microsoft.com/office/officeart/2005/8/quickstyle/simple1" qsCatId="simple" csTypeId="urn:microsoft.com/office/officeart/2005/8/colors/accent4_1" csCatId="accent4" phldr="1"/>
      <dgm:spPr/>
      <dgm:t>
        <a:bodyPr/>
        <a:lstStyle/>
        <a:p>
          <a:endParaRPr lang="en-GB"/>
        </a:p>
      </dgm:t>
    </dgm:pt>
    <dgm:pt modelId="{C41A1734-2722-4D8B-BA1E-EACEE2530BF8}">
      <dgm:prSet phldrT="[Text]"/>
      <dgm:spPr/>
      <dgm:t>
        <a:bodyPr/>
        <a:lstStyle/>
        <a:p>
          <a:r>
            <a:rPr lang="en-GB" dirty="0"/>
            <a:t>Some form of policy making</a:t>
          </a:r>
        </a:p>
      </dgm:t>
    </dgm:pt>
    <dgm:pt modelId="{94A9A061-3A9A-4224-BCAE-7D3D641D8168}" type="parTrans" cxnId="{06511763-9462-498F-A557-8B0323B6C04D}">
      <dgm:prSet/>
      <dgm:spPr/>
      <dgm:t>
        <a:bodyPr/>
        <a:lstStyle/>
        <a:p>
          <a:endParaRPr lang="en-GB"/>
        </a:p>
      </dgm:t>
    </dgm:pt>
    <dgm:pt modelId="{D9537ADF-23E3-48F2-8662-2B44E9D14AA8}" type="sibTrans" cxnId="{06511763-9462-498F-A557-8B0323B6C04D}">
      <dgm:prSet/>
      <dgm:spPr/>
      <dgm:t>
        <a:bodyPr/>
        <a:lstStyle/>
        <a:p>
          <a:endParaRPr lang="en-GB"/>
        </a:p>
      </dgm:t>
    </dgm:pt>
    <dgm:pt modelId="{9F93AF63-631E-46E1-9924-519AC6A482EB}">
      <dgm:prSet phldrT="[Text]"/>
      <dgm:spPr/>
      <dgm:t>
        <a:bodyPr/>
        <a:lstStyle/>
        <a:p>
          <a:r>
            <a:rPr lang="en-GB" dirty="0"/>
            <a:t>Local democratic groups and policy forums</a:t>
          </a:r>
        </a:p>
      </dgm:t>
    </dgm:pt>
    <dgm:pt modelId="{9E536149-EA6F-475A-890C-1DB463F46F64}" type="parTrans" cxnId="{BDB721C2-17D8-426F-8F20-7128C7A4E6F8}">
      <dgm:prSet/>
      <dgm:spPr/>
      <dgm:t>
        <a:bodyPr/>
        <a:lstStyle/>
        <a:p>
          <a:endParaRPr lang="en-GB"/>
        </a:p>
      </dgm:t>
    </dgm:pt>
    <dgm:pt modelId="{C26FC7C8-2D53-4ABE-8877-469C430E9806}" type="sibTrans" cxnId="{BDB721C2-17D8-426F-8F20-7128C7A4E6F8}">
      <dgm:prSet/>
      <dgm:spPr/>
      <dgm:t>
        <a:bodyPr/>
        <a:lstStyle/>
        <a:p>
          <a:endParaRPr lang="en-GB"/>
        </a:p>
      </dgm:t>
    </dgm:pt>
    <dgm:pt modelId="{3B432FA2-CDF6-485D-88C8-36F14DF6C52F}">
      <dgm:prSet phldrT="[Text]"/>
      <dgm:spPr/>
      <dgm:t>
        <a:bodyPr/>
        <a:lstStyle/>
        <a:p>
          <a:r>
            <a:rPr lang="en-GB" dirty="0"/>
            <a:t>Elected representatives</a:t>
          </a:r>
        </a:p>
      </dgm:t>
    </dgm:pt>
    <dgm:pt modelId="{422A490C-17DB-43A4-8C0F-85213F64FD72}" type="parTrans" cxnId="{BF0AA40E-2AD8-44A1-B8E2-7843383A42A4}">
      <dgm:prSet/>
      <dgm:spPr/>
      <dgm:t>
        <a:bodyPr/>
        <a:lstStyle/>
        <a:p>
          <a:endParaRPr lang="en-GB"/>
        </a:p>
      </dgm:t>
    </dgm:pt>
    <dgm:pt modelId="{BCB4F9EC-3357-4AF6-B34C-D48012D533FD}" type="sibTrans" cxnId="{BF0AA40E-2AD8-44A1-B8E2-7843383A42A4}">
      <dgm:prSet/>
      <dgm:spPr/>
      <dgm:t>
        <a:bodyPr/>
        <a:lstStyle/>
        <a:p>
          <a:endParaRPr lang="en-GB"/>
        </a:p>
      </dgm:t>
    </dgm:pt>
    <dgm:pt modelId="{3E7A70A9-F964-4481-B7B0-183AD0340D17}">
      <dgm:prSet phldrT="[Text]"/>
      <dgm:spPr/>
      <dgm:t>
        <a:bodyPr/>
        <a:lstStyle/>
        <a:p>
          <a:r>
            <a:rPr lang="en-GB" dirty="0"/>
            <a:t>Events</a:t>
          </a:r>
        </a:p>
      </dgm:t>
    </dgm:pt>
    <dgm:pt modelId="{949C42B2-9804-46DA-BCCD-815892311079}" type="parTrans" cxnId="{B2F3982F-6E74-40BF-8387-30CA5CE9643B}">
      <dgm:prSet/>
      <dgm:spPr/>
      <dgm:t>
        <a:bodyPr/>
        <a:lstStyle/>
        <a:p>
          <a:endParaRPr lang="en-GB"/>
        </a:p>
      </dgm:t>
    </dgm:pt>
    <dgm:pt modelId="{B2F7D7E4-F937-464B-A739-4FC4E1AB5A95}" type="sibTrans" cxnId="{B2F3982F-6E74-40BF-8387-30CA5CE9643B}">
      <dgm:prSet/>
      <dgm:spPr/>
      <dgm:t>
        <a:bodyPr/>
        <a:lstStyle/>
        <a:p>
          <a:endParaRPr lang="en-GB"/>
        </a:p>
      </dgm:t>
    </dgm:pt>
    <dgm:pt modelId="{11EC547E-89EF-4EF6-92C2-3063FE4E2527}" type="pres">
      <dgm:prSet presAssocID="{A85AF17C-C73B-4317-BAD6-C1C0D78D4B19}" presName="Name0" presStyleCnt="0">
        <dgm:presLayoutVars>
          <dgm:chMax/>
          <dgm:chPref val="1"/>
          <dgm:dir/>
          <dgm:animOne val="branch"/>
          <dgm:animLvl val="lvl"/>
          <dgm:resizeHandles/>
        </dgm:presLayoutVars>
      </dgm:prSet>
      <dgm:spPr/>
    </dgm:pt>
    <dgm:pt modelId="{E2C2ED33-2C26-4464-8B1F-CBF16498CB8B}" type="pres">
      <dgm:prSet presAssocID="{C41A1734-2722-4D8B-BA1E-EACEE2530BF8}" presName="composite" presStyleCnt="0"/>
      <dgm:spPr/>
    </dgm:pt>
    <dgm:pt modelId="{23F9B2EB-332F-4F11-83AA-808D8487431A}" type="pres">
      <dgm:prSet presAssocID="{C41A1734-2722-4D8B-BA1E-EACEE2530BF8}" presName="ParentAccent1" presStyleLbl="alignNode1" presStyleIdx="0" presStyleCnt="34"/>
      <dgm:spPr/>
    </dgm:pt>
    <dgm:pt modelId="{FA347A2D-25A2-415F-ABF4-B0F2BBF78673}" type="pres">
      <dgm:prSet presAssocID="{C41A1734-2722-4D8B-BA1E-EACEE2530BF8}" presName="ParentAccent2" presStyleLbl="alignNode1" presStyleIdx="1" presStyleCnt="34"/>
      <dgm:spPr/>
    </dgm:pt>
    <dgm:pt modelId="{A1533F9B-F834-45D7-A10B-CC5CE06055F7}" type="pres">
      <dgm:prSet presAssocID="{C41A1734-2722-4D8B-BA1E-EACEE2530BF8}" presName="ParentAccent3" presStyleLbl="alignNode1" presStyleIdx="2" presStyleCnt="34"/>
      <dgm:spPr/>
    </dgm:pt>
    <dgm:pt modelId="{A0BEEA92-B9D1-4B2F-9AAD-43B4669EE434}" type="pres">
      <dgm:prSet presAssocID="{C41A1734-2722-4D8B-BA1E-EACEE2530BF8}" presName="ParentAccent4" presStyleLbl="alignNode1" presStyleIdx="3" presStyleCnt="34"/>
      <dgm:spPr/>
    </dgm:pt>
    <dgm:pt modelId="{93311520-EC8B-483C-B02F-B9B6505ADB6C}" type="pres">
      <dgm:prSet presAssocID="{C41A1734-2722-4D8B-BA1E-EACEE2530BF8}" presName="ParentAccent5" presStyleLbl="alignNode1" presStyleIdx="4" presStyleCnt="34"/>
      <dgm:spPr/>
    </dgm:pt>
    <dgm:pt modelId="{29FA438B-7B7B-4640-A507-50033D453480}" type="pres">
      <dgm:prSet presAssocID="{C41A1734-2722-4D8B-BA1E-EACEE2530BF8}" presName="ParentAccent6" presStyleLbl="alignNode1" presStyleIdx="5" presStyleCnt="34"/>
      <dgm:spPr/>
    </dgm:pt>
    <dgm:pt modelId="{87F29835-895F-4DD8-8856-FA99D5F8750D}" type="pres">
      <dgm:prSet presAssocID="{C41A1734-2722-4D8B-BA1E-EACEE2530BF8}" presName="ParentAccent7" presStyleLbl="alignNode1" presStyleIdx="6" presStyleCnt="34"/>
      <dgm:spPr/>
    </dgm:pt>
    <dgm:pt modelId="{95EC7166-4E9A-4030-8626-970F20768506}" type="pres">
      <dgm:prSet presAssocID="{C41A1734-2722-4D8B-BA1E-EACEE2530BF8}" presName="ParentAccent8" presStyleLbl="alignNode1" presStyleIdx="7" presStyleCnt="34"/>
      <dgm:spPr/>
    </dgm:pt>
    <dgm:pt modelId="{9AF3DE52-11CE-4F58-BE1B-76E46D0E0849}" type="pres">
      <dgm:prSet presAssocID="{C41A1734-2722-4D8B-BA1E-EACEE2530BF8}" presName="ParentAccent9" presStyleLbl="alignNode1" presStyleIdx="8" presStyleCnt="34"/>
      <dgm:spPr/>
    </dgm:pt>
    <dgm:pt modelId="{C8007A46-6A9C-4707-895F-121E17923D46}" type="pres">
      <dgm:prSet presAssocID="{C41A1734-2722-4D8B-BA1E-EACEE2530BF8}" presName="ParentAccent10" presStyleLbl="alignNode1" presStyleIdx="9" presStyleCnt="34"/>
      <dgm:spPr/>
    </dgm:pt>
    <dgm:pt modelId="{EDC4E49F-678F-4F20-9171-1B57FE2181A7}" type="pres">
      <dgm:prSet presAssocID="{C41A1734-2722-4D8B-BA1E-EACEE2530BF8}" presName="Parent" presStyleLbl="alignNode1" presStyleIdx="10" presStyleCnt="34">
        <dgm:presLayoutVars>
          <dgm:chMax val="5"/>
          <dgm:chPref val="3"/>
          <dgm:bulletEnabled val="1"/>
        </dgm:presLayoutVars>
      </dgm:prSet>
      <dgm:spPr/>
    </dgm:pt>
    <dgm:pt modelId="{37A0E79C-4614-4BA3-B1A2-3AE97BD829CB}" type="pres">
      <dgm:prSet presAssocID="{9F93AF63-631E-46E1-9924-519AC6A482EB}" presName="Child1Accent1" presStyleLbl="alignNode1" presStyleIdx="11" presStyleCnt="34"/>
      <dgm:spPr/>
    </dgm:pt>
    <dgm:pt modelId="{DD4DA4A8-E8FC-4A74-B420-5FD4D8946A3B}" type="pres">
      <dgm:prSet presAssocID="{9F93AF63-631E-46E1-9924-519AC6A482EB}" presName="Child1Accent2" presStyleLbl="alignNode1" presStyleIdx="12" presStyleCnt="34"/>
      <dgm:spPr/>
    </dgm:pt>
    <dgm:pt modelId="{E6BD6A42-EB65-4553-A27D-7388F54DC867}" type="pres">
      <dgm:prSet presAssocID="{9F93AF63-631E-46E1-9924-519AC6A482EB}" presName="Child1Accent3" presStyleLbl="alignNode1" presStyleIdx="13" presStyleCnt="34"/>
      <dgm:spPr/>
    </dgm:pt>
    <dgm:pt modelId="{B8AF71BE-3D7E-4D5C-A8F6-43E3486B96A4}" type="pres">
      <dgm:prSet presAssocID="{9F93AF63-631E-46E1-9924-519AC6A482EB}" presName="Child1Accent4" presStyleLbl="alignNode1" presStyleIdx="14" presStyleCnt="34"/>
      <dgm:spPr/>
    </dgm:pt>
    <dgm:pt modelId="{B553799F-6324-44BA-B6C1-74D078BF0F7C}" type="pres">
      <dgm:prSet presAssocID="{9F93AF63-631E-46E1-9924-519AC6A482EB}" presName="Child1Accent5" presStyleLbl="alignNode1" presStyleIdx="15" presStyleCnt="34"/>
      <dgm:spPr/>
    </dgm:pt>
    <dgm:pt modelId="{A6F73918-52BB-4A71-ACEB-383466E330BB}" type="pres">
      <dgm:prSet presAssocID="{9F93AF63-631E-46E1-9924-519AC6A482EB}" presName="Child1Accent6" presStyleLbl="alignNode1" presStyleIdx="16" presStyleCnt="34"/>
      <dgm:spPr/>
    </dgm:pt>
    <dgm:pt modelId="{F30FD16E-A6DF-4566-BEDB-5FD3A8EDA408}" type="pres">
      <dgm:prSet presAssocID="{9F93AF63-631E-46E1-9924-519AC6A482EB}" presName="Child1Accent7" presStyleLbl="alignNode1" presStyleIdx="17" presStyleCnt="34"/>
      <dgm:spPr/>
    </dgm:pt>
    <dgm:pt modelId="{BBAE60A8-FD8A-4773-A065-D1E04113064F}" type="pres">
      <dgm:prSet presAssocID="{9F93AF63-631E-46E1-9924-519AC6A482EB}" presName="Child1Accent8" presStyleLbl="alignNode1" presStyleIdx="18" presStyleCnt="34"/>
      <dgm:spPr/>
    </dgm:pt>
    <dgm:pt modelId="{703F3922-94CB-4200-90DA-E9ECE4B764B1}" type="pres">
      <dgm:prSet presAssocID="{9F93AF63-631E-46E1-9924-519AC6A482EB}" presName="Child1Accent9" presStyleLbl="alignNode1" presStyleIdx="19" presStyleCnt="34"/>
      <dgm:spPr/>
    </dgm:pt>
    <dgm:pt modelId="{392A083C-E078-4D19-8544-24EDB11D7E8B}" type="pres">
      <dgm:prSet presAssocID="{9F93AF63-631E-46E1-9924-519AC6A482EB}" presName="Child1" presStyleLbl="revTx" presStyleIdx="0" presStyleCnt="3">
        <dgm:presLayoutVars>
          <dgm:chMax/>
          <dgm:chPref val="0"/>
          <dgm:bulletEnabled val="1"/>
        </dgm:presLayoutVars>
      </dgm:prSet>
      <dgm:spPr/>
    </dgm:pt>
    <dgm:pt modelId="{D23906F4-7011-4D45-81BE-59B68D948907}" type="pres">
      <dgm:prSet presAssocID="{3B432FA2-CDF6-485D-88C8-36F14DF6C52F}" presName="Child2Accent1" presStyleLbl="alignNode1" presStyleIdx="20" presStyleCnt="34"/>
      <dgm:spPr/>
    </dgm:pt>
    <dgm:pt modelId="{A45602FF-A6FB-438A-A983-4B3A11ABD5C5}" type="pres">
      <dgm:prSet presAssocID="{3B432FA2-CDF6-485D-88C8-36F14DF6C52F}" presName="Child2Accent2" presStyleLbl="alignNode1" presStyleIdx="21" presStyleCnt="34"/>
      <dgm:spPr/>
    </dgm:pt>
    <dgm:pt modelId="{276C073E-727A-4947-AB7C-3B3521B5E253}" type="pres">
      <dgm:prSet presAssocID="{3B432FA2-CDF6-485D-88C8-36F14DF6C52F}" presName="Child2Accent3" presStyleLbl="alignNode1" presStyleIdx="22" presStyleCnt="34"/>
      <dgm:spPr/>
    </dgm:pt>
    <dgm:pt modelId="{0608DF1F-E39B-4DF9-B74F-710D22689DF7}" type="pres">
      <dgm:prSet presAssocID="{3B432FA2-CDF6-485D-88C8-36F14DF6C52F}" presName="Child2Accent4" presStyleLbl="alignNode1" presStyleIdx="23" presStyleCnt="34"/>
      <dgm:spPr/>
    </dgm:pt>
    <dgm:pt modelId="{9A6FA487-20AD-410B-92B0-F7A1717D604A}" type="pres">
      <dgm:prSet presAssocID="{3B432FA2-CDF6-485D-88C8-36F14DF6C52F}" presName="Child2Accent5" presStyleLbl="alignNode1" presStyleIdx="24" presStyleCnt="34"/>
      <dgm:spPr/>
    </dgm:pt>
    <dgm:pt modelId="{C0306B04-C74C-4671-A669-7957E02DDD55}" type="pres">
      <dgm:prSet presAssocID="{3B432FA2-CDF6-485D-88C8-36F14DF6C52F}" presName="Child2Accent6" presStyleLbl="alignNode1" presStyleIdx="25" presStyleCnt="34"/>
      <dgm:spPr/>
    </dgm:pt>
    <dgm:pt modelId="{253002C6-E61F-4BE9-9D38-14267D730306}" type="pres">
      <dgm:prSet presAssocID="{3B432FA2-CDF6-485D-88C8-36F14DF6C52F}" presName="Child2Accent7" presStyleLbl="alignNode1" presStyleIdx="26" presStyleCnt="34"/>
      <dgm:spPr/>
    </dgm:pt>
    <dgm:pt modelId="{D83ADB43-8947-437D-8B71-08E46AFF0160}" type="pres">
      <dgm:prSet presAssocID="{3B432FA2-CDF6-485D-88C8-36F14DF6C52F}" presName="Child2" presStyleLbl="revTx" presStyleIdx="1" presStyleCnt="3">
        <dgm:presLayoutVars>
          <dgm:chMax/>
          <dgm:chPref val="0"/>
          <dgm:bulletEnabled val="1"/>
        </dgm:presLayoutVars>
      </dgm:prSet>
      <dgm:spPr/>
    </dgm:pt>
    <dgm:pt modelId="{6AA38195-837A-4714-9A4B-37247E462987}" type="pres">
      <dgm:prSet presAssocID="{3E7A70A9-F964-4481-B7B0-183AD0340D17}" presName="Child3Accent1" presStyleLbl="alignNode1" presStyleIdx="27" presStyleCnt="34"/>
      <dgm:spPr/>
    </dgm:pt>
    <dgm:pt modelId="{25AE829A-2FD7-47C1-9248-99E3888D6832}" type="pres">
      <dgm:prSet presAssocID="{3E7A70A9-F964-4481-B7B0-183AD0340D17}" presName="Child3Accent2" presStyleLbl="alignNode1" presStyleIdx="28" presStyleCnt="34"/>
      <dgm:spPr/>
    </dgm:pt>
    <dgm:pt modelId="{0B0EEAF9-0173-4295-B6AD-438238073245}" type="pres">
      <dgm:prSet presAssocID="{3E7A70A9-F964-4481-B7B0-183AD0340D17}" presName="Child3Accent3" presStyleLbl="alignNode1" presStyleIdx="29" presStyleCnt="34"/>
      <dgm:spPr/>
    </dgm:pt>
    <dgm:pt modelId="{471A0C8E-6931-4AC5-87A7-CFBEF04C1710}" type="pres">
      <dgm:prSet presAssocID="{3E7A70A9-F964-4481-B7B0-183AD0340D17}" presName="Child3Accent4" presStyleLbl="alignNode1" presStyleIdx="30" presStyleCnt="34"/>
      <dgm:spPr/>
    </dgm:pt>
    <dgm:pt modelId="{A464BF50-69DE-4768-AAB3-893900F41934}" type="pres">
      <dgm:prSet presAssocID="{3E7A70A9-F964-4481-B7B0-183AD0340D17}" presName="Child3Accent5" presStyleLbl="alignNode1" presStyleIdx="31" presStyleCnt="34"/>
      <dgm:spPr/>
    </dgm:pt>
    <dgm:pt modelId="{DEC77DB5-E272-4C77-8242-DB3D60B40FE8}" type="pres">
      <dgm:prSet presAssocID="{3E7A70A9-F964-4481-B7B0-183AD0340D17}" presName="Child3Accent6" presStyleLbl="alignNode1" presStyleIdx="32" presStyleCnt="34"/>
      <dgm:spPr/>
    </dgm:pt>
    <dgm:pt modelId="{C9D79C97-D734-449F-ABC3-7C457B8A4B3F}" type="pres">
      <dgm:prSet presAssocID="{3E7A70A9-F964-4481-B7B0-183AD0340D17}" presName="Child3Accent7" presStyleLbl="alignNode1" presStyleIdx="33" presStyleCnt="34"/>
      <dgm:spPr/>
    </dgm:pt>
    <dgm:pt modelId="{E3D52843-DBB6-41D0-924C-C21987884666}" type="pres">
      <dgm:prSet presAssocID="{3E7A70A9-F964-4481-B7B0-183AD0340D17}" presName="Child3" presStyleLbl="revTx" presStyleIdx="2" presStyleCnt="3">
        <dgm:presLayoutVars>
          <dgm:chMax/>
          <dgm:chPref val="0"/>
          <dgm:bulletEnabled val="1"/>
        </dgm:presLayoutVars>
      </dgm:prSet>
      <dgm:spPr/>
    </dgm:pt>
  </dgm:ptLst>
  <dgm:cxnLst>
    <dgm:cxn modelId="{BF0AA40E-2AD8-44A1-B8E2-7843383A42A4}" srcId="{C41A1734-2722-4D8B-BA1E-EACEE2530BF8}" destId="{3B432FA2-CDF6-485D-88C8-36F14DF6C52F}" srcOrd="1" destOrd="0" parTransId="{422A490C-17DB-43A4-8C0F-85213F64FD72}" sibTransId="{BCB4F9EC-3357-4AF6-B34C-D48012D533FD}"/>
    <dgm:cxn modelId="{B2F3982F-6E74-40BF-8387-30CA5CE9643B}" srcId="{C41A1734-2722-4D8B-BA1E-EACEE2530BF8}" destId="{3E7A70A9-F964-4481-B7B0-183AD0340D17}" srcOrd="2" destOrd="0" parTransId="{949C42B2-9804-46DA-BCCD-815892311079}" sibTransId="{B2F7D7E4-F937-464B-A739-4FC4E1AB5A95}"/>
    <dgm:cxn modelId="{A76CF63E-62F5-4D1F-A32B-4791AC26558F}" type="presOf" srcId="{3B432FA2-CDF6-485D-88C8-36F14DF6C52F}" destId="{D83ADB43-8947-437D-8B71-08E46AFF0160}" srcOrd="0" destOrd="0" presId="urn:microsoft.com/office/officeart/2011/layout/ConvergingText"/>
    <dgm:cxn modelId="{06511763-9462-498F-A557-8B0323B6C04D}" srcId="{A85AF17C-C73B-4317-BAD6-C1C0D78D4B19}" destId="{C41A1734-2722-4D8B-BA1E-EACEE2530BF8}" srcOrd="0" destOrd="0" parTransId="{94A9A061-3A9A-4224-BCAE-7D3D641D8168}" sibTransId="{D9537ADF-23E3-48F2-8662-2B44E9D14AA8}"/>
    <dgm:cxn modelId="{68EB5089-D240-41EF-9191-095A55F6346F}" type="presOf" srcId="{3E7A70A9-F964-4481-B7B0-183AD0340D17}" destId="{E3D52843-DBB6-41D0-924C-C21987884666}" srcOrd="0" destOrd="0" presId="urn:microsoft.com/office/officeart/2011/layout/ConvergingText"/>
    <dgm:cxn modelId="{2E4E7290-B13A-4AAA-9144-13CA0F756752}" type="presOf" srcId="{C41A1734-2722-4D8B-BA1E-EACEE2530BF8}" destId="{EDC4E49F-678F-4F20-9171-1B57FE2181A7}" srcOrd="0" destOrd="0" presId="urn:microsoft.com/office/officeart/2011/layout/ConvergingText"/>
    <dgm:cxn modelId="{E34AB191-26FC-46D2-A653-DC825C05A8E4}" type="presOf" srcId="{9F93AF63-631E-46E1-9924-519AC6A482EB}" destId="{392A083C-E078-4D19-8544-24EDB11D7E8B}" srcOrd="0" destOrd="0" presId="urn:microsoft.com/office/officeart/2011/layout/ConvergingText"/>
    <dgm:cxn modelId="{BDB721C2-17D8-426F-8F20-7128C7A4E6F8}" srcId="{C41A1734-2722-4D8B-BA1E-EACEE2530BF8}" destId="{9F93AF63-631E-46E1-9924-519AC6A482EB}" srcOrd="0" destOrd="0" parTransId="{9E536149-EA6F-475A-890C-1DB463F46F64}" sibTransId="{C26FC7C8-2D53-4ABE-8877-469C430E9806}"/>
    <dgm:cxn modelId="{C01A24C2-E7C3-4D58-9B79-6671C973FB6E}" type="presOf" srcId="{A85AF17C-C73B-4317-BAD6-C1C0D78D4B19}" destId="{11EC547E-89EF-4EF6-92C2-3063FE4E2527}" srcOrd="0" destOrd="0" presId="urn:microsoft.com/office/officeart/2011/layout/ConvergingText"/>
    <dgm:cxn modelId="{5DC0D05C-7EA3-4CB0-9858-07B6B7EDFD32}" type="presParOf" srcId="{11EC547E-89EF-4EF6-92C2-3063FE4E2527}" destId="{E2C2ED33-2C26-4464-8B1F-CBF16498CB8B}" srcOrd="0" destOrd="0" presId="urn:microsoft.com/office/officeart/2011/layout/ConvergingText"/>
    <dgm:cxn modelId="{CD9AE8A7-68FB-418F-8BE4-2D3C7247D287}" type="presParOf" srcId="{E2C2ED33-2C26-4464-8B1F-CBF16498CB8B}" destId="{23F9B2EB-332F-4F11-83AA-808D8487431A}" srcOrd="0" destOrd="0" presId="urn:microsoft.com/office/officeart/2011/layout/ConvergingText"/>
    <dgm:cxn modelId="{59FADF2B-EA6B-4B91-9D6A-C8B091ADCDB1}" type="presParOf" srcId="{E2C2ED33-2C26-4464-8B1F-CBF16498CB8B}" destId="{FA347A2D-25A2-415F-ABF4-B0F2BBF78673}" srcOrd="1" destOrd="0" presId="urn:microsoft.com/office/officeart/2011/layout/ConvergingText"/>
    <dgm:cxn modelId="{A9DDEC3C-96D0-4410-9C31-5394F58BE383}" type="presParOf" srcId="{E2C2ED33-2C26-4464-8B1F-CBF16498CB8B}" destId="{A1533F9B-F834-45D7-A10B-CC5CE06055F7}" srcOrd="2" destOrd="0" presId="urn:microsoft.com/office/officeart/2011/layout/ConvergingText"/>
    <dgm:cxn modelId="{64460767-8ED4-4968-A8DC-03A862B405E8}" type="presParOf" srcId="{E2C2ED33-2C26-4464-8B1F-CBF16498CB8B}" destId="{A0BEEA92-B9D1-4B2F-9AAD-43B4669EE434}" srcOrd="3" destOrd="0" presId="urn:microsoft.com/office/officeart/2011/layout/ConvergingText"/>
    <dgm:cxn modelId="{259B21DC-FEB9-4925-9624-CF2695187A59}" type="presParOf" srcId="{E2C2ED33-2C26-4464-8B1F-CBF16498CB8B}" destId="{93311520-EC8B-483C-B02F-B9B6505ADB6C}" srcOrd="4" destOrd="0" presId="urn:microsoft.com/office/officeart/2011/layout/ConvergingText"/>
    <dgm:cxn modelId="{1F087DA7-9732-4B73-AB55-2179D99608CA}" type="presParOf" srcId="{E2C2ED33-2C26-4464-8B1F-CBF16498CB8B}" destId="{29FA438B-7B7B-4640-A507-50033D453480}" srcOrd="5" destOrd="0" presId="urn:microsoft.com/office/officeart/2011/layout/ConvergingText"/>
    <dgm:cxn modelId="{34ECFE5A-E133-4E15-BF75-85ACDCEDBCCC}" type="presParOf" srcId="{E2C2ED33-2C26-4464-8B1F-CBF16498CB8B}" destId="{87F29835-895F-4DD8-8856-FA99D5F8750D}" srcOrd="6" destOrd="0" presId="urn:microsoft.com/office/officeart/2011/layout/ConvergingText"/>
    <dgm:cxn modelId="{D063FC7E-371A-42AB-BB83-AB9C547F9BF1}" type="presParOf" srcId="{E2C2ED33-2C26-4464-8B1F-CBF16498CB8B}" destId="{95EC7166-4E9A-4030-8626-970F20768506}" srcOrd="7" destOrd="0" presId="urn:microsoft.com/office/officeart/2011/layout/ConvergingText"/>
    <dgm:cxn modelId="{AA1F04E2-24F1-455E-B48A-56DDBBEE4B7C}" type="presParOf" srcId="{E2C2ED33-2C26-4464-8B1F-CBF16498CB8B}" destId="{9AF3DE52-11CE-4F58-BE1B-76E46D0E0849}" srcOrd="8" destOrd="0" presId="urn:microsoft.com/office/officeart/2011/layout/ConvergingText"/>
    <dgm:cxn modelId="{7A1E8E4B-1924-49EE-8924-299B3B11FE67}" type="presParOf" srcId="{E2C2ED33-2C26-4464-8B1F-CBF16498CB8B}" destId="{C8007A46-6A9C-4707-895F-121E17923D46}" srcOrd="9" destOrd="0" presId="urn:microsoft.com/office/officeart/2011/layout/ConvergingText"/>
    <dgm:cxn modelId="{5DF08553-95AD-4635-9CCB-3472BFA6EE5E}" type="presParOf" srcId="{E2C2ED33-2C26-4464-8B1F-CBF16498CB8B}" destId="{EDC4E49F-678F-4F20-9171-1B57FE2181A7}" srcOrd="10" destOrd="0" presId="urn:microsoft.com/office/officeart/2011/layout/ConvergingText"/>
    <dgm:cxn modelId="{CAF3549A-2E4F-4BBD-BCE7-9BB4C6DA18A9}" type="presParOf" srcId="{E2C2ED33-2C26-4464-8B1F-CBF16498CB8B}" destId="{37A0E79C-4614-4BA3-B1A2-3AE97BD829CB}" srcOrd="11" destOrd="0" presId="urn:microsoft.com/office/officeart/2011/layout/ConvergingText"/>
    <dgm:cxn modelId="{4C2ED3AF-B9C5-485B-A9B0-3F7FCD08A014}" type="presParOf" srcId="{E2C2ED33-2C26-4464-8B1F-CBF16498CB8B}" destId="{DD4DA4A8-E8FC-4A74-B420-5FD4D8946A3B}" srcOrd="12" destOrd="0" presId="urn:microsoft.com/office/officeart/2011/layout/ConvergingText"/>
    <dgm:cxn modelId="{A82336A8-1125-436D-8B15-FC168E40D04C}" type="presParOf" srcId="{E2C2ED33-2C26-4464-8B1F-CBF16498CB8B}" destId="{E6BD6A42-EB65-4553-A27D-7388F54DC867}" srcOrd="13" destOrd="0" presId="urn:microsoft.com/office/officeart/2011/layout/ConvergingText"/>
    <dgm:cxn modelId="{B007D7DA-BBB8-4227-A19A-B66948ACB5FD}" type="presParOf" srcId="{E2C2ED33-2C26-4464-8B1F-CBF16498CB8B}" destId="{B8AF71BE-3D7E-4D5C-A8F6-43E3486B96A4}" srcOrd="14" destOrd="0" presId="urn:microsoft.com/office/officeart/2011/layout/ConvergingText"/>
    <dgm:cxn modelId="{F92A2CD8-9783-4D17-83BD-3E1B08764D84}" type="presParOf" srcId="{E2C2ED33-2C26-4464-8B1F-CBF16498CB8B}" destId="{B553799F-6324-44BA-B6C1-74D078BF0F7C}" srcOrd="15" destOrd="0" presId="urn:microsoft.com/office/officeart/2011/layout/ConvergingText"/>
    <dgm:cxn modelId="{2CA1DD11-0616-4649-80A5-B1F9318ED786}" type="presParOf" srcId="{E2C2ED33-2C26-4464-8B1F-CBF16498CB8B}" destId="{A6F73918-52BB-4A71-ACEB-383466E330BB}" srcOrd="16" destOrd="0" presId="urn:microsoft.com/office/officeart/2011/layout/ConvergingText"/>
    <dgm:cxn modelId="{ED4E30FB-5AF4-47C9-A8ED-52DF62876EE1}" type="presParOf" srcId="{E2C2ED33-2C26-4464-8B1F-CBF16498CB8B}" destId="{F30FD16E-A6DF-4566-BEDB-5FD3A8EDA408}" srcOrd="17" destOrd="0" presId="urn:microsoft.com/office/officeart/2011/layout/ConvergingText"/>
    <dgm:cxn modelId="{1343F983-9FF1-4FA0-A535-1775E42DE57A}" type="presParOf" srcId="{E2C2ED33-2C26-4464-8B1F-CBF16498CB8B}" destId="{BBAE60A8-FD8A-4773-A065-D1E04113064F}" srcOrd="18" destOrd="0" presId="urn:microsoft.com/office/officeart/2011/layout/ConvergingText"/>
    <dgm:cxn modelId="{0F798EC0-8D1A-4AFE-BDE9-44550DCCFD7F}" type="presParOf" srcId="{E2C2ED33-2C26-4464-8B1F-CBF16498CB8B}" destId="{703F3922-94CB-4200-90DA-E9ECE4B764B1}" srcOrd="19" destOrd="0" presId="urn:microsoft.com/office/officeart/2011/layout/ConvergingText"/>
    <dgm:cxn modelId="{9F4F39E6-AE10-44A7-BDBF-EDF0B3310485}" type="presParOf" srcId="{E2C2ED33-2C26-4464-8B1F-CBF16498CB8B}" destId="{392A083C-E078-4D19-8544-24EDB11D7E8B}" srcOrd="20" destOrd="0" presId="urn:microsoft.com/office/officeart/2011/layout/ConvergingText"/>
    <dgm:cxn modelId="{6A67AC10-6BE3-4015-888D-8FD1C6BD434C}" type="presParOf" srcId="{E2C2ED33-2C26-4464-8B1F-CBF16498CB8B}" destId="{D23906F4-7011-4D45-81BE-59B68D948907}" srcOrd="21" destOrd="0" presId="urn:microsoft.com/office/officeart/2011/layout/ConvergingText"/>
    <dgm:cxn modelId="{2BF1D9F2-B3C0-4224-B1E0-F7F1BABBDEC4}" type="presParOf" srcId="{E2C2ED33-2C26-4464-8B1F-CBF16498CB8B}" destId="{A45602FF-A6FB-438A-A983-4B3A11ABD5C5}" srcOrd="22" destOrd="0" presId="urn:microsoft.com/office/officeart/2011/layout/ConvergingText"/>
    <dgm:cxn modelId="{0EBFCE6A-2E6B-450C-8B4A-C68EA49FBDA7}" type="presParOf" srcId="{E2C2ED33-2C26-4464-8B1F-CBF16498CB8B}" destId="{276C073E-727A-4947-AB7C-3B3521B5E253}" srcOrd="23" destOrd="0" presId="urn:microsoft.com/office/officeart/2011/layout/ConvergingText"/>
    <dgm:cxn modelId="{61AD0D2B-6FD4-48FD-8980-F1C0E71BACBD}" type="presParOf" srcId="{E2C2ED33-2C26-4464-8B1F-CBF16498CB8B}" destId="{0608DF1F-E39B-4DF9-B74F-710D22689DF7}" srcOrd="24" destOrd="0" presId="urn:microsoft.com/office/officeart/2011/layout/ConvergingText"/>
    <dgm:cxn modelId="{4B89F67F-E099-439F-9F4D-3A2F3BB8E745}" type="presParOf" srcId="{E2C2ED33-2C26-4464-8B1F-CBF16498CB8B}" destId="{9A6FA487-20AD-410B-92B0-F7A1717D604A}" srcOrd="25" destOrd="0" presId="urn:microsoft.com/office/officeart/2011/layout/ConvergingText"/>
    <dgm:cxn modelId="{530334E1-CA97-4806-99C0-03DB3E0B4AA2}" type="presParOf" srcId="{E2C2ED33-2C26-4464-8B1F-CBF16498CB8B}" destId="{C0306B04-C74C-4671-A669-7957E02DDD55}" srcOrd="26" destOrd="0" presId="urn:microsoft.com/office/officeart/2011/layout/ConvergingText"/>
    <dgm:cxn modelId="{12195580-0EC2-4FAF-A5B2-F1A7A4415127}" type="presParOf" srcId="{E2C2ED33-2C26-4464-8B1F-CBF16498CB8B}" destId="{253002C6-E61F-4BE9-9D38-14267D730306}" srcOrd="27" destOrd="0" presId="urn:microsoft.com/office/officeart/2011/layout/ConvergingText"/>
    <dgm:cxn modelId="{D3FDECE0-3696-443A-BE95-6E9AC813B86F}" type="presParOf" srcId="{E2C2ED33-2C26-4464-8B1F-CBF16498CB8B}" destId="{D83ADB43-8947-437D-8B71-08E46AFF0160}" srcOrd="28" destOrd="0" presId="urn:microsoft.com/office/officeart/2011/layout/ConvergingText"/>
    <dgm:cxn modelId="{07333626-A2B5-4A07-B828-2EDB927D1F59}" type="presParOf" srcId="{E2C2ED33-2C26-4464-8B1F-CBF16498CB8B}" destId="{6AA38195-837A-4714-9A4B-37247E462987}" srcOrd="29" destOrd="0" presId="urn:microsoft.com/office/officeart/2011/layout/ConvergingText"/>
    <dgm:cxn modelId="{6366BEE6-8D7A-498F-945F-E0FD905D9A17}" type="presParOf" srcId="{E2C2ED33-2C26-4464-8B1F-CBF16498CB8B}" destId="{25AE829A-2FD7-47C1-9248-99E3888D6832}" srcOrd="30" destOrd="0" presId="urn:microsoft.com/office/officeart/2011/layout/ConvergingText"/>
    <dgm:cxn modelId="{BB092459-4D5D-4E66-A46B-9C8724EA380B}" type="presParOf" srcId="{E2C2ED33-2C26-4464-8B1F-CBF16498CB8B}" destId="{0B0EEAF9-0173-4295-B6AD-438238073245}" srcOrd="31" destOrd="0" presId="urn:microsoft.com/office/officeart/2011/layout/ConvergingText"/>
    <dgm:cxn modelId="{2DCB63CC-B38C-4474-9BF8-69CFF8994F4C}" type="presParOf" srcId="{E2C2ED33-2C26-4464-8B1F-CBF16498CB8B}" destId="{471A0C8E-6931-4AC5-87A7-CFBEF04C1710}" srcOrd="32" destOrd="0" presId="urn:microsoft.com/office/officeart/2011/layout/ConvergingText"/>
    <dgm:cxn modelId="{A4BA8F3B-6162-40D8-9567-D17927D35A23}" type="presParOf" srcId="{E2C2ED33-2C26-4464-8B1F-CBF16498CB8B}" destId="{A464BF50-69DE-4768-AAB3-893900F41934}" srcOrd="33" destOrd="0" presId="urn:microsoft.com/office/officeart/2011/layout/ConvergingText"/>
    <dgm:cxn modelId="{2928A53B-2BB3-43F6-85A6-A607D0E28158}" type="presParOf" srcId="{E2C2ED33-2C26-4464-8B1F-CBF16498CB8B}" destId="{DEC77DB5-E272-4C77-8242-DB3D60B40FE8}" srcOrd="34" destOrd="0" presId="urn:microsoft.com/office/officeart/2011/layout/ConvergingText"/>
    <dgm:cxn modelId="{2AD2DBFC-9DE0-44D8-8A90-5C3FFBA243CE}" type="presParOf" srcId="{E2C2ED33-2C26-4464-8B1F-CBF16498CB8B}" destId="{C9D79C97-D734-449F-ABC3-7C457B8A4B3F}" srcOrd="35" destOrd="0" presId="urn:microsoft.com/office/officeart/2011/layout/ConvergingText"/>
    <dgm:cxn modelId="{C16CAADF-541B-4C4F-8445-1C8F2C710E82}" type="presParOf" srcId="{E2C2ED33-2C26-4464-8B1F-CBF16498CB8B}" destId="{E3D52843-DBB6-41D0-924C-C21987884666}" srcOrd="36"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86D3B9-C02F-4D8E-8891-C0AA16EFC408}"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en-GB"/>
        </a:p>
      </dgm:t>
    </dgm:pt>
    <dgm:pt modelId="{593C6091-04CB-4434-A0DC-81D2F7F45944}">
      <dgm:prSet phldrT="[Text]"/>
      <dgm:spPr/>
      <dgm:t>
        <a:bodyPr/>
        <a:lstStyle/>
        <a:p>
          <a:r>
            <a:rPr lang="en-GB" dirty="0"/>
            <a:t>Local councillors for the very local</a:t>
          </a:r>
        </a:p>
      </dgm:t>
    </dgm:pt>
    <dgm:pt modelId="{B3F93677-A63E-4116-8A20-9096901E634E}" type="parTrans" cxnId="{9EA29724-023B-4E9B-9C20-99FE823ABE74}">
      <dgm:prSet/>
      <dgm:spPr/>
      <dgm:t>
        <a:bodyPr/>
        <a:lstStyle/>
        <a:p>
          <a:endParaRPr lang="en-GB"/>
        </a:p>
      </dgm:t>
    </dgm:pt>
    <dgm:pt modelId="{1E5C7A5F-87EA-4B5B-A027-105B65B147D9}" type="sibTrans" cxnId="{9EA29724-023B-4E9B-9C20-99FE823ABE74}">
      <dgm:prSet/>
      <dgm:spPr/>
      <dgm:t>
        <a:bodyPr/>
        <a:lstStyle/>
        <a:p>
          <a:endParaRPr lang="en-GB"/>
        </a:p>
      </dgm:t>
    </dgm:pt>
    <dgm:pt modelId="{AFDC818D-5FEB-4BDA-B1B3-C98714F8A020}">
      <dgm:prSet phldrT="[Text]"/>
      <dgm:spPr/>
      <dgm:t>
        <a:bodyPr/>
        <a:lstStyle/>
        <a:p>
          <a:r>
            <a:rPr lang="en-GB" dirty="0"/>
            <a:t>Regional mayors for the very regional</a:t>
          </a:r>
        </a:p>
      </dgm:t>
    </dgm:pt>
    <dgm:pt modelId="{298EE6C5-3CEF-43FB-94FD-3E42957F34BF}" type="parTrans" cxnId="{9853D1FB-350F-4863-9E2C-892728D595F2}">
      <dgm:prSet/>
      <dgm:spPr/>
      <dgm:t>
        <a:bodyPr/>
        <a:lstStyle/>
        <a:p>
          <a:endParaRPr lang="en-GB"/>
        </a:p>
      </dgm:t>
    </dgm:pt>
    <dgm:pt modelId="{363E2B00-245F-4CB9-B025-8729B5083326}" type="sibTrans" cxnId="{9853D1FB-350F-4863-9E2C-892728D595F2}">
      <dgm:prSet/>
      <dgm:spPr/>
      <dgm:t>
        <a:bodyPr/>
        <a:lstStyle/>
        <a:p>
          <a:endParaRPr lang="en-GB"/>
        </a:p>
      </dgm:t>
    </dgm:pt>
    <dgm:pt modelId="{D3ADF729-9A82-4DB9-AA9D-6A469F6D0F8A}">
      <dgm:prSet phldrT="[Text]"/>
      <dgm:spPr/>
      <dgm:t>
        <a:bodyPr/>
        <a:lstStyle/>
        <a:p>
          <a:r>
            <a:rPr lang="en-GB" dirty="0"/>
            <a:t>MPs for Westminster and lobbying</a:t>
          </a:r>
        </a:p>
      </dgm:t>
    </dgm:pt>
    <dgm:pt modelId="{FC1C3A9D-48B4-4CE8-BD5F-0D02362FEE9C}" type="parTrans" cxnId="{9DFC3C30-F66C-49A9-8C82-582647D35D1B}">
      <dgm:prSet/>
      <dgm:spPr/>
      <dgm:t>
        <a:bodyPr/>
        <a:lstStyle/>
        <a:p>
          <a:endParaRPr lang="en-GB"/>
        </a:p>
      </dgm:t>
    </dgm:pt>
    <dgm:pt modelId="{590B0183-EF57-4DD5-B2E6-E267A65897AC}" type="sibTrans" cxnId="{9DFC3C30-F66C-49A9-8C82-582647D35D1B}">
      <dgm:prSet/>
      <dgm:spPr/>
      <dgm:t>
        <a:bodyPr/>
        <a:lstStyle/>
        <a:p>
          <a:endParaRPr lang="en-GB"/>
        </a:p>
      </dgm:t>
    </dgm:pt>
    <dgm:pt modelId="{C240B885-A848-422D-89A0-6BEEA4BA9964}">
      <dgm:prSet phldrT="[Text]"/>
      <dgm:spPr/>
      <dgm:t>
        <a:bodyPr/>
        <a:lstStyle/>
        <a:p>
          <a:r>
            <a:rPr lang="en-GB" dirty="0"/>
            <a:t>Assorted power groups</a:t>
          </a:r>
        </a:p>
      </dgm:t>
    </dgm:pt>
    <dgm:pt modelId="{7A52A356-9D86-4B76-9E96-F528F739F6BC}" type="parTrans" cxnId="{A49E3103-9D80-4966-A0EE-FBC5FC53B4CC}">
      <dgm:prSet/>
      <dgm:spPr/>
      <dgm:t>
        <a:bodyPr/>
        <a:lstStyle/>
        <a:p>
          <a:endParaRPr lang="en-GB"/>
        </a:p>
      </dgm:t>
    </dgm:pt>
    <dgm:pt modelId="{1E3E3A1E-9ED7-4EC5-B1B0-F827669D46E7}" type="sibTrans" cxnId="{A49E3103-9D80-4966-A0EE-FBC5FC53B4CC}">
      <dgm:prSet/>
      <dgm:spPr/>
      <dgm:t>
        <a:bodyPr/>
        <a:lstStyle/>
        <a:p>
          <a:endParaRPr lang="en-GB"/>
        </a:p>
      </dgm:t>
    </dgm:pt>
    <dgm:pt modelId="{63148D02-C51D-4E73-8D43-848F59EF8E96}" type="pres">
      <dgm:prSet presAssocID="{6786D3B9-C02F-4D8E-8891-C0AA16EFC408}" presName="diagram" presStyleCnt="0">
        <dgm:presLayoutVars>
          <dgm:dir/>
          <dgm:resizeHandles val="exact"/>
        </dgm:presLayoutVars>
      </dgm:prSet>
      <dgm:spPr/>
    </dgm:pt>
    <dgm:pt modelId="{9E96A15B-DF01-4951-B5DA-DC393D0D5D97}" type="pres">
      <dgm:prSet presAssocID="{593C6091-04CB-4434-A0DC-81D2F7F45944}" presName="node" presStyleLbl="node1" presStyleIdx="0" presStyleCnt="4">
        <dgm:presLayoutVars>
          <dgm:bulletEnabled val="1"/>
        </dgm:presLayoutVars>
      </dgm:prSet>
      <dgm:spPr/>
    </dgm:pt>
    <dgm:pt modelId="{2D69113A-1EA2-4E0D-8BE9-BCDDB820974B}" type="pres">
      <dgm:prSet presAssocID="{1E5C7A5F-87EA-4B5B-A027-105B65B147D9}" presName="sibTrans" presStyleCnt="0"/>
      <dgm:spPr/>
    </dgm:pt>
    <dgm:pt modelId="{F49DD41B-C835-417A-96F3-88EFA0AE3C39}" type="pres">
      <dgm:prSet presAssocID="{AFDC818D-5FEB-4BDA-B1B3-C98714F8A020}" presName="node" presStyleLbl="node1" presStyleIdx="1" presStyleCnt="4">
        <dgm:presLayoutVars>
          <dgm:bulletEnabled val="1"/>
        </dgm:presLayoutVars>
      </dgm:prSet>
      <dgm:spPr/>
    </dgm:pt>
    <dgm:pt modelId="{9332FE72-2019-47EA-8CB5-1D3FA0973FC5}" type="pres">
      <dgm:prSet presAssocID="{363E2B00-245F-4CB9-B025-8729B5083326}" presName="sibTrans" presStyleCnt="0"/>
      <dgm:spPr/>
    </dgm:pt>
    <dgm:pt modelId="{BEA9377A-2974-47F2-833D-8804ECF02C3F}" type="pres">
      <dgm:prSet presAssocID="{D3ADF729-9A82-4DB9-AA9D-6A469F6D0F8A}" presName="node" presStyleLbl="node1" presStyleIdx="2" presStyleCnt="4">
        <dgm:presLayoutVars>
          <dgm:bulletEnabled val="1"/>
        </dgm:presLayoutVars>
      </dgm:prSet>
      <dgm:spPr/>
    </dgm:pt>
    <dgm:pt modelId="{2CD25604-7708-48D2-AEFE-8914E30AD6AB}" type="pres">
      <dgm:prSet presAssocID="{590B0183-EF57-4DD5-B2E6-E267A65897AC}" presName="sibTrans" presStyleCnt="0"/>
      <dgm:spPr/>
    </dgm:pt>
    <dgm:pt modelId="{BD38165F-0D58-40EE-B137-8CA956D3DEB3}" type="pres">
      <dgm:prSet presAssocID="{C240B885-A848-422D-89A0-6BEEA4BA9964}" presName="node" presStyleLbl="node1" presStyleIdx="3" presStyleCnt="4">
        <dgm:presLayoutVars>
          <dgm:bulletEnabled val="1"/>
        </dgm:presLayoutVars>
      </dgm:prSet>
      <dgm:spPr/>
    </dgm:pt>
  </dgm:ptLst>
  <dgm:cxnLst>
    <dgm:cxn modelId="{A49E3103-9D80-4966-A0EE-FBC5FC53B4CC}" srcId="{6786D3B9-C02F-4D8E-8891-C0AA16EFC408}" destId="{C240B885-A848-422D-89A0-6BEEA4BA9964}" srcOrd="3" destOrd="0" parTransId="{7A52A356-9D86-4B76-9E96-F528F739F6BC}" sibTransId="{1E3E3A1E-9ED7-4EC5-B1B0-F827669D46E7}"/>
    <dgm:cxn modelId="{9EA29724-023B-4E9B-9C20-99FE823ABE74}" srcId="{6786D3B9-C02F-4D8E-8891-C0AA16EFC408}" destId="{593C6091-04CB-4434-A0DC-81D2F7F45944}" srcOrd="0" destOrd="0" parTransId="{B3F93677-A63E-4116-8A20-9096901E634E}" sibTransId="{1E5C7A5F-87EA-4B5B-A027-105B65B147D9}"/>
    <dgm:cxn modelId="{D717DB29-805F-4AAB-99B6-87608AB0AEB8}" type="presOf" srcId="{C240B885-A848-422D-89A0-6BEEA4BA9964}" destId="{BD38165F-0D58-40EE-B137-8CA956D3DEB3}" srcOrd="0" destOrd="0" presId="urn:microsoft.com/office/officeart/2005/8/layout/default"/>
    <dgm:cxn modelId="{9DFC3C30-F66C-49A9-8C82-582647D35D1B}" srcId="{6786D3B9-C02F-4D8E-8891-C0AA16EFC408}" destId="{D3ADF729-9A82-4DB9-AA9D-6A469F6D0F8A}" srcOrd="2" destOrd="0" parTransId="{FC1C3A9D-48B4-4CE8-BD5F-0D02362FEE9C}" sibTransId="{590B0183-EF57-4DD5-B2E6-E267A65897AC}"/>
    <dgm:cxn modelId="{580E8883-904D-482E-AFE1-1E90FAFE048D}" type="presOf" srcId="{AFDC818D-5FEB-4BDA-B1B3-C98714F8A020}" destId="{F49DD41B-C835-417A-96F3-88EFA0AE3C39}" srcOrd="0" destOrd="0" presId="urn:microsoft.com/office/officeart/2005/8/layout/default"/>
    <dgm:cxn modelId="{01F198A9-4CA6-4B3F-B059-42904E40078B}" type="presOf" srcId="{6786D3B9-C02F-4D8E-8891-C0AA16EFC408}" destId="{63148D02-C51D-4E73-8D43-848F59EF8E96}" srcOrd="0" destOrd="0" presId="urn:microsoft.com/office/officeart/2005/8/layout/default"/>
    <dgm:cxn modelId="{0CE55FC9-4B9E-415C-B097-5445D1C4EB72}" type="presOf" srcId="{593C6091-04CB-4434-A0DC-81D2F7F45944}" destId="{9E96A15B-DF01-4951-B5DA-DC393D0D5D97}" srcOrd="0" destOrd="0" presId="urn:microsoft.com/office/officeart/2005/8/layout/default"/>
    <dgm:cxn modelId="{80F5BDD5-FF21-4BD5-B65A-3D259757F468}" type="presOf" srcId="{D3ADF729-9A82-4DB9-AA9D-6A469F6D0F8A}" destId="{BEA9377A-2974-47F2-833D-8804ECF02C3F}" srcOrd="0" destOrd="0" presId="urn:microsoft.com/office/officeart/2005/8/layout/default"/>
    <dgm:cxn modelId="{9853D1FB-350F-4863-9E2C-892728D595F2}" srcId="{6786D3B9-C02F-4D8E-8891-C0AA16EFC408}" destId="{AFDC818D-5FEB-4BDA-B1B3-C98714F8A020}" srcOrd="1" destOrd="0" parTransId="{298EE6C5-3CEF-43FB-94FD-3E42957F34BF}" sibTransId="{363E2B00-245F-4CB9-B025-8729B5083326}"/>
    <dgm:cxn modelId="{126225ED-C6F3-439D-B225-342D4BDBF25E}" type="presParOf" srcId="{63148D02-C51D-4E73-8D43-848F59EF8E96}" destId="{9E96A15B-DF01-4951-B5DA-DC393D0D5D97}" srcOrd="0" destOrd="0" presId="urn:microsoft.com/office/officeart/2005/8/layout/default"/>
    <dgm:cxn modelId="{4E901ADB-48C3-4134-974C-FDD9AD74E10B}" type="presParOf" srcId="{63148D02-C51D-4E73-8D43-848F59EF8E96}" destId="{2D69113A-1EA2-4E0D-8BE9-BCDDB820974B}" srcOrd="1" destOrd="0" presId="urn:microsoft.com/office/officeart/2005/8/layout/default"/>
    <dgm:cxn modelId="{A9DF8730-322F-4FD2-ACA3-F2DC2E96B0AF}" type="presParOf" srcId="{63148D02-C51D-4E73-8D43-848F59EF8E96}" destId="{F49DD41B-C835-417A-96F3-88EFA0AE3C39}" srcOrd="2" destOrd="0" presId="urn:microsoft.com/office/officeart/2005/8/layout/default"/>
    <dgm:cxn modelId="{F6047DB1-6893-4186-9AE0-95DC7952DEF1}" type="presParOf" srcId="{63148D02-C51D-4E73-8D43-848F59EF8E96}" destId="{9332FE72-2019-47EA-8CB5-1D3FA0973FC5}" srcOrd="3" destOrd="0" presId="urn:microsoft.com/office/officeart/2005/8/layout/default"/>
    <dgm:cxn modelId="{15F694D1-7B1E-47FE-ADE8-F378C70D9FDB}" type="presParOf" srcId="{63148D02-C51D-4E73-8D43-848F59EF8E96}" destId="{BEA9377A-2974-47F2-833D-8804ECF02C3F}" srcOrd="4" destOrd="0" presId="urn:microsoft.com/office/officeart/2005/8/layout/default"/>
    <dgm:cxn modelId="{3E5251A0-B86B-4901-8CFD-A3273E11EE56}" type="presParOf" srcId="{63148D02-C51D-4E73-8D43-848F59EF8E96}" destId="{2CD25604-7708-48D2-AEFE-8914E30AD6AB}" srcOrd="5" destOrd="0" presId="urn:microsoft.com/office/officeart/2005/8/layout/default"/>
    <dgm:cxn modelId="{117E8714-F114-4E8E-B7D9-383454E805BA}" type="presParOf" srcId="{63148D02-C51D-4E73-8D43-848F59EF8E96}" destId="{BD38165F-0D58-40EE-B137-8CA956D3DEB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63353-E9B5-4372-BF1B-AA13AF99F0BC}">
      <dsp:nvSpPr>
        <dsp:cNvPr id="0" name=""/>
        <dsp:cNvSpPr/>
      </dsp:nvSpPr>
      <dsp:spPr>
        <a:xfrm>
          <a:off x="3937080" y="2330749"/>
          <a:ext cx="2962483" cy="2562668"/>
        </a:xfrm>
        <a:prstGeom prst="hexagon">
          <a:avLst>
            <a:gd name="adj" fmla="val 2857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Labour’s inheritance</a:t>
          </a:r>
        </a:p>
      </dsp:txBody>
      <dsp:txXfrm>
        <a:off x="4428005" y="2755419"/>
        <a:ext cx="1980633" cy="1713328"/>
      </dsp:txXfrm>
    </dsp:sp>
    <dsp:sp modelId="{4613DA85-FF25-41E1-BECF-4070594B370B}">
      <dsp:nvSpPr>
        <dsp:cNvPr id="0" name=""/>
        <dsp:cNvSpPr/>
      </dsp:nvSpPr>
      <dsp:spPr>
        <a:xfrm>
          <a:off x="5792164" y="1104685"/>
          <a:ext cx="1117736" cy="96307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8A611A-94AF-4151-94CD-92F4CA90AC4D}">
      <dsp:nvSpPr>
        <dsp:cNvPr id="0" name=""/>
        <dsp:cNvSpPr/>
      </dsp:nvSpPr>
      <dsp:spPr>
        <a:xfrm>
          <a:off x="4209967" y="0"/>
          <a:ext cx="2427734" cy="2100275"/>
        </a:xfrm>
        <a:prstGeom prst="hexagon">
          <a:avLst>
            <a:gd name="adj" fmla="val 2857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Low productivity</a:t>
          </a:r>
        </a:p>
      </dsp:txBody>
      <dsp:txXfrm>
        <a:off x="4612294" y="348060"/>
        <a:ext cx="1623080" cy="1404155"/>
      </dsp:txXfrm>
    </dsp:sp>
    <dsp:sp modelId="{D20DFEC7-D6EB-4772-B371-7DBDF4A6160F}">
      <dsp:nvSpPr>
        <dsp:cNvPr id="0" name=""/>
        <dsp:cNvSpPr/>
      </dsp:nvSpPr>
      <dsp:spPr>
        <a:xfrm>
          <a:off x="7096649" y="2905127"/>
          <a:ext cx="1117736" cy="96307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BBA8FC-C32E-46A0-B637-3F5CF4224152}">
      <dsp:nvSpPr>
        <dsp:cNvPr id="0" name=""/>
        <dsp:cNvSpPr/>
      </dsp:nvSpPr>
      <dsp:spPr>
        <a:xfrm>
          <a:off x="6436481" y="1291810"/>
          <a:ext cx="2427734" cy="2100275"/>
        </a:xfrm>
        <a:prstGeom prst="hexagon">
          <a:avLst>
            <a:gd name="adj" fmla="val 2857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War in Europe and the Middle East </a:t>
          </a:r>
        </a:p>
      </dsp:txBody>
      <dsp:txXfrm>
        <a:off x="6838808" y="1639870"/>
        <a:ext cx="1623080" cy="1404155"/>
      </dsp:txXfrm>
    </dsp:sp>
    <dsp:sp modelId="{74A1F02F-04D8-4323-9D6A-EEF66B72C0A3}">
      <dsp:nvSpPr>
        <dsp:cNvPr id="0" name=""/>
        <dsp:cNvSpPr/>
      </dsp:nvSpPr>
      <dsp:spPr>
        <a:xfrm>
          <a:off x="6190469" y="4937489"/>
          <a:ext cx="1117736" cy="96307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8C1D83-472B-42C7-A6EC-377E3E2E4C33}">
      <dsp:nvSpPr>
        <dsp:cNvPr id="0" name=""/>
        <dsp:cNvSpPr/>
      </dsp:nvSpPr>
      <dsp:spPr>
        <a:xfrm>
          <a:off x="6436481" y="3831358"/>
          <a:ext cx="2427734" cy="2100275"/>
        </a:xfrm>
        <a:prstGeom prst="hexagon">
          <a:avLst>
            <a:gd name="adj" fmla="val 2857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Brexit and its outcomes</a:t>
          </a:r>
        </a:p>
      </dsp:txBody>
      <dsp:txXfrm>
        <a:off x="6838808" y="4179418"/>
        <a:ext cx="1623080" cy="1404155"/>
      </dsp:txXfrm>
    </dsp:sp>
    <dsp:sp modelId="{7C53AEE7-003C-4AA2-B3FE-A8688F6BE9B7}">
      <dsp:nvSpPr>
        <dsp:cNvPr id="0" name=""/>
        <dsp:cNvSpPr/>
      </dsp:nvSpPr>
      <dsp:spPr>
        <a:xfrm>
          <a:off x="3942593" y="5148455"/>
          <a:ext cx="1117736" cy="96307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418A9B-B1DA-4E1C-BDEF-C83990D77882}">
      <dsp:nvSpPr>
        <dsp:cNvPr id="0" name=""/>
        <dsp:cNvSpPr/>
      </dsp:nvSpPr>
      <dsp:spPr>
        <a:xfrm>
          <a:off x="4209967" y="5124613"/>
          <a:ext cx="2427734" cy="2100275"/>
        </a:xfrm>
        <a:prstGeom prst="hexagon">
          <a:avLst>
            <a:gd name="adj" fmla="val 2857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Far right on the streets</a:t>
          </a:r>
        </a:p>
      </dsp:txBody>
      <dsp:txXfrm>
        <a:off x="4612294" y="5472673"/>
        <a:ext cx="1623080" cy="1404155"/>
      </dsp:txXfrm>
    </dsp:sp>
    <dsp:sp modelId="{0C18C8A9-2FEA-4307-B427-00BE9168521F}">
      <dsp:nvSpPr>
        <dsp:cNvPr id="0" name=""/>
        <dsp:cNvSpPr/>
      </dsp:nvSpPr>
      <dsp:spPr>
        <a:xfrm>
          <a:off x="2616745" y="3348736"/>
          <a:ext cx="1117736" cy="963077"/>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327134-A0DF-42D9-A66F-897399EE9E7E}">
      <dsp:nvSpPr>
        <dsp:cNvPr id="0" name=""/>
        <dsp:cNvSpPr/>
      </dsp:nvSpPr>
      <dsp:spPr>
        <a:xfrm>
          <a:off x="1973116" y="3832803"/>
          <a:ext cx="2427734" cy="2100275"/>
        </a:xfrm>
        <a:prstGeom prst="hexagon">
          <a:avLst>
            <a:gd name="adj" fmla="val 2857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Little fiscal headroom</a:t>
          </a:r>
        </a:p>
      </dsp:txBody>
      <dsp:txXfrm>
        <a:off x="2375443" y="4180863"/>
        <a:ext cx="1623080" cy="1404155"/>
      </dsp:txXfrm>
    </dsp:sp>
    <dsp:sp modelId="{AC92D79D-062B-4790-B8D2-F19E9A7A7512}">
      <dsp:nvSpPr>
        <dsp:cNvPr id="0" name=""/>
        <dsp:cNvSpPr/>
      </dsp:nvSpPr>
      <dsp:spPr>
        <a:xfrm>
          <a:off x="1973116" y="1288920"/>
          <a:ext cx="2427734" cy="2100275"/>
        </a:xfrm>
        <a:prstGeom prst="hexagon">
          <a:avLst>
            <a:gd name="adj" fmla="val 2857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Multiple structural crisis</a:t>
          </a:r>
        </a:p>
      </dsp:txBody>
      <dsp:txXfrm>
        <a:off x="2375443" y="1636980"/>
        <a:ext cx="1623080" cy="14041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7B595-8E4E-45DE-9057-6CDDD2BC2135}">
      <dsp:nvSpPr>
        <dsp:cNvPr id="0" name=""/>
        <dsp:cNvSpPr/>
      </dsp:nvSpPr>
      <dsp:spPr>
        <a:xfrm>
          <a:off x="3548062" y="2096"/>
          <a:ext cx="3741208" cy="1870604"/>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Things are politically contentious, or students aren’t engaging</a:t>
          </a:r>
        </a:p>
      </dsp:txBody>
      <dsp:txXfrm>
        <a:off x="3602850" y="56884"/>
        <a:ext cx="3631632" cy="1761028"/>
      </dsp:txXfrm>
    </dsp:sp>
    <dsp:sp modelId="{EF8CD116-BAB0-45BF-A0D4-C54239F5BB66}">
      <dsp:nvSpPr>
        <dsp:cNvPr id="0" name=""/>
        <dsp:cNvSpPr/>
      </dsp:nvSpPr>
      <dsp:spPr>
        <a:xfrm rot="3600000">
          <a:off x="5988486" y="3285088"/>
          <a:ext cx="1949236" cy="654711"/>
        </a:xfrm>
        <a:prstGeom prst="lef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6184899" y="3416030"/>
        <a:ext cx="1556410" cy="392827"/>
      </dsp:txXfrm>
    </dsp:sp>
    <dsp:sp modelId="{A06C4566-5537-4821-B180-97D9D0B9B700}">
      <dsp:nvSpPr>
        <dsp:cNvPr id="0" name=""/>
        <dsp:cNvSpPr/>
      </dsp:nvSpPr>
      <dsp:spPr>
        <a:xfrm>
          <a:off x="6636939" y="5352188"/>
          <a:ext cx="3741208" cy="1870604"/>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Let’s mediate it through structures</a:t>
          </a:r>
        </a:p>
      </dsp:txBody>
      <dsp:txXfrm>
        <a:off x="6691727" y="5406976"/>
        <a:ext cx="3631632" cy="1761028"/>
      </dsp:txXfrm>
    </dsp:sp>
    <dsp:sp modelId="{125C0393-807C-4BEC-952A-CEAD71EFA043}">
      <dsp:nvSpPr>
        <dsp:cNvPr id="0" name=""/>
        <dsp:cNvSpPr/>
      </dsp:nvSpPr>
      <dsp:spPr>
        <a:xfrm rot="10800000">
          <a:off x="4444048" y="5960134"/>
          <a:ext cx="1949236" cy="654711"/>
        </a:xfrm>
        <a:prstGeom prst="lef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rot="10800000">
        <a:off x="4640461" y="6091076"/>
        <a:ext cx="1556410" cy="392827"/>
      </dsp:txXfrm>
    </dsp:sp>
    <dsp:sp modelId="{3C42817B-F93B-4365-BA19-A9FDA7D0F091}">
      <dsp:nvSpPr>
        <dsp:cNvPr id="0" name=""/>
        <dsp:cNvSpPr/>
      </dsp:nvSpPr>
      <dsp:spPr>
        <a:xfrm>
          <a:off x="459185" y="5352188"/>
          <a:ext cx="3741208" cy="1870604"/>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Let’s go to consensus decision making</a:t>
          </a:r>
        </a:p>
      </dsp:txBody>
      <dsp:txXfrm>
        <a:off x="513973" y="5406976"/>
        <a:ext cx="3631632" cy="1761028"/>
      </dsp:txXfrm>
    </dsp:sp>
    <dsp:sp modelId="{A1A52964-C357-4905-8D8E-2F57C27F36E4}">
      <dsp:nvSpPr>
        <dsp:cNvPr id="0" name=""/>
        <dsp:cNvSpPr/>
      </dsp:nvSpPr>
      <dsp:spPr>
        <a:xfrm rot="18000000">
          <a:off x="2899609" y="3285088"/>
          <a:ext cx="1949236" cy="654711"/>
        </a:xfrm>
        <a:prstGeom prst="lef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3096022" y="3416030"/>
        <a:ext cx="1556410" cy="392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FE765-A0B6-4AA7-839D-A7C45694B708}">
      <dsp:nvSpPr>
        <dsp:cNvPr id="0" name=""/>
        <dsp:cNvSpPr/>
      </dsp:nvSpPr>
      <dsp:spPr>
        <a:xfrm>
          <a:off x="0" y="225777"/>
          <a:ext cx="10837333" cy="6773333"/>
        </a:xfrm>
        <a:prstGeom prst="swooshArrow">
          <a:avLst>
            <a:gd name="adj1" fmla="val 25000"/>
            <a:gd name="adj2" fmla="val 25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5BD450-EDEA-4ADB-B218-BDF67718E531}">
      <dsp:nvSpPr>
        <dsp:cNvPr id="0" name=""/>
        <dsp:cNvSpPr/>
      </dsp:nvSpPr>
      <dsp:spPr>
        <a:xfrm>
          <a:off x="1376341" y="4900732"/>
          <a:ext cx="281770" cy="28177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86AA88-89B4-4A45-95F8-FE309CFD28ED}">
      <dsp:nvSpPr>
        <dsp:cNvPr id="0" name=""/>
        <dsp:cNvSpPr/>
      </dsp:nvSpPr>
      <dsp:spPr>
        <a:xfrm>
          <a:off x="1517226" y="5041617"/>
          <a:ext cx="2525098" cy="1957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04" tIns="0" rIns="0" bIns="0" numCol="1" spcCol="1270" anchor="t" anchorCtr="0">
          <a:noAutofit/>
        </a:bodyPr>
        <a:lstStyle/>
        <a:p>
          <a:pPr marL="0" lvl="0" indent="0" algn="l" defTabSz="1377950">
            <a:lnSpc>
              <a:spcPct val="90000"/>
            </a:lnSpc>
            <a:spcBef>
              <a:spcPct val="0"/>
            </a:spcBef>
            <a:spcAft>
              <a:spcPct val="35000"/>
            </a:spcAft>
            <a:buNone/>
          </a:pPr>
          <a:r>
            <a:rPr lang="en-GB" sz="3100" kern="1200" dirty="0"/>
            <a:t>Local government</a:t>
          </a:r>
        </a:p>
      </dsp:txBody>
      <dsp:txXfrm>
        <a:off x="1517226" y="5041617"/>
        <a:ext cx="2525098" cy="1957493"/>
      </dsp:txXfrm>
    </dsp:sp>
    <dsp:sp modelId="{66318325-C4AA-48F7-9371-433549375BD7}">
      <dsp:nvSpPr>
        <dsp:cNvPr id="0" name=""/>
        <dsp:cNvSpPr/>
      </dsp:nvSpPr>
      <dsp:spPr>
        <a:xfrm>
          <a:off x="3863509" y="3059740"/>
          <a:ext cx="509354" cy="509354"/>
        </a:xfrm>
        <a:prstGeom prst="ellipse">
          <a:avLst/>
        </a:prstGeom>
        <a:solidFill>
          <a:schemeClr val="accent3">
            <a:hueOff val="36878"/>
            <a:satOff val="13609"/>
            <a:lumOff val="-18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F6B805-FEB5-4324-A54B-D7861AAC63B1}">
      <dsp:nvSpPr>
        <dsp:cNvPr id="0" name=""/>
        <dsp:cNvSpPr/>
      </dsp:nvSpPr>
      <dsp:spPr>
        <a:xfrm>
          <a:off x="4118186" y="3314417"/>
          <a:ext cx="2600959" cy="368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896" tIns="0" rIns="0" bIns="0" numCol="1" spcCol="1270" anchor="t" anchorCtr="0">
          <a:noAutofit/>
        </a:bodyPr>
        <a:lstStyle/>
        <a:p>
          <a:pPr marL="0" lvl="0" indent="0" algn="l" defTabSz="1377950">
            <a:lnSpc>
              <a:spcPct val="90000"/>
            </a:lnSpc>
            <a:spcBef>
              <a:spcPct val="0"/>
            </a:spcBef>
            <a:spcAft>
              <a:spcPct val="35000"/>
            </a:spcAft>
            <a:buNone/>
          </a:pPr>
          <a:r>
            <a:rPr lang="en-GB" sz="3100" kern="1200" dirty="0"/>
            <a:t>Regional government</a:t>
          </a:r>
        </a:p>
      </dsp:txBody>
      <dsp:txXfrm>
        <a:off x="4118186" y="3314417"/>
        <a:ext cx="2600959" cy="3684693"/>
      </dsp:txXfrm>
    </dsp:sp>
    <dsp:sp modelId="{DB2620E6-4F5D-4734-8392-EA137574E39A}">
      <dsp:nvSpPr>
        <dsp:cNvPr id="0" name=""/>
        <dsp:cNvSpPr/>
      </dsp:nvSpPr>
      <dsp:spPr>
        <a:xfrm>
          <a:off x="6854613" y="1939431"/>
          <a:ext cx="704426" cy="704426"/>
        </a:xfrm>
        <a:prstGeom prst="ellipse">
          <a:avLst/>
        </a:prstGeom>
        <a:solidFill>
          <a:schemeClr val="accent3">
            <a:hueOff val="73756"/>
            <a:satOff val="27219"/>
            <a:lumOff val="-3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52F72A-BBB2-45A1-8E61-191C729B501A}">
      <dsp:nvSpPr>
        <dsp:cNvPr id="0" name=""/>
        <dsp:cNvSpPr/>
      </dsp:nvSpPr>
      <dsp:spPr>
        <a:xfrm>
          <a:off x="7206826" y="2291644"/>
          <a:ext cx="2600959" cy="470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3261" tIns="0" rIns="0" bIns="0" numCol="1" spcCol="1270" anchor="t" anchorCtr="0">
          <a:noAutofit/>
        </a:bodyPr>
        <a:lstStyle/>
        <a:p>
          <a:pPr marL="0" lvl="0" indent="0" algn="l" defTabSz="1377950">
            <a:lnSpc>
              <a:spcPct val="90000"/>
            </a:lnSpc>
            <a:spcBef>
              <a:spcPct val="0"/>
            </a:spcBef>
            <a:spcAft>
              <a:spcPct val="35000"/>
            </a:spcAft>
            <a:buNone/>
          </a:pPr>
          <a:r>
            <a:rPr lang="en-GB" sz="3100" kern="1200" dirty="0"/>
            <a:t>Westminster Government</a:t>
          </a:r>
        </a:p>
      </dsp:txBody>
      <dsp:txXfrm>
        <a:off x="7206826" y="2291644"/>
        <a:ext cx="2600959" cy="47074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9B2EB-332F-4F11-83AA-808D8487431A}">
      <dsp:nvSpPr>
        <dsp:cNvPr id="0" name=""/>
        <dsp:cNvSpPr/>
      </dsp:nvSpPr>
      <dsp:spPr>
        <a:xfrm>
          <a:off x="10526301" y="3873850"/>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347A2D-25A2-415F-ABF4-B0F2BBF78673}">
      <dsp:nvSpPr>
        <dsp:cNvPr id="0" name=""/>
        <dsp:cNvSpPr/>
      </dsp:nvSpPr>
      <dsp:spPr>
        <a:xfrm>
          <a:off x="9956257" y="3873850"/>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533F9B-F834-45D7-A10B-CC5CE06055F7}">
      <dsp:nvSpPr>
        <dsp:cNvPr id="0" name=""/>
        <dsp:cNvSpPr/>
      </dsp:nvSpPr>
      <dsp:spPr>
        <a:xfrm>
          <a:off x="9386214" y="3873850"/>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BEEA92-B9D1-4B2F-9AAD-43B4669EE434}">
      <dsp:nvSpPr>
        <dsp:cNvPr id="0" name=""/>
        <dsp:cNvSpPr/>
      </dsp:nvSpPr>
      <dsp:spPr>
        <a:xfrm>
          <a:off x="8817254" y="3873850"/>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11520-EC8B-483C-B02F-B9B6505ADB6C}">
      <dsp:nvSpPr>
        <dsp:cNvPr id="0" name=""/>
        <dsp:cNvSpPr/>
      </dsp:nvSpPr>
      <dsp:spPr>
        <a:xfrm>
          <a:off x="8247210" y="3873850"/>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FA438B-7B7B-4640-A507-50033D453480}">
      <dsp:nvSpPr>
        <dsp:cNvPr id="0" name=""/>
        <dsp:cNvSpPr/>
      </dsp:nvSpPr>
      <dsp:spPr>
        <a:xfrm>
          <a:off x="7366135" y="3718336"/>
          <a:ext cx="622062" cy="622564"/>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F29835-895F-4DD8-8856-FA99D5F8750D}">
      <dsp:nvSpPr>
        <dsp:cNvPr id="0" name=""/>
        <dsp:cNvSpPr/>
      </dsp:nvSpPr>
      <dsp:spPr>
        <a:xfrm>
          <a:off x="10019114" y="3231334"/>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EC7166-4E9A-4030-8626-970F20768506}">
      <dsp:nvSpPr>
        <dsp:cNvPr id="0" name=""/>
        <dsp:cNvSpPr/>
      </dsp:nvSpPr>
      <dsp:spPr>
        <a:xfrm>
          <a:off x="10019114" y="4520969"/>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F3DE52-11CE-4F58-BE1B-76E46D0E0849}">
      <dsp:nvSpPr>
        <dsp:cNvPr id="0" name=""/>
        <dsp:cNvSpPr/>
      </dsp:nvSpPr>
      <dsp:spPr>
        <a:xfrm>
          <a:off x="10296550" y="3510644"/>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007A46-6A9C-4707-895F-121E17923D46}">
      <dsp:nvSpPr>
        <dsp:cNvPr id="0" name=""/>
        <dsp:cNvSpPr/>
      </dsp:nvSpPr>
      <dsp:spPr>
        <a:xfrm>
          <a:off x="10314973" y="4243194"/>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4E49F-678F-4F20-9171-1B57FE2181A7}">
      <dsp:nvSpPr>
        <dsp:cNvPr id="0" name=""/>
        <dsp:cNvSpPr/>
      </dsp:nvSpPr>
      <dsp:spPr>
        <a:xfrm>
          <a:off x="3958877" y="2454791"/>
          <a:ext cx="3149328" cy="3149655"/>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Some form of policy making</a:t>
          </a:r>
        </a:p>
      </dsp:txBody>
      <dsp:txXfrm>
        <a:off x="4420085" y="2916047"/>
        <a:ext cx="2226912" cy="2227143"/>
      </dsp:txXfrm>
    </dsp:sp>
    <dsp:sp modelId="{37A0E79C-4614-4BA3-B1A2-3AE97BD829CB}">
      <dsp:nvSpPr>
        <dsp:cNvPr id="0" name=""/>
        <dsp:cNvSpPr/>
      </dsp:nvSpPr>
      <dsp:spPr>
        <a:xfrm>
          <a:off x="3723707" y="2185712"/>
          <a:ext cx="622062" cy="622564"/>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4DA4A8-E8FC-4A74-B420-5FD4D8946A3B}">
      <dsp:nvSpPr>
        <dsp:cNvPr id="0" name=""/>
        <dsp:cNvSpPr/>
      </dsp:nvSpPr>
      <dsp:spPr>
        <a:xfrm>
          <a:off x="3324893" y="1857292"/>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BD6A42-EB65-4553-A27D-7388F54DC867}">
      <dsp:nvSpPr>
        <dsp:cNvPr id="0" name=""/>
        <dsp:cNvSpPr/>
      </dsp:nvSpPr>
      <dsp:spPr>
        <a:xfrm>
          <a:off x="2660565" y="1857292"/>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AF71BE-3D7E-4D5C-A8F6-43E3486B96A4}">
      <dsp:nvSpPr>
        <dsp:cNvPr id="0" name=""/>
        <dsp:cNvSpPr/>
      </dsp:nvSpPr>
      <dsp:spPr>
        <a:xfrm>
          <a:off x="1996236" y="1857292"/>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53799F-6324-44BA-B6C1-74D078BF0F7C}">
      <dsp:nvSpPr>
        <dsp:cNvPr id="0" name=""/>
        <dsp:cNvSpPr/>
      </dsp:nvSpPr>
      <dsp:spPr>
        <a:xfrm>
          <a:off x="1331908" y="1857292"/>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F73918-52BB-4A71-ACEB-383466E330BB}">
      <dsp:nvSpPr>
        <dsp:cNvPr id="0" name=""/>
        <dsp:cNvSpPr/>
      </dsp:nvSpPr>
      <dsp:spPr>
        <a:xfrm>
          <a:off x="666495" y="1857292"/>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0FD16E-A6DF-4566-BEDB-5FD3A8EDA408}">
      <dsp:nvSpPr>
        <dsp:cNvPr id="0" name=""/>
        <dsp:cNvSpPr/>
      </dsp:nvSpPr>
      <dsp:spPr>
        <a:xfrm>
          <a:off x="2167" y="1857292"/>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2A083C-E078-4D19-8544-24EDB11D7E8B}">
      <dsp:nvSpPr>
        <dsp:cNvPr id="0" name=""/>
        <dsp:cNvSpPr/>
      </dsp:nvSpPr>
      <dsp:spPr>
        <a:xfrm>
          <a:off x="0" y="1054659"/>
          <a:ext cx="3645678" cy="80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155700">
            <a:lnSpc>
              <a:spcPct val="90000"/>
            </a:lnSpc>
            <a:spcBef>
              <a:spcPct val="0"/>
            </a:spcBef>
            <a:spcAft>
              <a:spcPct val="35000"/>
            </a:spcAft>
            <a:buNone/>
          </a:pPr>
          <a:r>
            <a:rPr lang="en-GB" sz="2600" kern="1200" dirty="0"/>
            <a:t>Local democratic groups and policy forums</a:t>
          </a:r>
        </a:p>
      </dsp:txBody>
      <dsp:txXfrm>
        <a:off x="0" y="1054659"/>
        <a:ext cx="3645678" cy="800074"/>
      </dsp:txXfrm>
    </dsp:sp>
    <dsp:sp modelId="{D23906F4-7011-4D45-81BE-59B68D948907}">
      <dsp:nvSpPr>
        <dsp:cNvPr id="0" name=""/>
        <dsp:cNvSpPr/>
      </dsp:nvSpPr>
      <dsp:spPr>
        <a:xfrm>
          <a:off x="3077802" y="3718336"/>
          <a:ext cx="622062" cy="622564"/>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5602FF-A6FB-438A-A983-4B3A11ABD5C5}">
      <dsp:nvSpPr>
        <dsp:cNvPr id="0" name=""/>
        <dsp:cNvSpPr/>
      </dsp:nvSpPr>
      <dsp:spPr>
        <a:xfrm>
          <a:off x="2462242" y="3873850"/>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6C073E-727A-4947-AB7C-3B3521B5E253}">
      <dsp:nvSpPr>
        <dsp:cNvPr id="0" name=""/>
        <dsp:cNvSpPr/>
      </dsp:nvSpPr>
      <dsp:spPr>
        <a:xfrm>
          <a:off x="1847765" y="3873850"/>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8DF1F-E39B-4DF9-B74F-710D22689DF7}">
      <dsp:nvSpPr>
        <dsp:cNvPr id="0" name=""/>
        <dsp:cNvSpPr/>
      </dsp:nvSpPr>
      <dsp:spPr>
        <a:xfrm>
          <a:off x="1232204" y="3873850"/>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6FA487-20AD-410B-92B0-F7A1717D604A}">
      <dsp:nvSpPr>
        <dsp:cNvPr id="0" name=""/>
        <dsp:cNvSpPr/>
      </dsp:nvSpPr>
      <dsp:spPr>
        <a:xfrm>
          <a:off x="617727" y="3873850"/>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306B04-C74C-4671-A669-7957E02DDD55}">
      <dsp:nvSpPr>
        <dsp:cNvPr id="0" name=""/>
        <dsp:cNvSpPr/>
      </dsp:nvSpPr>
      <dsp:spPr>
        <a:xfrm>
          <a:off x="2167" y="3873850"/>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3ADB43-8947-437D-8B71-08E46AFF0160}">
      <dsp:nvSpPr>
        <dsp:cNvPr id="0" name=""/>
        <dsp:cNvSpPr/>
      </dsp:nvSpPr>
      <dsp:spPr>
        <a:xfrm>
          <a:off x="0" y="3077867"/>
          <a:ext cx="2757017" cy="80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155700">
            <a:lnSpc>
              <a:spcPct val="90000"/>
            </a:lnSpc>
            <a:spcBef>
              <a:spcPct val="0"/>
            </a:spcBef>
            <a:spcAft>
              <a:spcPct val="35000"/>
            </a:spcAft>
            <a:buNone/>
          </a:pPr>
          <a:r>
            <a:rPr lang="en-GB" sz="2600" kern="1200" dirty="0"/>
            <a:t>Elected representatives</a:t>
          </a:r>
        </a:p>
      </dsp:txBody>
      <dsp:txXfrm>
        <a:off x="0" y="3077867"/>
        <a:ext cx="2757017" cy="800074"/>
      </dsp:txXfrm>
    </dsp:sp>
    <dsp:sp modelId="{6AA38195-837A-4714-9A4B-37247E462987}">
      <dsp:nvSpPr>
        <dsp:cNvPr id="0" name=""/>
        <dsp:cNvSpPr/>
      </dsp:nvSpPr>
      <dsp:spPr>
        <a:xfrm>
          <a:off x="3723707" y="5225383"/>
          <a:ext cx="622062" cy="622564"/>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AE829A-2FD7-47C1-9248-99E3888D6832}">
      <dsp:nvSpPr>
        <dsp:cNvPr id="0" name=""/>
        <dsp:cNvSpPr/>
      </dsp:nvSpPr>
      <dsp:spPr>
        <a:xfrm>
          <a:off x="3324893" y="5859202"/>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0EEAF9-0173-4295-B6AD-438238073245}">
      <dsp:nvSpPr>
        <dsp:cNvPr id="0" name=""/>
        <dsp:cNvSpPr/>
      </dsp:nvSpPr>
      <dsp:spPr>
        <a:xfrm>
          <a:off x="2660565" y="5859202"/>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1A0C8E-6931-4AC5-87A7-CFBEF04C1710}">
      <dsp:nvSpPr>
        <dsp:cNvPr id="0" name=""/>
        <dsp:cNvSpPr/>
      </dsp:nvSpPr>
      <dsp:spPr>
        <a:xfrm>
          <a:off x="1996236" y="5859202"/>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64BF50-69DE-4768-AAB3-893900F41934}">
      <dsp:nvSpPr>
        <dsp:cNvPr id="0" name=""/>
        <dsp:cNvSpPr/>
      </dsp:nvSpPr>
      <dsp:spPr>
        <a:xfrm>
          <a:off x="1331908" y="5859202"/>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77DB5-E272-4C77-8242-DB3D60B40FE8}">
      <dsp:nvSpPr>
        <dsp:cNvPr id="0" name=""/>
        <dsp:cNvSpPr/>
      </dsp:nvSpPr>
      <dsp:spPr>
        <a:xfrm>
          <a:off x="666495" y="5859202"/>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D79C97-D734-449F-ABC3-7C457B8A4B3F}">
      <dsp:nvSpPr>
        <dsp:cNvPr id="0" name=""/>
        <dsp:cNvSpPr/>
      </dsp:nvSpPr>
      <dsp:spPr>
        <a:xfrm>
          <a:off x="2167" y="5859202"/>
          <a:ext cx="311031" cy="311026"/>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52843-DBB6-41D0-924C-C21987884666}">
      <dsp:nvSpPr>
        <dsp:cNvPr id="0" name=""/>
        <dsp:cNvSpPr/>
      </dsp:nvSpPr>
      <dsp:spPr>
        <a:xfrm>
          <a:off x="0" y="5056058"/>
          <a:ext cx="3645678" cy="80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155700">
            <a:lnSpc>
              <a:spcPct val="90000"/>
            </a:lnSpc>
            <a:spcBef>
              <a:spcPct val="0"/>
            </a:spcBef>
            <a:spcAft>
              <a:spcPct val="35000"/>
            </a:spcAft>
            <a:buNone/>
          </a:pPr>
          <a:r>
            <a:rPr lang="en-GB" sz="2600" kern="1200" dirty="0"/>
            <a:t>Events</a:t>
          </a:r>
        </a:p>
      </dsp:txBody>
      <dsp:txXfrm>
        <a:off x="0" y="5056058"/>
        <a:ext cx="3645678" cy="8000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6A15B-DF01-4951-B5DA-DC393D0D5D97}">
      <dsp:nvSpPr>
        <dsp:cNvPr id="0" name=""/>
        <dsp:cNvSpPr/>
      </dsp:nvSpPr>
      <dsp:spPr>
        <a:xfrm>
          <a:off x="1322" y="258850"/>
          <a:ext cx="5159374" cy="3095624"/>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GB" sz="5800" kern="1200" dirty="0"/>
            <a:t>Local councillors for the very local</a:t>
          </a:r>
        </a:p>
      </dsp:txBody>
      <dsp:txXfrm>
        <a:off x="1322" y="258850"/>
        <a:ext cx="5159374" cy="3095624"/>
      </dsp:txXfrm>
    </dsp:sp>
    <dsp:sp modelId="{F49DD41B-C835-417A-96F3-88EFA0AE3C39}">
      <dsp:nvSpPr>
        <dsp:cNvPr id="0" name=""/>
        <dsp:cNvSpPr/>
      </dsp:nvSpPr>
      <dsp:spPr>
        <a:xfrm>
          <a:off x="5676635" y="258850"/>
          <a:ext cx="5159374" cy="3095624"/>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GB" sz="5800" kern="1200" dirty="0"/>
            <a:t>Regional mayors for the very regional</a:t>
          </a:r>
        </a:p>
      </dsp:txBody>
      <dsp:txXfrm>
        <a:off x="5676635" y="258850"/>
        <a:ext cx="5159374" cy="3095624"/>
      </dsp:txXfrm>
    </dsp:sp>
    <dsp:sp modelId="{BEA9377A-2974-47F2-833D-8804ECF02C3F}">
      <dsp:nvSpPr>
        <dsp:cNvPr id="0" name=""/>
        <dsp:cNvSpPr/>
      </dsp:nvSpPr>
      <dsp:spPr>
        <a:xfrm>
          <a:off x="1322" y="3870413"/>
          <a:ext cx="5159374" cy="3095624"/>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GB" sz="5800" kern="1200" dirty="0"/>
            <a:t>MPs for Westminster and lobbying</a:t>
          </a:r>
        </a:p>
      </dsp:txBody>
      <dsp:txXfrm>
        <a:off x="1322" y="3870413"/>
        <a:ext cx="5159374" cy="3095624"/>
      </dsp:txXfrm>
    </dsp:sp>
    <dsp:sp modelId="{BD38165F-0D58-40EE-B137-8CA956D3DEB3}">
      <dsp:nvSpPr>
        <dsp:cNvPr id="0" name=""/>
        <dsp:cNvSpPr/>
      </dsp:nvSpPr>
      <dsp:spPr>
        <a:xfrm>
          <a:off x="5676635" y="3870413"/>
          <a:ext cx="5159374" cy="3095624"/>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GB" sz="5800" kern="1200" dirty="0"/>
            <a:t>Assorted power groups</a:t>
          </a:r>
        </a:p>
      </dsp:txBody>
      <dsp:txXfrm>
        <a:off x="5676635" y="3870413"/>
        <a:ext cx="5159374" cy="309562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8T16:33:58.301"/>
    </inkml:context>
    <inkml:brush xml:id="br0">
      <inkml:brushProperty name="width" value="0.025" units="cm"/>
      <inkml:brushProperty name="height" value="0.025" units="cm"/>
      <inkml:brushProperty name="color" value="#E71224"/>
    </inkml:brush>
  </inkml:definitions>
  <inkml:trace contextRef="#ctx0" brushRef="#br0">1558 231 24575,'-19'0'0,"-383"12"0,-447 10 0,700-23 0,134 0 0,4 1 0,0 0 0,0 0 0,0 1 0,0 0 0,-14 4 0,22-4 0,1 0 0,-1 0 0,1 0 0,0 0 0,0 0 0,-1 0 0,1 1 0,0-1 0,0 1 0,0 0 0,0 0 0,1-1 0,-1 1 0,0 0 0,1 0 0,0 1 0,-1-1 0,1 0 0,0 0 0,0 1 0,0-1 0,0 1 0,0-1 0,1 0 0,-1 1 0,1 0 0,0 4 0,-1 45 0,3 0 0,16 94 0,-11-92 0,7 65 0,-4-32 0,25 107 0,70 238 0,-93-374 0,-10-37 0,2-1 0,1 1 0,0-1 0,2-1 0,0 1 0,1-1 0,20 36 0,16 5 0,1-2 0,4-3 0,86 79 0,175 121 0,-304-249 0,1-1 0,0 0 0,0 0 0,0-1 0,1 0 0,0 0 0,-1-1 0,1 0 0,13 3 0,-5-3 0,0-2 0,-1 1 0,1-2 0,17-1 0,533-6 0,-428 7 0,-117-1 0,1-1 0,0 0 0,-1-2 0,0-1 0,0 0 0,24-10 0,116-59 0,-99 43 0,-46 22 0,1-1 0,-2 0 0,1-2 0,-2 0 0,0 0 0,0-1 0,-1-1 0,-1 0 0,0-1 0,-1 0 0,0-1 0,12-25 0,-5 2 0,0-1 0,-3 0 0,-1-1 0,10-57 0,-14 35 0,-3 1 0,-4-1 0,-4-90 0,0 118 0,0 5 0,-32-630 0,28 617 0,-2 0 0,-16-59 0,16 82 0,-1-1 0,0 1 0,-2 0 0,0 1 0,-2 0 0,-22-29 0,-123-157 0,148 192 0,0 2 0,-1-1 0,0 1 0,-1 1 0,-13-10 0,19 16 0,0 1 0,-1 0 0,1 0 0,-1 0 0,0 1 0,0 0 0,0 0 0,0 0 0,0 1 0,-1 0 0,1 0 0,0 1 0,0 0 0,-11 0 0,4 2 0,0 0 0,-1 1 0,1 1 0,1 0 0,-1 1 0,1 0 0,-1 1 0,1 0 0,-16 12 0,-11 10 0,-46 43 0,58-47 0,17-15 0,0 0 0,1 0 0,0 1 0,1 1 0,0-1 0,1 1 0,0 1 0,-11 23 0,16-31 0,0 1 0,0-1 0,0 0 0,-1 0 0,1 0 0,-1 0 0,0-1 0,-1 1 0,1-1 0,0 0 0,-1 0 0,0 0 0,0 0 0,0 0 0,0-1 0,0 0 0,0 0 0,-1 0 0,-6 2 0,2-2 0,0-1 0,0 0 0,0 0 0,0-1 0,0 0 0,-1 0 0,1-1 0,0 0 0,-13-4 0,-111-34 0,90 25 0,0 1 0,-1 2 0,0 3 0,-56-5 0,-105 13 98,92 2-1561,83-2-5363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8512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4397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604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0360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846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7835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272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8505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9428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577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7342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1085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7801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541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9691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47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34109A-0A6E-44F6-A6BF-DCB821E39B30}" type="slidenum">
              <a:rPr lang="en-GB" smtClean="0"/>
              <a:t>3</a:t>
            </a:fld>
            <a:endParaRPr lang="en-GB"/>
          </a:p>
        </p:txBody>
      </p:sp>
    </p:spTree>
    <p:extLst>
      <p:ext uri="{BB962C8B-B14F-4D97-AF65-F5344CB8AC3E}">
        <p14:creationId xmlns:p14="http://schemas.microsoft.com/office/powerpoint/2010/main" val="40070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949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13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3747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Blue Title">
  <p:cSld name="1_Blue Title">
    <p:spTree>
      <p:nvGrpSpPr>
        <p:cNvPr id="1" name="Shape 10"/>
        <p:cNvGrpSpPr/>
        <p:nvPr/>
      </p:nvGrpSpPr>
      <p:grpSpPr>
        <a:xfrm>
          <a:off x="0" y="0"/>
          <a:ext cx="0" cy="0"/>
          <a:chOff x="0" y="0"/>
          <a:chExt cx="0" cy="0"/>
        </a:xfrm>
      </p:grpSpPr>
      <p:sp>
        <p:nvSpPr>
          <p:cNvPr id="11" name="Google Shape;11;p24"/>
          <p:cNvSpPr/>
          <p:nvPr/>
        </p:nvSpPr>
        <p:spPr>
          <a:xfrm>
            <a:off x="0" y="0"/>
            <a:ext cx="11445875" cy="9144000"/>
          </a:xfrm>
          <a:custGeom>
            <a:avLst/>
            <a:gdLst/>
            <a:ahLst/>
            <a:cxnLst/>
            <a:rect l="l" t="t" r="r" b="b"/>
            <a:pathLst>
              <a:path w="11445875" h="9144000" extrusionOk="0">
                <a:moveTo>
                  <a:pt x="0" y="9144000"/>
                </a:moveTo>
                <a:lnTo>
                  <a:pt x="11445875" y="9144000"/>
                </a:lnTo>
                <a:lnTo>
                  <a:pt x="11445875" y="0"/>
                </a:lnTo>
                <a:lnTo>
                  <a:pt x="0" y="0"/>
                </a:lnTo>
                <a:lnTo>
                  <a:pt x="0" y="9144000"/>
                </a:lnTo>
                <a:close/>
              </a:path>
            </a:pathLst>
          </a:custGeom>
          <a:solidFill>
            <a:srgbClr val="79A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2" name="Google Shape;12;p24"/>
          <p:cNvSpPr txBox="1">
            <a:spLocks noGrp="1"/>
          </p:cNvSpPr>
          <p:nvPr>
            <p:ph type="body" idx="1"/>
          </p:nvPr>
        </p:nvSpPr>
        <p:spPr>
          <a:xfrm>
            <a:off x="1165714" y="8000999"/>
            <a:ext cx="9660783" cy="18087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2pPr>
            <a:lvl3pPr marL="1371600" marR="0" lvl="2"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3pPr>
            <a:lvl4pPr marL="1828800" marR="0" lvl="3"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4pPr>
            <a:lvl5pPr marL="2286000" marR="0" lvl="4"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pic>
        <p:nvPicPr>
          <p:cNvPr id="13" name="Google Shape;13;p24"/>
          <p:cNvPicPr preferRelativeResize="0"/>
          <p:nvPr/>
        </p:nvPicPr>
        <p:blipFill rotWithShape="1">
          <a:blip r:embed="rId2">
            <a:alphaModFix/>
          </a:blip>
          <a:srcRect/>
          <a:stretch/>
        </p:blipFill>
        <p:spPr>
          <a:xfrm>
            <a:off x="9245586" y="5035130"/>
            <a:ext cx="7010414" cy="1591059"/>
          </a:xfrm>
          <a:prstGeom prst="rect">
            <a:avLst/>
          </a:prstGeom>
          <a:noFill/>
          <a:ln>
            <a:noFill/>
          </a:ln>
        </p:spPr>
      </p:pic>
      <p:pic>
        <p:nvPicPr>
          <p:cNvPr id="14" name="Google Shape;14;p24"/>
          <p:cNvPicPr preferRelativeResize="0"/>
          <p:nvPr/>
        </p:nvPicPr>
        <p:blipFill rotWithShape="1">
          <a:blip r:embed="rId3">
            <a:alphaModFix/>
          </a:blip>
          <a:srcRect/>
          <a:stretch/>
        </p:blipFill>
        <p:spPr>
          <a:xfrm>
            <a:off x="12263150" y="8000998"/>
            <a:ext cx="2722880" cy="385610"/>
          </a:xfrm>
          <a:prstGeom prst="rect">
            <a:avLst/>
          </a:prstGeom>
          <a:noFill/>
          <a:ln>
            <a:noFill/>
          </a:ln>
        </p:spPr>
      </p:pic>
      <p:sp>
        <p:nvSpPr>
          <p:cNvPr id="15" name="Google Shape;15;p24"/>
          <p:cNvSpPr txBox="1">
            <a:spLocks noGrp="1"/>
          </p:cNvSpPr>
          <p:nvPr>
            <p:ph type="body" idx="2"/>
          </p:nvPr>
        </p:nvSpPr>
        <p:spPr>
          <a:xfrm>
            <a:off x="1071931" y="1397019"/>
            <a:ext cx="9754566" cy="53878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5000"/>
              </a:lnSpc>
              <a:spcBef>
                <a:spcPts val="0"/>
              </a:spcBef>
              <a:spcAft>
                <a:spcPts val="0"/>
              </a:spcAft>
              <a:buClr>
                <a:schemeClr val="dk1"/>
              </a:buClr>
              <a:buSzPts val="16000"/>
              <a:buFont typeface="Arial"/>
              <a:buNone/>
              <a:defRPr sz="16000" b="0" i="0" u="none" strike="noStrike" cap="none">
                <a:solidFill>
                  <a:schemeClr val="dk1"/>
                </a:solidFill>
                <a:latin typeface="Markazi Text SemiBold"/>
                <a:ea typeface="Markazi Text SemiBold"/>
                <a:cs typeface="Markazi Text SemiBold"/>
                <a:sym typeface="Markazi Text SemiBold"/>
              </a:defRPr>
            </a:lvl1pPr>
            <a:lvl2pPr marL="914400" marR="0" lvl="1" indent="-228600" algn="l" rtl="0">
              <a:lnSpc>
                <a:spcPct val="90000"/>
              </a:lnSpc>
              <a:spcBef>
                <a:spcPts val="667"/>
              </a:spcBef>
              <a:spcAft>
                <a:spcPts val="0"/>
              </a:spcAft>
              <a:buClr>
                <a:schemeClr val="dk1"/>
              </a:buClr>
              <a:buSzPts val="16000"/>
              <a:buFont typeface="Arial"/>
              <a:buNone/>
              <a:defRPr sz="16000" b="0" i="0" u="none" strike="noStrike" cap="none">
                <a:solidFill>
                  <a:schemeClr val="dk1"/>
                </a:solidFill>
                <a:latin typeface="Markazi Text SemiBold"/>
                <a:ea typeface="Markazi Text SemiBold"/>
                <a:cs typeface="Markazi Text SemiBold"/>
                <a:sym typeface="Markazi Text SemiBold"/>
              </a:defRPr>
            </a:lvl2pPr>
            <a:lvl3pPr marL="1371600" marR="0" lvl="2" indent="-228600" algn="l" rtl="0">
              <a:lnSpc>
                <a:spcPct val="90000"/>
              </a:lnSpc>
              <a:spcBef>
                <a:spcPts val="667"/>
              </a:spcBef>
              <a:spcAft>
                <a:spcPts val="0"/>
              </a:spcAft>
              <a:buClr>
                <a:schemeClr val="dk1"/>
              </a:buClr>
              <a:buSzPts val="16000"/>
              <a:buFont typeface="Arial"/>
              <a:buNone/>
              <a:defRPr sz="16000" b="0" i="0" u="none" strike="noStrike" cap="none">
                <a:solidFill>
                  <a:schemeClr val="dk1"/>
                </a:solidFill>
                <a:latin typeface="Markazi Text SemiBold"/>
                <a:ea typeface="Markazi Text SemiBold"/>
                <a:cs typeface="Markazi Text SemiBold"/>
                <a:sym typeface="Markazi Text SemiBold"/>
              </a:defRPr>
            </a:lvl3pPr>
            <a:lvl4pPr marL="1828800" marR="0" lvl="3" indent="-228600" algn="l" rtl="0">
              <a:lnSpc>
                <a:spcPct val="90000"/>
              </a:lnSpc>
              <a:spcBef>
                <a:spcPts val="667"/>
              </a:spcBef>
              <a:spcAft>
                <a:spcPts val="0"/>
              </a:spcAft>
              <a:buClr>
                <a:schemeClr val="dk1"/>
              </a:buClr>
              <a:buSzPts val="16000"/>
              <a:buFont typeface="Arial"/>
              <a:buNone/>
              <a:defRPr sz="16000" b="0" i="0" u="none" strike="noStrike" cap="none">
                <a:solidFill>
                  <a:schemeClr val="dk1"/>
                </a:solidFill>
                <a:latin typeface="Markazi Text SemiBold"/>
                <a:ea typeface="Markazi Text SemiBold"/>
                <a:cs typeface="Markazi Text SemiBold"/>
                <a:sym typeface="Markazi Text SemiBold"/>
              </a:defRPr>
            </a:lvl4pPr>
            <a:lvl5pPr marL="2286000" marR="0" lvl="4" indent="-228600" algn="l" rtl="0">
              <a:lnSpc>
                <a:spcPct val="90000"/>
              </a:lnSpc>
              <a:spcBef>
                <a:spcPts val="667"/>
              </a:spcBef>
              <a:spcAft>
                <a:spcPts val="0"/>
              </a:spcAft>
              <a:buClr>
                <a:schemeClr val="dk1"/>
              </a:buClr>
              <a:buSzPts val="16000"/>
              <a:buFont typeface="Arial"/>
              <a:buNone/>
              <a:defRPr sz="16000" b="0" i="0" u="none" strike="noStrike" cap="none">
                <a:solidFill>
                  <a:schemeClr val="dk1"/>
                </a:solidFill>
                <a:latin typeface="Markazi Text SemiBold"/>
                <a:ea typeface="Markazi Text SemiBold"/>
                <a:cs typeface="Markazi Text SemiBold"/>
                <a:sym typeface="Markazi Text SemiBold"/>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6" name="Google Shape;16;p24"/>
          <p:cNvSpPr txBox="1">
            <a:spLocks noGrp="1"/>
          </p:cNvSpPr>
          <p:nvPr>
            <p:ph type="body" idx="3"/>
          </p:nvPr>
        </p:nvSpPr>
        <p:spPr>
          <a:xfrm>
            <a:off x="1165714" y="8204474"/>
            <a:ext cx="9660783" cy="18087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2pPr>
            <a:lvl3pPr marL="1371600" marR="0" lvl="2"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3pPr>
            <a:lvl4pPr marL="1828800" marR="0" lvl="3"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4pPr>
            <a:lvl5pPr marL="2286000" marR="0" lvl="4"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Yellow Title">
  <p:cSld name="3_Yellow Title">
    <p:spTree>
      <p:nvGrpSpPr>
        <p:cNvPr id="1" name="Shape 24"/>
        <p:cNvGrpSpPr/>
        <p:nvPr/>
      </p:nvGrpSpPr>
      <p:grpSpPr>
        <a:xfrm>
          <a:off x="0" y="0"/>
          <a:ext cx="0" cy="0"/>
          <a:chOff x="0" y="0"/>
          <a:chExt cx="0" cy="0"/>
        </a:xfrm>
      </p:grpSpPr>
      <p:sp>
        <p:nvSpPr>
          <p:cNvPr id="25" name="Google Shape;25;p26"/>
          <p:cNvSpPr/>
          <p:nvPr/>
        </p:nvSpPr>
        <p:spPr>
          <a:xfrm>
            <a:off x="0" y="0"/>
            <a:ext cx="11455400" cy="9144000"/>
          </a:xfrm>
          <a:custGeom>
            <a:avLst/>
            <a:gdLst/>
            <a:ahLst/>
            <a:cxnLst/>
            <a:rect l="l" t="t" r="r" b="b"/>
            <a:pathLst>
              <a:path w="11455400" h="9144000" extrusionOk="0">
                <a:moveTo>
                  <a:pt x="0" y="9144000"/>
                </a:moveTo>
                <a:lnTo>
                  <a:pt x="11454866" y="9144000"/>
                </a:lnTo>
                <a:lnTo>
                  <a:pt x="11454866" y="0"/>
                </a:lnTo>
                <a:lnTo>
                  <a:pt x="0" y="0"/>
                </a:lnTo>
                <a:lnTo>
                  <a:pt x="0" y="9144000"/>
                </a:lnTo>
                <a:close/>
              </a:path>
            </a:pathLst>
          </a:custGeom>
          <a:solidFill>
            <a:srgbClr val="FFBE4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26" name="Google Shape;26;p26"/>
          <p:cNvPicPr preferRelativeResize="0"/>
          <p:nvPr/>
        </p:nvPicPr>
        <p:blipFill rotWithShape="1">
          <a:blip r:embed="rId2">
            <a:alphaModFix/>
          </a:blip>
          <a:srcRect/>
          <a:stretch/>
        </p:blipFill>
        <p:spPr>
          <a:xfrm>
            <a:off x="4826760" y="7315201"/>
            <a:ext cx="11429240" cy="1828800"/>
          </a:xfrm>
          <a:prstGeom prst="rect">
            <a:avLst/>
          </a:prstGeom>
          <a:noFill/>
          <a:ln>
            <a:noFill/>
          </a:ln>
        </p:spPr>
      </p:pic>
      <p:pic>
        <p:nvPicPr>
          <p:cNvPr id="27" name="Google Shape;27;p26"/>
          <p:cNvPicPr preferRelativeResize="0"/>
          <p:nvPr/>
        </p:nvPicPr>
        <p:blipFill rotWithShape="1">
          <a:blip r:embed="rId3">
            <a:alphaModFix/>
          </a:blip>
          <a:srcRect/>
          <a:stretch/>
        </p:blipFill>
        <p:spPr>
          <a:xfrm>
            <a:off x="12830862" y="8092813"/>
            <a:ext cx="2136759" cy="302604"/>
          </a:xfrm>
          <a:prstGeom prst="rect">
            <a:avLst/>
          </a:prstGeom>
          <a:noFill/>
          <a:ln>
            <a:noFill/>
          </a:ln>
        </p:spPr>
      </p:pic>
      <p:sp>
        <p:nvSpPr>
          <p:cNvPr id="28" name="Google Shape;28;p26"/>
          <p:cNvSpPr txBox="1">
            <a:spLocks noGrp="1"/>
          </p:cNvSpPr>
          <p:nvPr>
            <p:ph type="body" idx="1"/>
          </p:nvPr>
        </p:nvSpPr>
        <p:spPr>
          <a:xfrm>
            <a:off x="1079042" y="788547"/>
            <a:ext cx="7461250" cy="49433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81818"/>
              </a:lnSpc>
              <a:spcBef>
                <a:spcPts val="0"/>
              </a:spcBef>
              <a:spcAft>
                <a:spcPts val="0"/>
              </a:spcAft>
              <a:buClr>
                <a:schemeClr val="dk1"/>
              </a:buClr>
              <a:buSzPts val="11000"/>
              <a:buFont typeface="Arial"/>
              <a:buNone/>
              <a:defRPr sz="11000" b="0" i="0" u="none" strike="noStrike" cap="none">
                <a:solidFill>
                  <a:schemeClr val="dk1"/>
                </a:solidFill>
                <a:latin typeface="Markazi Text SemiBold"/>
                <a:ea typeface="Markazi Text SemiBold"/>
                <a:cs typeface="Markazi Text SemiBold"/>
                <a:sym typeface="Markazi Text SemiBold"/>
              </a:defRPr>
            </a:lvl1pPr>
            <a:lvl2pPr marL="914400" marR="0" lvl="1" indent="-228600" algn="l" rtl="0">
              <a:lnSpc>
                <a:spcPct val="90000"/>
              </a:lnSpc>
              <a:spcBef>
                <a:spcPts val="667"/>
              </a:spcBef>
              <a:spcAft>
                <a:spcPts val="0"/>
              </a:spcAft>
              <a:buClr>
                <a:schemeClr val="dk1"/>
              </a:buClr>
              <a:buSzPts val="3200"/>
              <a:buFont typeface="Arial"/>
              <a:buNone/>
              <a:defRPr sz="3200" b="0" i="0" u="none" strike="noStrike" cap="none">
                <a:solidFill>
                  <a:schemeClr val="dk1"/>
                </a:solidFill>
                <a:latin typeface="Markazi Text SemiBold"/>
                <a:ea typeface="Markazi Text SemiBold"/>
                <a:cs typeface="Markazi Text SemiBold"/>
                <a:sym typeface="Markazi Text SemiBold"/>
              </a:defRPr>
            </a:lvl2pPr>
            <a:lvl3pPr marL="1371600" marR="0" lvl="2"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Markazi Text SemiBold"/>
                <a:ea typeface="Markazi Text SemiBold"/>
                <a:cs typeface="Markazi Text SemiBold"/>
                <a:sym typeface="Markazi Text SemiBold"/>
              </a:defRPr>
            </a:lvl3pPr>
            <a:lvl4pPr marL="1828800" marR="0" lvl="3" indent="-228600" algn="l" rtl="0">
              <a:lnSpc>
                <a:spcPct val="90000"/>
              </a:lnSpc>
              <a:spcBef>
                <a:spcPts val="667"/>
              </a:spcBef>
              <a:spcAft>
                <a:spcPts val="0"/>
              </a:spcAft>
              <a:buClr>
                <a:schemeClr val="dk1"/>
              </a:buClr>
              <a:buSzPts val="2400"/>
              <a:buFont typeface="Arial"/>
              <a:buNone/>
              <a:defRPr sz="2400" b="0" i="0" u="none" strike="noStrike" cap="none">
                <a:solidFill>
                  <a:schemeClr val="dk1"/>
                </a:solidFill>
                <a:latin typeface="Markazi Text SemiBold"/>
                <a:ea typeface="Markazi Text SemiBold"/>
                <a:cs typeface="Markazi Text SemiBold"/>
                <a:sym typeface="Markazi Text SemiBold"/>
              </a:defRPr>
            </a:lvl4pPr>
            <a:lvl5pPr marL="2286000" marR="0" lvl="4" indent="-228600" algn="l" rtl="0">
              <a:lnSpc>
                <a:spcPct val="90000"/>
              </a:lnSpc>
              <a:spcBef>
                <a:spcPts val="667"/>
              </a:spcBef>
              <a:spcAft>
                <a:spcPts val="0"/>
              </a:spcAft>
              <a:buClr>
                <a:schemeClr val="dk1"/>
              </a:buClr>
              <a:buSzPts val="2400"/>
              <a:buFont typeface="Arial"/>
              <a:buNone/>
              <a:defRPr sz="2400" b="0" i="0" u="none" strike="noStrike" cap="none">
                <a:solidFill>
                  <a:schemeClr val="dk1"/>
                </a:solidFill>
                <a:latin typeface="Markazi Text SemiBold"/>
                <a:ea typeface="Markazi Text SemiBold"/>
                <a:cs typeface="Markazi Text SemiBold"/>
                <a:sym typeface="Markazi Text SemiBold"/>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29" name="Google Shape;29;p26"/>
          <p:cNvSpPr txBox="1">
            <a:spLocks noGrp="1"/>
          </p:cNvSpPr>
          <p:nvPr>
            <p:ph type="body" idx="2"/>
          </p:nvPr>
        </p:nvSpPr>
        <p:spPr>
          <a:xfrm>
            <a:off x="1165714" y="6157352"/>
            <a:ext cx="9660783" cy="18087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2pPr>
            <a:lvl3pPr marL="1371600" marR="0" lvl="2"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3pPr>
            <a:lvl4pPr marL="1828800" marR="0" lvl="3"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4pPr>
            <a:lvl5pPr marL="2286000" marR="0" lvl="4"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30" name="Google Shape;30;p26"/>
          <p:cNvSpPr txBox="1">
            <a:spLocks noGrp="1"/>
          </p:cNvSpPr>
          <p:nvPr>
            <p:ph type="body" idx="3"/>
          </p:nvPr>
        </p:nvSpPr>
        <p:spPr>
          <a:xfrm>
            <a:off x="1165714" y="6360827"/>
            <a:ext cx="9660783" cy="18087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2pPr>
            <a:lvl3pPr marL="1371600" marR="0" lvl="2"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3pPr>
            <a:lvl4pPr marL="1828800" marR="0" lvl="3"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4pPr>
            <a:lvl5pPr marL="2286000" marR="0" lvl="4" indent="-228600" algn="l" rtl="0">
              <a:lnSpc>
                <a:spcPct val="90000"/>
              </a:lnSpc>
              <a:spcBef>
                <a:spcPts val="667"/>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7_2 column text">
  <p:cSld name="7_2 column text">
    <p:spTree>
      <p:nvGrpSpPr>
        <p:cNvPr id="1" name="Shape 86"/>
        <p:cNvGrpSpPr/>
        <p:nvPr/>
      </p:nvGrpSpPr>
      <p:grpSpPr>
        <a:xfrm>
          <a:off x="0" y="0"/>
          <a:ext cx="0" cy="0"/>
          <a:chOff x="0" y="0"/>
          <a:chExt cx="0" cy="0"/>
        </a:xfrm>
      </p:grpSpPr>
      <p:sp>
        <p:nvSpPr>
          <p:cNvPr id="87" name="Google Shape;87;p30"/>
          <p:cNvSpPr txBox="1">
            <a:spLocks noGrp="1"/>
          </p:cNvSpPr>
          <p:nvPr>
            <p:ph type="body" idx="1"/>
          </p:nvPr>
        </p:nvSpPr>
        <p:spPr>
          <a:xfrm>
            <a:off x="1047264" y="3935430"/>
            <a:ext cx="5001428" cy="3700252"/>
          </a:xfrm>
          <a:prstGeom prst="rect">
            <a:avLst/>
          </a:prstGeom>
          <a:noFill/>
          <a:ln>
            <a:noFill/>
          </a:ln>
        </p:spPr>
        <p:txBody>
          <a:bodyPr spcFirstLastPara="1" wrap="square" lIns="0" tIns="0" rIns="0" bIns="0" anchor="t" anchorCtr="0">
            <a:noAutofit/>
          </a:bodyPr>
          <a:lstStyle>
            <a:lvl1pPr marL="457200" marR="0" lvl="0" indent="-228600" algn="l" rtl="0">
              <a:lnSpc>
                <a:spcPct val="131250"/>
              </a:lnSpc>
              <a:spcBef>
                <a:spcPts val="1333"/>
              </a:spcBef>
              <a:spcAft>
                <a:spcPts val="0"/>
              </a:spcAft>
              <a:buClr>
                <a:srgbClr val="282846"/>
              </a:buClr>
              <a:buSzPts val="1600"/>
              <a:buFont typeface="Arial"/>
              <a:buNone/>
              <a:defRPr sz="1600" b="0" i="0" u="none" strike="noStrike" cap="none">
                <a:solidFill>
                  <a:srgbClr val="282846"/>
                </a:solidFill>
                <a:latin typeface="Arial"/>
                <a:ea typeface="Arial"/>
                <a:cs typeface="Arial"/>
                <a:sym typeface="Arial"/>
              </a:defRPr>
            </a:lvl1pPr>
            <a:lvl2pPr marL="914400" marR="0" lvl="1"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2pPr>
            <a:lvl3pPr marL="1371600" marR="0" lvl="2"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3pPr>
            <a:lvl4pPr marL="1828800" marR="0" lvl="3"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4pPr>
            <a:lvl5pPr marL="2286000" marR="0" lvl="4"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88" name="Google Shape;88;p30"/>
          <p:cNvSpPr txBox="1">
            <a:spLocks noGrp="1"/>
          </p:cNvSpPr>
          <p:nvPr>
            <p:ph type="ctrTitle"/>
          </p:nvPr>
        </p:nvSpPr>
        <p:spPr>
          <a:xfrm>
            <a:off x="1024539" y="1010688"/>
            <a:ext cx="4652361" cy="1330639"/>
          </a:xfrm>
          <a:prstGeom prst="rect">
            <a:avLst/>
          </a:prstGeom>
          <a:noFill/>
          <a:ln>
            <a:noFill/>
          </a:ln>
        </p:spPr>
        <p:txBody>
          <a:bodyPr spcFirstLastPara="1" wrap="square" lIns="0" tIns="0" rIns="0" bIns="0" anchor="t" anchorCtr="0">
            <a:noAutofit/>
          </a:bodyPr>
          <a:lstStyle>
            <a:lvl1pPr marR="0" lvl="0" algn="l" rtl="0">
              <a:lnSpc>
                <a:spcPct val="83333"/>
              </a:lnSpc>
              <a:spcBef>
                <a:spcPts val="0"/>
              </a:spcBef>
              <a:spcAft>
                <a:spcPts val="0"/>
              </a:spcAft>
              <a:buClr>
                <a:schemeClr val="dk1"/>
              </a:buClr>
              <a:buSzPts val="6000"/>
              <a:buFont typeface="Markazi Text SemiBold"/>
              <a:buNone/>
              <a:defRPr sz="6000" b="0" i="0" u="none" strike="noStrike" cap="none">
                <a:solidFill>
                  <a:schemeClr val="dk1"/>
                </a:solidFill>
                <a:latin typeface="Markazi Text SemiBold"/>
                <a:ea typeface="Markazi Text SemiBold"/>
                <a:cs typeface="Markazi Text SemiBold"/>
                <a:sym typeface="Markazi Text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30"/>
          <p:cNvSpPr txBox="1"/>
          <p:nvPr/>
        </p:nvSpPr>
        <p:spPr>
          <a:xfrm>
            <a:off x="13353535" y="8231936"/>
            <a:ext cx="1692765" cy="246221"/>
          </a:xfrm>
          <a:prstGeom prst="rect">
            <a:avLst/>
          </a:prstGeom>
          <a:noFill/>
          <a:ln>
            <a:noFill/>
          </a:ln>
        </p:spPr>
        <p:txBody>
          <a:bodyPr spcFirstLastPara="1" wrap="square" lIns="0" tIns="0" rIns="0" bIns="0" anchor="t" anchorCtr="0">
            <a:noAutofit/>
          </a:bodyPr>
          <a:lstStyle/>
          <a:p>
            <a:pPr marL="12700" marR="0" lvl="0" indent="0" algn="r" rtl="0">
              <a:lnSpc>
                <a:spcPct val="100000"/>
              </a:lnSpc>
              <a:spcBef>
                <a:spcPts val="0"/>
              </a:spcBef>
              <a:spcAft>
                <a:spcPts val="0"/>
              </a:spcAft>
              <a:buNone/>
            </a:pPr>
            <a:fld id="{00000000-1234-1234-1234-123412341234}" type="slidenum">
              <a:rPr lang="en-GB" sz="1300" b="1">
                <a:solidFill>
                  <a:srgbClr val="282846"/>
                </a:solidFill>
                <a:latin typeface="Arial"/>
                <a:ea typeface="Arial"/>
                <a:cs typeface="Arial"/>
                <a:sym typeface="Arial"/>
              </a:rPr>
              <a:t>‹#›</a:t>
            </a:fld>
            <a:endParaRPr sz="1300" b="1">
              <a:solidFill>
                <a:srgbClr val="282846"/>
              </a:solidFill>
              <a:latin typeface="Arial"/>
              <a:ea typeface="Arial"/>
              <a:cs typeface="Arial"/>
              <a:sym typeface="Arial"/>
            </a:endParaRPr>
          </a:p>
        </p:txBody>
      </p:sp>
      <p:sp>
        <p:nvSpPr>
          <p:cNvPr id="90" name="Google Shape;90;p30"/>
          <p:cNvSpPr txBox="1">
            <a:spLocks noGrp="1"/>
          </p:cNvSpPr>
          <p:nvPr>
            <p:ph type="body" idx="2"/>
          </p:nvPr>
        </p:nvSpPr>
        <p:spPr>
          <a:xfrm>
            <a:off x="1047264" y="3410136"/>
            <a:ext cx="5001428" cy="52529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1pPr>
            <a:lvl2pPr marL="914400" marR="0" lvl="1"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2pPr>
            <a:lvl3pPr marL="1371600" marR="0" lvl="2"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3pPr>
            <a:lvl4pPr marL="1828800" marR="0" lvl="3"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4pPr>
            <a:lvl5pPr marL="2286000" marR="0" lvl="4"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pic>
        <p:nvPicPr>
          <p:cNvPr id="91" name="Google Shape;91;p30"/>
          <p:cNvPicPr preferRelativeResize="0"/>
          <p:nvPr/>
        </p:nvPicPr>
        <p:blipFill rotWithShape="1">
          <a:blip r:embed="rId2">
            <a:alphaModFix/>
          </a:blip>
          <a:srcRect/>
          <a:stretch/>
        </p:blipFill>
        <p:spPr>
          <a:xfrm>
            <a:off x="11922175" y="205326"/>
            <a:ext cx="4120904" cy="3038862"/>
          </a:xfrm>
          <a:prstGeom prst="rect">
            <a:avLst/>
          </a:prstGeom>
          <a:noFill/>
          <a:ln>
            <a:noFill/>
          </a:ln>
        </p:spPr>
      </p:pic>
      <p:sp>
        <p:nvSpPr>
          <p:cNvPr id="92" name="Google Shape;92;p30"/>
          <p:cNvSpPr txBox="1">
            <a:spLocks noGrp="1"/>
          </p:cNvSpPr>
          <p:nvPr>
            <p:ph type="body" idx="3"/>
          </p:nvPr>
        </p:nvSpPr>
        <p:spPr>
          <a:xfrm>
            <a:off x="6567487" y="3935430"/>
            <a:ext cx="5001428" cy="3700252"/>
          </a:xfrm>
          <a:prstGeom prst="rect">
            <a:avLst/>
          </a:prstGeom>
          <a:noFill/>
          <a:ln>
            <a:noFill/>
          </a:ln>
        </p:spPr>
        <p:txBody>
          <a:bodyPr spcFirstLastPara="1" wrap="square" lIns="0" tIns="0" rIns="0" bIns="0" anchor="t" anchorCtr="0">
            <a:noAutofit/>
          </a:bodyPr>
          <a:lstStyle>
            <a:lvl1pPr marL="457200" marR="0" lvl="0" indent="-228600" algn="l" rtl="0">
              <a:lnSpc>
                <a:spcPct val="131250"/>
              </a:lnSpc>
              <a:spcBef>
                <a:spcPts val="1333"/>
              </a:spcBef>
              <a:spcAft>
                <a:spcPts val="0"/>
              </a:spcAft>
              <a:buClr>
                <a:srgbClr val="282846"/>
              </a:buClr>
              <a:buSzPts val="1600"/>
              <a:buFont typeface="Arial"/>
              <a:buNone/>
              <a:defRPr sz="1600" b="0" i="0" u="none" strike="noStrike" cap="none">
                <a:solidFill>
                  <a:srgbClr val="282846"/>
                </a:solidFill>
                <a:latin typeface="Arial"/>
                <a:ea typeface="Arial"/>
                <a:cs typeface="Arial"/>
                <a:sym typeface="Arial"/>
              </a:defRPr>
            </a:lvl1pPr>
            <a:lvl2pPr marL="914400" marR="0" lvl="1"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2pPr>
            <a:lvl3pPr marL="1371600" marR="0" lvl="2"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3pPr>
            <a:lvl4pPr marL="1828800" marR="0" lvl="3"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4pPr>
            <a:lvl5pPr marL="2286000" marR="0" lvl="4"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93" name="Google Shape;93;p30"/>
          <p:cNvSpPr txBox="1">
            <a:spLocks noGrp="1"/>
          </p:cNvSpPr>
          <p:nvPr>
            <p:ph type="body" idx="4"/>
          </p:nvPr>
        </p:nvSpPr>
        <p:spPr>
          <a:xfrm>
            <a:off x="2180334" y="8254061"/>
            <a:ext cx="3655715" cy="22409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333"/>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1pPr>
            <a:lvl2pPr marL="914400" marR="0" lvl="1" indent="-228600" algn="l" rtl="0">
              <a:lnSpc>
                <a:spcPct val="90000"/>
              </a:lnSpc>
              <a:spcBef>
                <a:spcPts val="667"/>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2pPr>
            <a:lvl3pPr marL="1371600" marR="0" lvl="2" indent="-228600" algn="l" rtl="0">
              <a:lnSpc>
                <a:spcPct val="90000"/>
              </a:lnSpc>
              <a:spcBef>
                <a:spcPts val="667"/>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3pPr>
            <a:lvl4pPr marL="1828800" marR="0" lvl="3" indent="-228600" algn="l" rtl="0">
              <a:lnSpc>
                <a:spcPct val="90000"/>
              </a:lnSpc>
              <a:spcBef>
                <a:spcPts val="667"/>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4pPr>
            <a:lvl5pPr marL="2286000" marR="0" lvl="4" indent="-228600" algn="l" rtl="0">
              <a:lnSpc>
                <a:spcPct val="90000"/>
              </a:lnSpc>
              <a:spcBef>
                <a:spcPts val="667"/>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94" name="Google Shape;94;p30"/>
          <p:cNvSpPr txBox="1"/>
          <p:nvPr/>
        </p:nvSpPr>
        <p:spPr>
          <a:xfrm>
            <a:off x="1024539" y="8185769"/>
            <a:ext cx="1431278" cy="292388"/>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282846"/>
              </a:buClr>
              <a:buSzPts val="1300"/>
              <a:buFont typeface="Arial"/>
              <a:buNone/>
            </a:pPr>
            <a:r>
              <a:rPr lang="en-GB" sz="1300" b="1">
                <a:solidFill>
                  <a:srgbClr val="282846"/>
                </a:solidFill>
                <a:latin typeface="Arial"/>
                <a:ea typeface="Arial"/>
                <a:cs typeface="Arial"/>
                <a:sym typeface="Arial"/>
              </a:rPr>
              <a:t>WONKHE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8_Text &amp; Image slide 1">
  <p:cSld name="8_Text &amp; Image slide 1">
    <p:spTree>
      <p:nvGrpSpPr>
        <p:cNvPr id="1" name="Shape 95"/>
        <p:cNvGrpSpPr/>
        <p:nvPr/>
      </p:nvGrpSpPr>
      <p:grpSpPr>
        <a:xfrm>
          <a:off x="0" y="0"/>
          <a:ext cx="0" cy="0"/>
          <a:chOff x="0" y="0"/>
          <a:chExt cx="0" cy="0"/>
        </a:xfrm>
      </p:grpSpPr>
      <p:sp>
        <p:nvSpPr>
          <p:cNvPr id="96" name="Google Shape;96;p31"/>
          <p:cNvSpPr>
            <a:spLocks noGrp="1"/>
          </p:cNvSpPr>
          <p:nvPr>
            <p:ph type="pic" idx="2"/>
          </p:nvPr>
        </p:nvSpPr>
        <p:spPr>
          <a:xfrm>
            <a:off x="8350250" y="0"/>
            <a:ext cx="7905750" cy="9144000"/>
          </a:xfrm>
          <a:prstGeom prst="rect">
            <a:avLst/>
          </a:prstGeom>
          <a:noFill/>
          <a:ln>
            <a:noFill/>
          </a:ln>
        </p:spPr>
      </p:sp>
      <p:sp>
        <p:nvSpPr>
          <p:cNvPr id="97" name="Google Shape;97;p31"/>
          <p:cNvSpPr txBox="1">
            <a:spLocks noGrp="1"/>
          </p:cNvSpPr>
          <p:nvPr>
            <p:ph type="body" idx="1"/>
          </p:nvPr>
        </p:nvSpPr>
        <p:spPr>
          <a:xfrm>
            <a:off x="1047264" y="3935430"/>
            <a:ext cx="5001428" cy="3700252"/>
          </a:xfrm>
          <a:prstGeom prst="rect">
            <a:avLst/>
          </a:prstGeom>
          <a:noFill/>
          <a:ln>
            <a:noFill/>
          </a:ln>
        </p:spPr>
        <p:txBody>
          <a:bodyPr spcFirstLastPara="1" wrap="square" lIns="0" tIns="0" rIns="0" bIns="0" anchor="t" anchorCtr="0">
            <a:noAutofit/>
          </a:bodyPr>
          <a:lstStyle>
            <a:lvl1pPr marL="457200" marR="0" lvl="0" indent="-228600" algn="l" rtl="0">
              <a:lnSpc>
                <a:spcPct val="131250"/>
              </a:lnSpc>
              <a:spcBef>
                <a:spcPts val="1333"/>
              </a:spcBef>
              <a:spcAft>
                <a:spcPts val="0"/>
              </a:spcAft>
              <a:buClr>
                <a:srgbClr val="282846"/>
              </a:buClr>
              <a:buSzPts val="1600"/>
              <a:buFont typeface="Arial"/>
              <a:buNone/>
              <a:defRPr sz="1600" b="0" i="0" u="none" strike="noStrike" cap="none">
                <a:solidFill>
                  <a:srgbClr val="282846"/>
                </a:solidFill>
                <a:latin typeface="Arial"/>
                <a:ea typeface="Arial"/>
                <a:cs typeface="Arial"/>
                <a:sym typeface="Arial"/>
              </a:defRPr>
            </a:lvl1pPr>
            <a:lvl2pPr marL="914400" marR="0" lvl="1"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2pPr>
            <a:lvl3pPr marL="1371600" marR="0" lvl="2"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3pPr>
            <a:lvl4pPr marL="1828800" marR="0" lvl="3"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4pPr>
            <a:lvl5pPr marL="2286000" marR="0" lvl="4"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98" name="Google Shape;98;p31"/>
          <p:cNvSpPr txBox="1">
            <a:spLocks noGrp="1"/>
          </p:cNvSpPr>
          <p:nvPr>
            <p:ph type="ctrTitle"/>
          </p:nvPr>
        </p:nvSpPr>
        <p:spPr>
          <a:xfrm>
            <a:off x="1024539" y="1010688"/>
            <a:ext cx="4804761" cy="1330639"/>
          </a:xfrm>
          <a:prstGeom prst="rect">
            <a:avLst/>
          </a:prstGeom>
          <a:noFill/>
          <a:ln>
            <a:noFill/>
          </a:ln>
        </p:spPr>
        <p:txBody>
          <a:bodyPr spcFirstLastPara="1" wrap="square" lIns="0" tIns="0" rIns="0" bIns="0" anchor="t" anchorCtr="0">
            <a:noAutofit/>
          </a:bodyPr>
          <a:lstStyle>
            <a:lvl1pPr marR="0" lvl="0" algn="l" rtl="0">
              <a:lnSpc>
                <a:spcPct val="83333"/>
              </a:lnSpc>
              <a:spcBef>
                <a:spcPts val="0"/>
              </a:spcBef>
              <a:spcAft>
                <a:spcPts val="0"/>
              </a:spcAft>
              <a:buClr>
                <a:schemeClr val="dk1"/>
              </a:buClr>
              <a:buSzPts val="6000"/>
              <a:buFont typeface="Markazi Text SemiBold"/>
              <a:buNone/>
              <a:defRPr sz="6000" b="0" i="0" u="none" strike="noStrike" cap="none">
                <a:solidFill>
                  <a:schemeClr val="dk1"/>
                </a:solidFill>
                <a:latin typeface="Markazi Text SemiBold"/>
                <a:ea typeface="Markazi Text SemiBold"/>
                <a:cs typeface="Markazi Text SemiBold"/>
                <a:sym typeface="Markazi Text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9" name="Google Shape;99;p31"/>
          <p:cNvSpPr txBox="1">
            <a:spLocks noGrp="1"/>
          </p:cNvSpPr>
          <p:nvPr>
            <p:ph type="body" idx="3"/>
          </p:nvPr>
        </p:nvSpPr>
        <p:spPr>
          <a:xfrm>
            <a:off x="1047264" y="3410136"/>
            <a:ext cx="5001428" cy="52529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1pPr>
            <a:lvl2pPr marL="914400" marR="0" lvl="1"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2pPr>
            <a:lvl3pPr marL="1371600" marR="0" lvl="2"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3pPr>
            <a:lvl4pPr marL="1828800" marR="0" lvl="3"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4pPr>
            <a:lvl5pPr marL="2286000" marR="0" lvl="4"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00" name="Google Shape;100;p31"/>
          <p:cNvSpPr txBox="1">
            <a:spLocks noGrp="1"/>
          </p:cNvSpPr>
          <p:nvPr>
            <p:ph type="body" idx="4"/>
          </p:nvPr>
        </p:nvSpPr>
        <p:spPr>
          <a:xfrm>
            <a:off x="2180334" y="8254061"/>
            <a:ext cx="3655715" cy="22409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333"/>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1pPr>
            <a:lvl2pPr marL="914400" marR="0" lvl="1" indent="-228600" algn="l" rtl="0">
              <a:lnSpc>
                <a:spcPct val="90000"/>
              </a:lnSpc>
              <a:spcBef>
                <a:spcPts val="667"/>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2pPr>
            <a:lvl3pPr marL="1371600" marR="0" lvl="2" indent="-228600" algn="l" rtl="0">
              <a:lnSpc>
                <a:spcPct val="90000"/>
              </a:lnSpc>
              <a:spcBef>
                <a:spcPts val="667"/>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3pPr>
            <a:lvl4pPr marL="1828800" marR="0" lvl="3" indent="-228600" algn="l" rtl="0">
              <a:lnSpc>
                <a:spcPct val="90000"/>
              </a:lnSpc>
              <a:spcBef>
                <a:spcPts val="667"/>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4pPr>
            <a:lvl5pPr marL="2286000" marR="0" lvl="4" indent="-228600" algn="l" rtl="0">
              <a:lnSpc>
                <a:spcPct val="90000"/>
              </a:lnSpc>
              <a:spcBef>
                <a:spcPts val="667"/>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01" name="Google Shape;101;p31"/>
          <p:cNvSpPr txBox="1"/>
          <p:nvPr/>
        </p:nvSpPr>
        <p:spPr>
          <a:xfrm>
            <a:off x="1024539" y="8185769"/>
            <a:ext cx="1431278" cy="292388"/>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282846"/>
              </a:buClr>
              <a:buSzPts val="1300"/>
              <a:buFont typeface="Arial"/>
              <a:buNone/>
            </a:pPr>
            <a:r>
              <a:rPr lang="en-GB" sz="1300" b="1">
                <a:solidFill>
                  <a:srgbClr val="282846"/>
                </a:solidFill>
                <a:latin typeface="Arial"/>
                <a:ea typeface="Arial"/>
                <a:cs typeface="Arial"/>
                <a:sym typeface="Arial"/>
              </a:rPr>
              <a:t>WONKHE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7_Charts slide">
  <p:cSld name="17_Charts slide">
    <p:spTree>
      <p:nvGrpSpPr>
        <p:cNvPr id="1" name="Shape 145"/>
        <p:cNvGrpSpPr/>
        <p:nvPr/>
      </p:nvGrpSpPr>
      <p:grpSpPr>
        <a:xfrm>
          <a:off x="0" y="0"/>
          <a:ext cx="0" cy="0"/>
          <a:chOff x="0" y="0"/>
          <a:chExt cx="0" cy="0"/>
        </a:xfrm>
      </p:grpSpPr>
      <p:sp>
        <p:nvSpPr>
          <p:cNvPr id="146" name="Google Shape;146;p40"/>
          <p:cNvSpPr txBox="1">
            <a:spLocks noGrp="1"/>
          </p:cNvSpPr>
          <p:nvPr>
            <p:ph type="ctrTitle"/>
          </p:nvPr>
        </p:nvSpPr>
        <p:spPr>
          <a:xfrm>
            <a:off x="1024539" y="1010688"/>
            <a:ext cx="4804761" cy="1330639"/>
          </a:xfrm>
          <a:prstGeom prst="rect">
            <a:avLst/>
          </a:prstGeom>
          <a:noFill/>
          <a:ln>
            <a:noFill/>
          </a:ln>
        </p:spPr>
        <p:txBody>
          <a:bodyPr spcFirstLastPara="1" wrap="square" lIns="0" tIns="0" rIns="0" bIns="0" anchor="t" anchorCtr="0">
            <a:noAutofit/>
          </a:bodyPr>
          <a:lstStyle>
            <a:lvl1pPr marR="0" lvl="0" algn="l" rtl="0">
              <a:lnSpc>
                <a:spcPct val="83333"/>
              </a:lnSpc>
              <a:spcBef>
                <a:spcPts val="0"/>
              </a:spcBef>
              <a:spcAft>
                <a:spcPts val="0"/>
              </a:spcAft>
              <a:buClr>
                <a:schemeClr val="dk1"/>
              </a:buClr>
              <a:buSzPts val="6000"/>
              <a:buFont typeface="Markazi Text SemiBold"/>
              <a:buNone/>
              <a:defRPr sz="6000" b="0" i="0" u="none" strike="noStrike" cap="none">
                <a:solidFill>
                  <a:schemeClr val="dk1"/>
                </a:solidFill>
                <a:latin typeface="Markazi Text SemiBold"/>
                <a:ea typeface="Markazi Text SemiBold"/>
                <a:cs typeface="Markazi Text SemiBold"/>
                <a:sym typeface="Markazi Text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7" name="Google Shape;147;p40"/>
          <p:cNvSpPr txBox="1">
            <a:spLocks noGrp="1"/>
          </p:cNvSpPr>
          <p:nvPr>
            <p:ph type="body" idx="1"/>
          </p:nvPr>
        </p:nvSpPr>
        <p:spPr>
          <a:xfrm>
            <a:off x="1047264" y="3935430"/>
            <a:ext cx="3149598" cy="2113678"/>
          </a:xfrm>
          <a:prstGeom prst="rect">
            <a:avLst/>
          </a:prstGeom>
          <a:noFill/>
          <a:ln>
            <a:noFill/>
          </a:ln>
        </p:spPr>
        <p:txBody>
          <a:bodyPr spcFirstLastPara="1" wrap="square" lIns="0" tIns="0" rIns="0" bIns="0" anchor="t" anchorCtr="0">
            <a:noAutofit/>
          </a:bodyPr>
          <a:lstStyle>
            <a:lvl1pPr marL="457200" marR="0" lvl="0" indent="-228600" algn="l" rtl="0">
              <a:lnSpc>
                <a:spcPct val="131250"/>
              </a:lnSpc>
              <a:spcBef>
                <a:spcPts val="1333"/>
              </a:spcBef>
              <a:spcAft>
                <a:spcPts val="0"/>
              </a:spcAft>
              <a:buClr>
                <a:srgbClr val="282846"/>
              </a:buClr>
              <a:buSzPts val="1600"/>
              <a:buFont typeface="Arial"/>
              <a:buNone/>
              <a:defRPr sz="1600" b="0" i="0" u="none" strike="noStrike" cap="none">
                <a:solidFill>
                  <a:srgbClr val="282846"/>
                </a:solidFill>
                <a:latin typeface="Arial"/>
                <a:ea typeface="Arial"/>
                <a:cs typeface="Arial"/>
                <a:sym typeface="Arial"/>
              </a:defRPr>
            </a:lvl1pPr>
            <a:lvl2pPr marL="914400" marR="0" lvl="1"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2pPr>
            <a:lvl3pPr marL="1371600" marR="0" lvl="2"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3pPr>
            <a:lvl4pPr marL="1828800" marR="0" lvl="3"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4pPr>
            <a:lvl5pPr marL="2286000" marR="0" lvl="4"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48" name="Google Shape;148;p40"/>
          <p:cNvSpPr txBox="1">
            <a:spLocks noGrp="1"/>
          </p:cNvSpPr>
          <p:nvPr>
            <p:ph type="body" idx="2"/>
          </p:nvPr>
        </p:nvSpPr>
        <p:spPr>
          <a:xfrm>
            <a:off x="1047264" y="3410136"/>
            <a:ext cx="5001428" cy="52529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1pPr>
            <a:lvl2pPr marL="914400" marR="0" lvl="1"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2pPr>
            <a:lvl3pPr marL="1371600" marR="0" lvl="2"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3pPr>
            <a:lvl4pPr marL="1828800" marR="0" lvl="3"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4pPr>
            <a:lvl5pPr marL="2286000" marR="0" lvl="4" indent="-228600" algn="l" rtl="0">
              <a:lnSpc>
                <a:spcPct val="90000"/>
              </a:lnSpc>
              <a:spcBef>
                <a:spcPts val="667"/>
              </a:spcBef>
              <a:spcAft>
                <a:spcPts val="0"/>
              </a:spcAft>
              <a:buClr>
                <a:srgbClr val="282846"/>
              </a:buClr>
              <a:buSzPts val="2000"/>
              <a:buFont typeface="Arial"/>
              <a:buNone/>
              <a:defRPr sz="2000" b="1" i="0" u="none" strike="noStrike" cap="none">
                <a:solidFill>
                  <a:srgbClr val="282846"/>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49" name="Google Shape;149;p40"/>
          <p:cNvSpPr>
            <a:spLocks noGrp="1"/>
          </p:cNvSpPr>
          <p:nvPr>
            <p:ph type="chart" idx="3"/>
          </p:nvPr>
        </p:nvSpPr>
        <p:spPr>
          <a:xfrm>
            <a:off x="7877909" y="1010689"/>
            <a:ext cx="7268430" cy="704354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3"/>
              </a:spcBef>
              <a:spcAft>
                <a:spcPts val="0"/>
              </a:spcAft>
              <a:buClr>
                <a:schemeClr val="dk1"/>
              </a:buClr>
              <a:buSzPts val="3733"/>
              <a:buFont typeface="Arial"/>
              <a:buNone/>
              <a:defRPr sz="3733" b="0" i="0" u="none" strike="noStrike" cap="none">
                <a:solidFill>
                  <a:schemeClr val="dk1"/>
                </a:solidFill>
                <a:latin typeface="Arial"/>
                <a:ea typeface="Arial"/>
                <a:cs typeface="Arial"/>
                <a:sym typeface="Arial"/>
              </a:defRPr>
            </a:lvl1pPr>
            <a:lvl2pPr marR="0" lvl="1" algn="l" rtl="0">
              <a:lnSpc>
                <a:spcPct val="90000"/>
              </a:lnSpc>
              <a:spcBef>
                <a:spcPts val="667"/>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R="0" lvl="2" algn="l" rtl="0">
              <a:lnSpc>
                <a:spcPct val="90000"/>
              </a:lnSpc>
              <a:spcBef>
                <a:spcPts val="667"/>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R="0" lvl="3"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R="0" lvl="4"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R="0" lvl="5"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R="0" lvl="6"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R="0" lvl="7"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R="0" lvl="8"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50" name="Google Shape;150;p40"/>
          <p:cNvSpPr txBox="1"/>
          <p:nvPr/>
        </p:nvSpPr>
        <p:spPr>
          <a:xfrm>
            <a:off x="13353535" y="8231936"/>
            <a:ext cx="1692765" cy="246221"/>
          </a:xfrm>
          <a:prstGeom prst="rect">
            <a:avLst/>
          </a:prstGeom>
          <a:noFill/>
          <a:ln>
            <a:noFill/>
          </a:ln>
        </p:spPr>
        <p:txBody>
          <a:bodyPr spcFirstLastPara="1" wrap="square" lIns="0" tIns="0" rIns="0" bIns="0" anchor="t" anchorCtr="0">
            <a:noAutofit/>
          </a:bodyPr>
          <a:lstStyle/>
          <a:p>
            <a:pPr marL="12700" marR="0" lvl="0" indent="0" algn="r" rtl="0">
              <a:lnSpc>
                <a:spcPct val="100000"/>
              </a:lnSpc>
              <a:spcBef>
                <a:spcPts val="0"/>
              </a:spcBef>
              <a:spcAft>
                <a:spcPts val="0"/>
              </a:spcAft>
              <a:buNone/>
            </a:pPr>
            <a:fld id="{00000000-1234-1234-1234-123412341234}" type="slidenum">
              <a:rPr lang="en-GB" sz="1300" b="1">
                <a:solidFill>
                  <a:srgbClr val="282846"/>
                </a:solidFill>
                <a:latin typeface="Arial"/>
                <a:ea typeface="Arial"/>
                <a:cs typeface="Arial"/>
                <a:sym typeface="Arial"/>
              </a:rPr>
              <a:t>‹#›</a:t>
            </a:fld>
            <a:endParaRPr sz="1300" b="1">
              <a:solidFill>
                <a:srgbClr val="282846"/>
              </a:solidFill>
              <a:latin typeface="Arial"/>
              <a:ea typeface="Arial"/>
              <a:cs typeface="Arial"/>
              <a:sym typeface="Arial"/>
            </a:endParaRPr>
          </a:p>
        </p:txBody>
      </p:sp>
      <p:sp>
        <p:nvSpPr>
          <p:cNvPr id="151" name="Google Shape;151;p40"/>
          <p:cNvSpPr txBox="1">
            <a:spLocks noGrp="1"/>
          </p:cNvSpPr>
          <p:nvPr>
            <p:ph type="body" idx="4"/>
          </p:nvPr>
        </p:nvSpPr>
        <p:spPr>
          <a:xfrm>
            <a:off x="2180334" y="8254061"/>
            <a:ext cx="3655715" cy="22409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333"/>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1pPr>
            <a:lvl2pPr marL="914400" marR="0" lvl="1" indent="-228600" algn="l" rtl="0">
              <a:lnSpc>
                <a:spcPct val="90000"/>
              </a:lnSpc>
              <a:spcBef>
                <a:spcPts val="667"/>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2pPr>
            <a:lvl3pPr marL="1371600" marR="0" lvl="2" indent="-228600" algn="l" rtl="0">
              <a:lnSpc>
                <a:spcPct val="90000"/>
              </a:lnSpc>
              <a:spcBef>
                <a:spcPts val="667"/>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3pPr>
            <a:lvl4pPr marL="1828800" marR="0" lvl="3" indent="-228600" algn="l" rtl="0">
              <a:lnSpc>
                <a:spcPct val="90000"/>
              </a:lnSpc>
              <a:spcBef>
                <a:spcPts val="667"/>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4pPr>
            <a:lvl5pPr marL="2286000" marR="0" lvl="4" indent="-228600" algn="l" rtl="0">
              <a:lnSpc>
                <a:spcPct val="90000"/>
              </a:lnSpc>
              <a:spcBef>
                <a:spcPts val="667"/>
              </a:spcBef>
              <a:spcAft>
                <a:spcPts val="0"/>
              </a:spcAft>
              <a:buClr>
                <a:srgbClr val="282846"/>
              </a:buClr>
              <a:buSzPts val="1300"/>
              <a:buFont typeface="Arial"/>
              <a:buNone/>
              <a:defRPr sz="1300" b="1" i="0" u="none" strike="noStrike" cap="none">
                <a:solidFill>
                  <a:srgbClr val="282846"/>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52" name="Google Shape;152;p40"/>
          <p:cNvSpPr txBox="1"/>
          <p:nvPr/>
        </p:nvSpPr>
        <p:spPr>
          <a:xfrm>
            <a:off x="1024539" y="8185769"/>
            <a:ext cx="1431278" cy="292388"/>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282846"/>
              </a:buClr>
              <a:buSzPts val="1300"/>
              <a:buFont typeface="Arial"/>
              <a:buNone/>
            </a:pPr>
            <a:r>
              <a:rPr lang="en-GB" sz="1300" b="1">
                <a:solidFill>
                  <a:srgbClr val="282846"/>
                </a:solidFill>
                <a:latin typeface="Arial"/>
                <a:ea typeface="Arial"/>
                <a:cs typeface="Arial"/>
                <a:sym typeface="Arial"/>
              </a:rPr>
              <a:t>WONKHE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0_Green thank you">
  <p:cSld name="20_Green thank you">
    <p:spTree>
      <p:nvGrpSpPr>
        <p:cNvPr id="1" name="Shape 165"/>
        <p:cNvGrpSpPr/>
        <p:nvPr/>
      </p:nvGrpSpPr>
      <p:grpSpPr>
        <a:xfrm>
          <a:off x="0" y="0"/>
          <a:ext cx="0" cy="0"/>
          <a:chOff x="0" y="0"/>
          <a:chExt cx="0" cy="0"/>
        </a:xfrm>
      </p:grpSpPr>
      <p:sp>
        <p:nvSpPr>
          <p:cNvPr id="166" name="Google Shape;166;p43"/>
          <p:cNvSpPr/>
          <p:nvPr/>
        </p:nvSpPr>
        <p:spPr>
          <a:xfrm>
            <a:off x="0" y="1574800"/>
            <a:ext cx="16256000" cy="5994400"/>
          </a:xfrm>
          <a:custGeom>
            <a:avLst/>
            <a:gdLst/>
            <a:ahLst/>
            <a:cxnLst/>
            <a:rect l="l" t="t" r="r" b="b"/>
            <a:pathLst>
              <a:path w="16256000" h="5994400" extrusionOk="0">
                <a:moveTo>
                  <a:pt x="0" y="5994400"/>
                </a:moveTo>
                <a:lnTo>
                  <a:pt x="16256000" y="5994400"/>
                </a:lnTo>
                <a:lnTo>
                  <a:pt x="16256000" y="0"/>
                </a:lnTo>
                <a:lnTo>
                  <a:pt x="0" y="0"/>
                </a:lnTo>
                <a:lnTo>
                  <a:pt x="0" y="5994400"/>
                </a:lnTo>
                <a:close/>
              </a:path>
            </a:pathLst>
          </a:custGeom>
          <a:solidFill>
            <a:srgbClr val="6CE8B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167" name="Google Shape;167;p43"/>
          <p:cNvPicPr preferRelativeResize="0"/>
          <p:nvPr/>
        </p:nvPicPr>
        <p:blipFill rotWithShape="1">
          <a:blip r:embed="rId2">
            <a:alphaModFix/>
          </a:blip>
          <a:srcRect/>
          <a:stretch/>
        </p:blipFill>
        <p:spPr>
          <a:xfrm>
            <a:off x="1165715" y="8000998"/>
            <a:ext cx="2722880" cy="385610"/>
          </a:xfrm>
          <a:prstGeom prst="rect">
            <a:avLst/>
          </a:prstGeom>
          <a:noFill/>
          <a:ln>
            <a:noFill/>
          </a:ln>
        </p:spPr>
      </p:pic>
      <p:pic>
        <p:nvPicPr>
          <p:cNvPr id="168" name="Google Shape;168;p43"/>
          <p:cNvPicPr preferRelativeResize="0"/>
          <p:nvPr/>
        </p:nvPicPr>
        <p:blipFill rotWithShape="1">
          <a:blip r:embed="rId3">
            <a:alphaModFix/>
          </a:blip>
          <a:srcRect/>
          <a:stretch/>
        </p:blipFill>
        <p:spPr>
          <a:xfrm>
            <a:off x="12043168" y="128007"/>
            <a:ext cx="4084328" cy="8887986"/>
          </a:xfrm>
          <a:prstGeom prst="rect">
            <a:avLst/>
          </a:prstGeom>
          <a:noFill/>
          <a:ln>
            <a:noFill/>
          </a:ln>
        </p:spPr>
      </p:pic>
      <p:sp>
        <p:nvSpPr>
          <p:cNvPr id="169" name="Google Shape;169;p43"/>
          <p:cNvSpPr txBox="1">
            <a:spLocks noGrp="1"/>
          </p:cNvSpPr>
          <p:nvPr>
            <p:ph type="body" idx="1"/>
          </p:nvPr>
        </p:nvSpPr>
        <p:spPr>
          <a:xfrm>
            <a:off x="1071931" y="1548816"/>
            <a:ext cx="9314716" cy="229928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333"/>
              </a:spcBef>
              <a:spcAft>
                <a:spcPts val="0"/>
              </a:spcAft>
              <a:buClr>
                <a:schemeClr val="dk1"/>
              </a:buClr>
              <a:buSzPts val="16000"/>
              <a:buFont typeface="Arial"/>
              <a:buNone/>
              <a:defRPr sz="16000" b="0" i="0" u="none" strike="noStrike" cap="none">
                <a:solidFill>
                  <a:schemeClr val="dk1"/>
                </a:solidFill>
                <a:latin typeface="Markazi Text SemiBold"/>
                <a:ea typeface="Markazi Text SemiBold"/>
                <a:cs typeface="Markazi Text SemiBold"/>
                <a:sym typeface="Markazi Text SemiBold"/>
              </a:defRPr>
            </a:lvl1pPr>
            <a:lvl2pPr marL="914400" marR="0" lvl="1" indent="-431800" algn="l" rtl="0">
              <a:lnSpc>
                <a:spcPct val="90000"/>
              </a:lnSpc>
              <a:spcBef>
                <a:spcPts val="667"/>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rtl="0">
              <a:lnSpc>
                <a:spcPct val="90000"/>
              </a:lnSpc>
              <a:spcBef>
                <a:spcPts val="667"/>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DB33-1925-6E34-9CC3-2FE4F5FE61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4C2A5B-987F-9628-5305-CE80D4733E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9BA375-6CC4-5F44-9A63-F725A65750C6}"/>
              </a:ext>
            </a:extLst>
          </p:cNvPr>
          <p:cNvSpPr>
            <a:spLocks noGrp="1"/>
          </p:cNvSpPr>
          <p:nvPr>
            <p:ph type="dt" sz="half" idx="10"/>
          </p:nvPr>
        </p:nvSpPr>
        <p:spPr/>
        <p:txBody>
          <a:bodyPr/>
          <a:lstStyle/>
          <a:p>
            <a:fld id="{625A9F4C-3BD0-42AA-83D1-3F0F5E64C5EE}" type="datetimeFigureOut">
              <a:rPr lang="en-GB" smtClean="0"/>
              <a:t>12/08/2024</a:t>
            </a:fld>
            <a:endParaRPr lang="en-GB"/>
          </a:p>
        </p:txBody>
      </p:sp>
      <p:sp>
        <p:nvSpPr>
          <p:cNvPr id="5" name="Footer Placeholder 4">
            <a:extLst>
              <a:ext uri="{FF2B5EF4-FFF2-40B4-BE49-F238E27FC236}">
                <a16:creationId xmlns:a16="http://schemas.microsoft.com/office/drawing/2014/main" id="{341791B1-4B87-79D0-DA4A-CE60932174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BEE95B-2579-C75B-6EB6-E35C35F8D9FE}"/>
              </a:ext>
            </a:extLst>
          </p:cNvPr>
          <p:cNvSpPr>
            <a:spLocks noGrp="1"/>
          </p:cNvSpPr>
          <p:nvPr>
            <p:ph type="sldNum" sz="quarter" idx="12"/>
          </p:nvPr>
        </p:nvSpPr>
        <p:spPr/>
        <p:txBody>
          <a:bodyPr/>
          <a:lstStyle/>
          <a:p>
            <a:fld id="{BEF640EA-64DC-4EFE-B9A3-2E51D054E373}" type="slidenum">
              <a:rPr lang="en-GB" smtClean="0"/>
              <a:t>‹#›</a:t>
            </a:fld>
            <a:endParaRPr lang="en-GB"/>
          </a:p>
        </p:txBody>
      </p:sp>
    </p:spTree>
    <p:extLst>
      <p:ext uri="{BB962C8B-B14F-4D97-AF65-F5344CB8AC3E}">
        <p14:creationId xmlns:p14="http://schemas.microsoft.com/office/powerpoint/2010/main" val="1233257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1" r:id="rId2"/>
    <p:sldLayoutId id="2147483655" r:id="rId3"/>
    <p:sldLayoutId id="2147483656" r:id="rId4"/>
    <p:sldLayoutId id="2147483665" r:id="rId5"/>
    <p:sldLayoutId id="2147483668" r:id="rId6"/>
    <p:sldLayoutId id="214748367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5.png"/><Relationship Id="rId4" Type="http://schemas.openxmlformats.org/officeDocument/2006/relationships/image" Target="../media/image7.jpeg"/><Relationship Id="rId9"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
          <p:cNvSpPr txBox="1">
            <a:spLocks noGrp="1"/>
          </p:cNvSpPr>
          <p:nvPr>
            <p:ph type="body" idx="1"/>
          </p:nvPr>
        </p:nvSpPr>
        <p:spPr>
          <a:xfrm>
            <a:off x="1079051" y="788550"/>
            <a:ext cx="8677200" cy="4943400"/>
          </a:xfrm>
          <a:prstGeom prst="rect">
            <a:avLst/>
          </a:prstGeom>
          <a:noFill/>
          <a:ln>
            <a:noFill/>
          </a:ln>
        </p:spPr>
        <p:txBody>
          <a:bodyPr spcFirstLastPara="1" wrap="square" lIns="91425" tIns="45700" rIns="91425" bIns="45700" anchor="t" anchorCtr="0">
            <a:noAutofit/>
          </a:bodyPr>
          <a:lstStyle/>
          <a:p>
            <a:pPr marL="0" lvl="0" indent="0" algn="l" rtl="0">
              <a:lnSpc>
                <a:spcPct val="81818"/>
              </a:lnSpc>
              <a:spcBef>
                <a:spcPts val="0"/>
              </a:spcBef>
              <a:spcAft>
                <a:spcPts val="0"/>
              </a:spcAft>
              <a:buClr>
                <a:schemeClr val="dk1"/>
              </a:buClr>
              <a:buSzPts val="11000"/>
              <a:buNone/>
            </a:pPr>
            <a:r>
              <a:rPr lang="en-GB" sz="8000" dirty="0"/>
              <a:t>Have we forgotten how to lobby people that might actually listen? (or the tyranny of nostalgia and why things are harder than you expect)</a:t>
            </a:r>
            <a:endParaRPr sz="8000" dirty="0"/>
          </a:p>
        </p:txBody>
      </p:sp>
      <p:sp>
        <p:nvSpPr>
          <p:cNvPr id="194" name="Google Shape;194;p3"/>
          <p:cNvSpPr txBox="1">
            <a:spLocks noGrp="1"/>
          </p:cNvSpPr>
          <p:nvPr>
            <p:ph type="body" idx="2"/>
          </p:nvPr>
        </p:nvSpPr>
        <p:spPr>
          <a:xfrm>
            <a:off x="1079051" y="8047112"/>
            <a:ext cx="9660783" cy="18087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1"/>
              </a:buClr>
              <a:buSzPts val="1200"/>
              <a:buNone/>
            </a:pPr>
            <a:r>
              <a:rPr lang="en-GB" dirty="0"/>
              <a:t>James Coe | Associate Editor for Research and Innovation, Senior Partner Counterculture, friend to all | WONKHE</a:t>
            </a:r>
            <a:endParaRPr dirty="0"/>
          </a:p>
          <a:p>
            <a:pPr marL="0" lvl="0" indent="0" algn="l" rtl="0">
              <a:lnSpc>
                <a:spcPct val="120000"/>
              </a:lnSpc>
              <a:spcBef>
                <a:spcPts val="200"/>
              </a:spcBef>
              <a:spcAft>
                <a:spcPts val="0"/>
              </a:spcAft>
              <a:buClr>
                <a:schemeClr val="dk1"/>
              </a:buClr>
              <a:buSzPts val="1200"/>
              <a:buNone/>
            </a:pPr>
            <a:endParaRPr dirty="0"/>
          </a:p>
        </p:txBody>
      </p:sp>
      <p:sp>
        <p:nvSpPr>
          <p:cNvPr id="195" name="Google Shape;195;p3"/>
          <p:cNvSpPr txBox="1">
            <a:spLocks noGrp="1"/>
          </p:cNvSpPr>
          <p:nvPr>
            <p:ph type="body" idx="3"/>
          </p:nvPr>
        </p:nvSpPr>
        <p:spPr>
          <a:xfrm>
            <a:off x="1079050" y="8355450"/>
            <a:ext cx="9660783" cy="18087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1"/>
              </a:buClr>
              <a:buSzPts val="1200"/>
              <a:buNone/>
            </a:pPr>
            <a:r>
              <a:rPr lang="en-GB" dirty="0"/>
              <a:t>@James_Coe1 | james@wonkhe.com</a:t>
            </a:r>
            <a:endParaRPr dirty="0"/>
          </a:p>
          <a:p>
            <a:pPr marL="0" lvl="0" indent="0" algn="l" rtl="0">
              <a:lnSpc>
                <a:spcPct val="120000"/>
              </a:lnSpc>
              <a:spcBef>
                <a:spcPts val="200"/>
              </a:spcBef>
              <a:spcAft>
                <a:spcPts val="0"/>
              </a:spcAft>
              <a:buClr>
                <a:schemeClr val="dk1"/>
              </a:buClr>
              <a:buSzPts val="12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7"/>
          <p:cNvSpPr txBox="1">
            <a:spLocks noGrp="1"/>
          </p:cNvSpPr>
          <p:nvPr>
            <p:ph type="ctrTitle"/>
          </p:nvPr>
        </p:nvSpPr>
        <p:spPr>
          <a:xfrm>
            <a:off x="1099594" y="884878"/>
            <a:ext cx="7349925" cy="1330639"/>
          </a:xfrm>
          <a:prstGeom prst="rect">
            <a:avLst/>
          </a:prstGeom>
          <a:noFill/>
          <a:ln>
            <a:noFill/>
          </a:ln>
        </p:spPr>
        <p:txBody>
          <a:bodyPr spcFirstLastPara="1" wrap="square" lIns="0" tIns="0" rIns="0" bIns="0" anchor="t" anchorCtr="0">
            <a:noAutofit/>
          </a:bodyPr>
          <a:lstStyle/>
          <a:p>
            <a:pPr marL="0" lvl="0" indent="0" algn="l" rtl="0">
              <a:lnSpc>
                <a:spcPct val="83333"/>
              </a:lnSpc>
              <a:spcBef>
                <a:spcPts val="0"/>
              </a:spcBef>
              <a:spcAft>
                <a:spcPts val="0"/>
              </a:spcAft>
              <a:buClr>
                <a:schemeClr val="dk1"/>
              </a:buClr>
              <a:buSzPts val="6000"/>
              <a:buFont typeface="Markazi Text SemiBold"/>
              <a:buNone/>
            </a:pPr>
            <a:r>
              <a:rPr lang="en-GB" dirty="0"/>
              <a:t>Structural funding crisis?</a:t>
            </a:r>
            <a:endParaRPr dirty="0"/>
          </a:p>
        </p:txBody>
      </p:sp>
      <p:pic>
        <p:nvPicPr>
          <p:cNvPr id="2" name="Picture 1">
            <a:extLst>
              <a:ext uri="{FF2B5EF4-FFF2-40B4-BE49-F238E27FC236}">
                <a16:creationId xmlns:a16="http://schemas.microsoft.com/office/drawing/2014/main" id="{01B8F6E1-242F-E248-3642-D2F650D64899}"/>
              </a:ext>
            </a:extLst>
          </p:cNvPr>
          <p:cNvPicPr>
            <a:picLocks noChangeAspect="1"/>
          </p:cNvPicPr>
          <p:nvPr/>
        </p:nvPicPr>
        <p:blipFill rotWithShape="1">
          <a:blip r:embed="rId3"/>
          <a:srcRect l="9046" t="26724" r="43392" b="36666"/>
          <a:stretch/>
        </p:blipFill>
        <p:spPr>
          <a:xfrm>
            <a:off x="8564652" y="2037143"/>
            <a:ext cx="7573558" cy="3279109"/>
          </a:xfrm>
          <a:prstGeom prst="rect">
            <a:avLst/>
          </a:prstGeom>
        </p:spPr>
      </p:pic>
      <p:pic>
        <p:nvPicPr>
          <p:cNvPr id="3" name="Picture 2">
            <a:extLst>
              <a:ext uri="{FF2B5EF4-FFF2-40B4-BE49-F238E27FC236}">
                <a16:creationId xmlns:a16="http://schemas.microsoft.com/office/drawing/2014/main" id="{12AEAA7E-0A0A-604A-5CB9-4DD6B820D510}"/>
              </a:ext>
            </a:extLst>
          </p:cNvPr>
          <p:cNvPicPr>
            <a:picLocks noChangeAspect="1"/>
          </p:cNvPicPr>
          <p:nvPr/>
        </p:nvPicPr>
        <p:blipFill rotWithShape="1">
          <a:blip r:embed="rId4"/>
          <a:srcRect l="7500" t="12222" r="35056" b="69259"/>
          <a:stretch/>
        </p:blipFill>
        <p:spPr>
          <a:xfrm>
            <a:off x="0" y="4572000"/>
            <a:ext cx="7097667" cy="1373348"/>
          </a:xfrm>
          <a:prstGeom prst="rect">
            <a:avLst/>
          </a:prstGeom>
        </p:spPr>
      </p:pic>
      <p:pic>
        <p:nvPicPr>
          <p:cNvPr id="4" name="Picture 3">
            <a:extLst>
              <a:ext uri="{FF2B5EF4-FFF2-40B4-BE49-F238E27FC236}">
                <a16:creationId xmlns:a16="http://schemas.microsoft.com/office/drawing/2014/main" id="{DEC383C6-9717-5F61-6053-73314AA9E9A9}"/>
              </a:ext>
            </a:extLst>
          </p:cNvPr>
          <p:cNvPicPr>
            <a:picLocks noChangeAspect="1"/>
          </p:cNvPicPr>
          <p:nvPr/>
        </p:nvPicPr>
        <p:blipFill rotWithShape="1">
          <a:blip r:embed="rId5"/>
          <a:srcRect l="7559" t="74444" r="38570" b="8519"/>
          <a:stretch/>
        </p:blipFill>
        <p:spPr>
          <a:xfrm>
            <a:off x="6066266" y="6500813"/>
            <a:ext cx="9852025" cy="1752600"/>
          </a:xfrm>
          <a:prstGeom prst="rect">
            <a:avLst/>
          </a:prstGeom>
        </p:spPr>
      </p:pic>
      <p:sp>
        <p:nvSpPr>
          <p:cNvPr id="7" name="Text Placeholder 6">
            <a:extLst>
              <a:ext uri="{FF2B5EF4-FFF2-40B4-BE49-F238E27FC236}">
                <a16:creationId xmlns:a16="http://schemas.microsoft.com/office/drawing/2014/main" id="{D8541D68-AEC3-93CF-59A9-C751ECE883A6}"/>
              </a:ext>
            </a:extLst>
          </p:cNvPr>
          <p:cNvSpPr>
            <a:spLocks noGrp="1"/>
          </p:cNvSpPr>
          <p:nvPr>
            <p:ph type="body" idx="4"/>
          </p:nvPr>
        </p:nvSpPr>
        <p:spPr/>
        <p:txBody>
          <a:bodyPr/>
          <a:lstStyle/>
          <a:p>
            <a:endParaRPr lang="en-GB"/>
          </a:p>
        </p:txBody>
      </p:sp>
    </p:spTree>
    <p:extLst>
      <p:ext uri="{BB962C8B-B14F-4D97-AF65-F5344CB8AC3E}">
        <p14:creationId xmlns:p14="http://schemas.microsoft.com/office/powerpoint/2010/main" val="391772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8"/>
          <p:cNvSpPr txBox="1">
            <a:spLocks noGrp="1"/>
          </p:cNvSpPr>
          <p:nvPr>
            <p:ph type="ctrTitle"/>
          </p:nvPr>
        </p:nvSpPr>
        <p:spPr>
          <a:xfrm>
            <a:off x="1024539" y="1010688"/>
            <a:ext cx="4804761" cy="1330639"/>
          </a:xfrm>
          <a:prstGeom prst="rect">
            <a:avLst/>
          </a:prstGeom>
          <a:noFill/>
          <a:ln>
            <a:noFill/>
          </a:ln>
        </p:spPr>
        <p:txBody>
          <a:bodyPr spcFirstLastPara="1" wrap="square" lIns="0" tIns="0" rIns="0" bIns="0" anchor="t" anchorCtr="0">
            <a:noAutofit/>
          </a:bodyPr>
          <a:lstStyle/>
          <a:p>
            <a:pPr marL="0" lvl="0" indent="0" algn="l" rtl="0">
              <a:lnSpc>
                <a:spcPct val="83333"/>
              </a:lnSpc>
              <a:spcBef>
                <a:spcPts val="0"/>
              </a:spcBef>
              <a:spcAft>
                <a:spcPts val="0"/>
              </a:spcAft>
              <a:buClr>
                <a:schemeClr val="dk1"/>
              </a:buClr>
              <a:buSzPts val="6000"/>
              <a:buFont typeface="Markazi Text SemiBold"/>
              <a:buNone/>
            </a:pPr>
            <a:r>
              <a:rPr lang="en-GB" dirty="0"/>
              <a:t>The financial picture</a:t>
            </a:r>
            <a:endParaRPr dirty="0"/>
          </a:p>
        </p:txBody>
      </p:sp>
      <p:pic>
        <p:nvPicPr>
          <p:cNvPr id="2" name="Picture 1">
            <a:extLst>
              <a:ext uri="{FF2B5EF4-FFF2-40B4-BE49-F238E27FC236}">
                <a16:creationId xmlns:a16="http://schemas.microsoft.com/office/drawing/2014/main" id="{BD78FDDF-54C2-7180-3975-18ADF4C29441}"/>
              </a:ext>
            </a:extLst>
          </p:cNvPr>
          <p:cNvPicPr>
            <a:picLocks noChangeAspect="1"/>
          </p:cNvPicPr>
          <p:nvPr/>
        </p:nvPicPr>
        <p:blipFill>
          <a:blip r:embed="rId3"/>
          <a:stretch>
            <a:fillRect/>
          </a:stretch>
        </p:blipFill>
        <p:spPr>
          <a:xfrm>
            <a:off x="297357" y="2680448"/>
            <a:ext cx="7830643" cy="2000529"/>
          </a:xfrm>
          <a:prstGeom prst="rect">
            <a:avLst/>
          </a:prstGeom>
        </p:spPr>
      </p:pic>
      <p:pic>
        <p:nvPicPr>
          <p:cNvPr id="8" name="Picture 7">
            <a:extLst>
              <a:ext uri="{FF2B5EF4-FFF2-40B4-BE49-F238E27FC236}">
                <a16:creationId xmlns:a16="http://schemas.microsoft.com/office/drawing/2014/main" id="{2D1F9595-0A8B-AC7A-9BA5-17BF9B1F3975}"/>
              </a:ext>
            </a:extLst>
          </p:cNvPr>
          <p:cNvPicPr>
            <a:picLocks noChangeAspect="1"/>
          </p:cNvPicPr>
          <p:nvPr/>
        </p:nvPicPr>
        <p:blipFill>
          <a:blip r:embed="rId4"/>
          <a:stretch>
            <a:fillRect/>
          </a:stretch>
        </p:blipFill>
        <p:spPr>
          <a:xfrm>
            <a:off x="11977528" y="320299"/>
            <a:ext cx="3253933" cy="7649172"/>
          </a:xfrm>
          <a:prstGeom prst="rect">
            <a:avLst/>
          </a:prstGeom>
        </p:spPr>
      </p:pic>
      <p:pic>
        <p:nvPicPr>
          <p:cNvPr id="9" name="Picture 8">
            <a:extLst>
              <a:ext uri="{FF2B5EF4-FFF2-40B4-BE49-F238E27FC236}">
                <a16:creationId xmlns:a16="http://schemas.microsoft.com/office/drawing/2014/main" id="{A07F9265-FBEC-53A9-2961-BA6EBC11B891}"/>
              </a:ext>
            </a:extLst>
          </p:cNvPr>
          <p:cNvPicPr>
            <a:picLocks noChangeAspect="1"/>
          </p:cNvPicPr>
          <p:nvPr/>
        </p:nvPicPr>
        <p:blipFill>
          <a:blip r:embed="rId5"/>
          <a:stretch>
            <a:fillRect/>
          </a:stretch>
        </p:blipFill>
        <p:spPr>
          <a:xfrm>
            <a:off x="2325552" y="5020098"/>
            <a:ext cx="8893491" cy="2949373"/>
          </a:xfrm>
          <a:prstGeom prst="rect">
            <a:avLst/>
          </a:prstGeom>
        </p:spPr>
      </p:pic>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p:txBody>
          <a:bodyPr/>
          <a:lstStyle/>
          <a:p>
            <a:endParaRPr lang="en-GB"/>
          </a:p>
        </p:txBody>
      </p:sp>
    </p:spTree>
    <p:extLst>
      <p:ext uri="{BB962C8B-B14F-4D97-AF65-F5344CB8AC3E}">
        <p14:creationId xmlns:p14="http://schemas.microsoft.com/office/powerpoint/2010/main" val="110686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1"/>
          <p:cNvSpPr txBox="1">
            <a:spLocks noGrp="1"/>
          </p:cNvSpPr>
          <p:nvPr>
            <p:ph type="body" idx="1"/>
          </p:nvPr>
        </p:nvSpPr>
        <p:spPr>
          <a:xfrm>
            <a:off x="1071931" y="1548816"/>
            <a:ext cx="9314716" cy="229928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0"/>
              <a:buNone/>
            </a:pPr>
            <a:r>
              <a:rPr lang="en-GB" dirty="0"/>
              <a:t>Political Outlook</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r>
              <a:rPr lang="en-GB" dirty="0"/>
              <a:t>Institute for Government 2022</a:t>
            </a:r>
          </a:p>
        </p:txBody>
      </p:sp>
      <p:pic>
        <p:nvPicPr>
          <p:cNvPr id="6" name="Picture 5">
            <a:extLst>
              <a:ext uri="{FF2B5EF4-FFF2-40B4-BE49-F238E27FC236}">
                <a16:creationId xmlns:a16="http://schemas.microsoft.com/office/drawing/2014/main" id="{894333B2-8046-A0C5-9BBE-416F287C2159}"/>
              </a:ext>
            </a:extLst>
          </p:cNvPr>
          <p:cNvPicPr>
            <a:picLocks noChangeAspect="1"/>
          </p:cNvPicPr>
          <p:nvPr/>
        </p:nvPicPr>
        <p:blipFill>
          <a:blip r:embed="rId3"/>
          <a:stretch>
            <a:fillRect/>
          </a:stretch>
        </p:blipFill>
        <p:spPr>
          <a:xfrm>
            <a:off x="3634938" y="1568128"/>
            <a:ext cx="7993335" cy="4375436"/>
          </a:xfrm>
          <a:prstGeom prst="rect">
            <a:avLst/>
          </a:prstGeom>
        </p:spPr>
      </p:pic>
    </p:spTree>
    <p:extLst>
      <p:ext uri="{BB962C8B-B14F-4D97-AF65-F5344CB8AC3E}">
        <p14:creationId xmlns:p14="http://schemas.microsoft.com/office/powerpoint/2010/main" val="1923834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r>
              <a:rPr lang="en-GB" dirty="0"/>
              <a:t>Institute for Government 2022</a:t>
            </a:r>
          </a:p>
        </p:txBody>
      </p:sp>
      <p:pic>
        <p:nvPicPr>
          <p:cNvPr id="3" name="Picture 2">
            <a:extLst>
              <a:ext uri="{FF2B5EF4-FFF2-40B4-BE49-F238E27FC236}">
                <a16:creationId xmlns:a16="http://schemas.microsoft.com/office/drawing/2014/main" id="{53C1DD15-ECA9-8015-3FC3-43270C464FAD}"/>
              </a:ext>
            </a:extLst>
          </p:cNvPr>
          <p:cNvPicPr>
            <a:picLocks noChangeAspect="1"/>
          </p:cNvPicPr>
          <p:nvPr/>
        </p:nvPicPr>
        <p:blipFill>
          <a:blip r:embed="rId3"/>
          <a:stretch>
            <a:fillRect/>
          </a:stretch>
        </p:blipFill>
        <p:spPr>
          <a:xfrm>
            <a:off x="4750948" y="613887"/>
            <a:ext cx="6964108" cy="7506062"/>
          </a:xfrm>
          <a:prstGeom prst="rect">
            <a:avLst/>
          </a:prstGeom>
        </p:spPr>
      </p:pic>
    </p:spTree>
    <p:extLst>
      <p:ext uri="{BB962C8B-B14F-4D97-AF65-F5344CB8AC3E}">
        <p14:creationId xmlns:p14="http://schemas.microsoft.com/office/powerpoint/2010/main" val="3888958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r>
              <a:rPr lang="en-GB" dirty="0"/>
              <a:t>Institute for Government 2022</a:t>
            </a:r>
          </a:p>
        </p:txBody>
      </p:sp>
      <p:graphicFrame>
        <p:nvGraphicFramePr>
          <p:cNvPr id="2" name="Diagram 1">
            <a:extLst>
              <a:ext uri="{FF2B5EF4-FFF2-40B4-BE49-F238E27FC236}">
                <a16:creationId xmlns:a16="http://schemas.microsoft.com/office/drawing/2014/main" id="{4678F5CD-E4BD-70DF-D532-5ED90E853C1D}"/>
              </a:ext>
            </a:extLst>
          </p:cNvPr>
          <p:cNvGraphicFramePr/>
          <p:nvPr>
            <p:extLst>
              <p:ext uri="{D42A27DB-BD31-4B8C-83A1-F6EECF244321}">
                <p14:modId xmlns:p14="http://schemas.microsoft.com/office/powerpoint/2010/main" val="2209866396"/>
              </p:ext>
            </p:extLst>
          </p:nvPr>
        </p:nvGraphicFramePr>
        <p:xfrm>
          <a:off x="2709333" y="959555"/>
          <a:ext cx="10837333" cy="7224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3921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r>
              <a:rPr lang="en-GB" dirty="0"/>
              <a:t>Institute for Government 2022</a:t>
            </a:r>
          </a:p>
        </p:txBody>
      </p:sp>
      <p:pic>
        <p:nvPicPr>
          <p:cNvPr id="4" name="Picture 3">
            <a:extLst>
              <a:ext uri="{FF2B5EF4-FFF2-40B4-BE49-F238E27FC236}">
                <a16:creationId xmlns:a16="http://schemas.microsoft.com/office/drawing/2014/main" id="{DD1629BA-5059-9AE4-6F16-40EC058E0CD7}"/>
              </a:ext>
            </a:extLst>
          </p:cNvPr>
          <p:cNvPicPr>
            <a:picLocks noChangeAspect="1"/>
          </p:cNvPicPr>
          <p:nvPr/>
        </p:nvPicPr>
        <p:blipFill>
          <a:blip r:embed="rId3"/>
          <a:stretch>
            <a:fillRect/>
          </a:stretch>
        </p:blipFill>
        <p:spPr>
          <a:xfrm>
            <a:off x="3767547" y="2250880"/>
            <a:ext cx="8720905" cy="3525973"/>
          </a:xfrm>
          <a:prstGeom prst="rect">
            <a:avLst/>
          </a:prstGeom>
        </p:spPr>
      </p:pic>
    </p:spTree>
    <p:extLst>
      <p:ext uri="{BB962C8B-B14F-4D97-AF65-F5344CB8AC3E}">
        <p14:creationId xmlns:p14="http://schemas.microsoft.com/office/powerpoint/2010/main" val="71561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1"/>
          <p:cNvSpPr txBox="1">
            <a:spLocks noGrp="1"/>
          </p:cNvSpPr>
          <p:nvPr>
            <p:ph type="body" idx="1"/>
          </p:nvPr>
        </p:nvSpPr>
        <p:spPr>
          <a:xfrm>
            <a:off x="1071931" y="1548816"/>
            <a:ext cx="9314716" cy="229928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0"/>
              <a:buNone/>
            </a:pPr>
            <a:r>
              <a:rPr lang="en-GB" sz="13300" dirty="0"/>
              <a:t>Possible higher education futures</a:t>
            </a:r>
            <a:endParaRPr sz="13300" dirty="0"/>
          </a:p>
        </p:txBody>
      </p:sp>
    </p:spTree>
    <p:extLst>
      <p:ext uri="{BB962C8B-B14F-4D97-AF65-F5344CB8AC3E}">
        <p14:creationId xmlns:p14="http://schemas.microsoft.com/office/powerpoint/2010/main" val="3413171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FF33"/>
        </a:solidFill>
        <a:effectLst/>
      </p:bgPr>
    </p:bg>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endParaRPr lang="en-GB" dirty="0"/>
          </a:p>
        </p:txBody>
      </p:sp>
      <p:pic>
        <p:nvPicPr>
          <p:cNvPr id="10" name="Picture 9">
            <a:extLst>
              <a:ext uri="{FF2B5EF4-FFF2-40B4-BE49-F238E27FC236}">
                <a16:creationId xmlns:a16="http://schemas.microsoft.com/office/drawing/2014/main" id="{6BE7BF6B-9B92-CB5B-F9E1-2B11893AEA44}"/>
              </a:ext>
            </a:extLst>
          </p:cNvPr>
          <p:cNvPicPr>
            <a:picLocks noChangeAspect="1"/>
          </p:cNvPicPr>
          <p:nvPr/>
        </p:nvPicPr>
        <p:blipFill>
          <a:blip r:embed="rId3"/>
          <a:stretch>
            <a:fillRect/>
          </a:stretch>
        </p:blipFill>
        <p:spPr>
          <a:xfrm>
            <a:off x="0" y="0"/>
            <a:ext cx="16256000" cy="9144000"/>
          </a:xfrm>
          <a:prstGeom prst="rect">
            <a:avLst/>
          </a:prstGeom>
        </p:spPr>
      </p:pic>
    </p:spTree>
    <p:extLst>
      <p:ext uri="{BB962C8B-B14F-4D97-AF65-F5344CB8AC3E}">
        <p14:creationId xmlns:p14="http://schemas.microsoft.com/office/powerpoint/2010/main" val="21196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endParaRPr lang="en-GB" dirty="0"/>
          </a:p>
        </p:txBody>
      </p:sp>
      <p:pic>
        <p:nvPicPr>
          <p:cNvPr id="3" name="Picture 2">
            <a:extLst>
              <a:ext uri="{FF2B5EF4-FFF2-40B4-BE49-F238E27FC236}">
                <a16:creationId xmlns:a16="http://schemas.microsoft.com/office/drawing/2014/main" id="{DE0F65E2-82BE-37BB-0EB8-7A763B40E327}"/>
              </a:ext>
            </a:extLst>
          </p:cNvPr>
          <p:cNvPicPr>
            <a:picLocks noChangeAspect="1"/>
          </p:cNvPicPr>
          <p:nvPr/>
        </p:nvPicPr>
        <p:blipFill>
          <a:blip r:embed="rId3"/>
          <a:stretch>
            <a:fillRect/>
          </a:stretch>
        </p:blipFill>
        <p:spPr>
          <a:xfrm>
            <a:off x="645397" y="799955"/>
            <a:ext cx="3362794" cy="3543795"/>
          </a:xfrm>
          <a:prstGeom prst="rect">
            <a:avLst/>
          </a:prstGeom>
        </p:spPr>
      </p:pic>
      <p:pic>
        <p:nvPicPr>
          <p:cNvPr id="6" name="Picture 5">
            <a:extLst>
              <a:ext uri="{FF2B5EF4-FFF2-40B4-BE49-F238E27FC236}">
                <a16:creationId xmlns:a16="http://schemas.microsoft.com/office/drawing/2014/main" id="{88689A3A-B52D-9EA2-F25E-6F37866FC2B8}"/>
              </a:ext>
            </a:extLst>
          </p:cNvPr>
          <p:cNvPicPr>
            <a:picLocks noChangeAspect="1"/>
          </p:cNvPicPr>
          <p:nvPr/>
        </p:nvPicPr>
        <p:blipFill>
          <a:blip r:embed="rId4"/>
          <a:stretch>
            <a:fillRect/>
          </a:stretch>
        </p:blipFill>
        <p:spPr>
          <a:xfrm>
            <a:off x="4527047" y="799955"/>
            <a:ext cx="3600953" cy="3172268"/>
          </a:xfrm>
          <a:prstGeom prst="rect">
            <a:avLst/>
          </a:prstGeom>
        </p:spPr>
      </p:pic>
      <p:pic>
        <p:nvPicPr>
          <p:cNvPr id="8" name="Picture 7">
            <a:extLst>
              <a:ext uri="{FF2B5EF4-FFF2-40B4-BE49-F238E27FC236}">
                <a16:creationId xmlns:a16="http://schemas.microsoft.com/office/drawing/2014/main" id="{1EAA3DFB-B7BB-C30B-CBE1-3E7A2BA008F3}"/>
              </a:ext>
            </a:extLst>
          </p:cNvPr>
          <p:cNvPicPr>
            <a:picLocks noChangeAspect="1"/>
          </p:cNvPicPr>
          <p:nvPr/>
        </p:nvPicPr>
        <p:blipFill>
          <a:blip r:embed="rId5"/>
          <a:stretch>
            <a:fillRect/>
          </a:stretch>
        </p:blipFill>
        <p:spPr>
          <a:xfrm>
            <a:off x="8220628" y="799955"/>
            <a:ext cx="3162741" cy="3381847"/>
          </a:xfrm>
          <a:prstGeom prst="rect">
            <a:avLst/>
          </a:prstGeom>
        </p:spPr>
      </p:pic>
      <p:pic>
        <p:nvPicPr>
          <p:cNvPr id="10" name="Picture 9">
            <a:extLst>
              <a:ext uri="{FF2B5EF4-FFF2-40B4-BE49-F238E27FC236}">
                <a16:creationId xmlns:a16="http://schemas.microsoft.com/office/drawing/2014/main" id="{74A8C897-11A4-D709-D2E8-88458F386AF2}"/>
              </a:ext>
            </a:extLst>
          </p:cNvPr>
          <p:cNvPicPr>
            <a:picLocks noChangeAspect="1"/>
          </p:cNvPicPr>
          <p:nvPr/>
        </p:nvPicPr>
        <p:blipFill>
          <a:blip r:embed="rId6"/>
          <a:stretch>
            <a:fillRect/>
          </a:stretch>
        </p:blipFill>
        <p:spPr>
          <a:xfrm>
            <a:off x="11475997" y="799955"/>
            <a:ext cx="3572374" cy="3181794"/>
          </a:xfrm>
          <a:prstGeom prst="rect">
            <a:avLst/>
          </a:prstGeom>
        </p:spPr>
      </p:pic>
      <p:sp>
        <p:nvSpPr>
          <p:cNvPr id="14" name="TextBox 13">
            <a:extLst>
              <a:ext uri="{FF2B5EF4-FFF2-40B4-BE49-F238E27FC236}">
                <a16:creationId xmlns:a16="http://schemas.microsoft.com/office/drawing/2014/main" id="{34D13C73-827E-5AAF-F0A0-20CCD652E564}"/>
              </a:ext>
            </a:extLst>
          </p:cNvPr>
          <p:cNvSpPr txBox="1"/>
          <p:nvPr/>
        </p:nvSpPr>
        <p:spPr>
          <a:xfrm>
            <a:off x="4155255" y="4785300"/>
            <a:ext cx="8130746" cy="1446550"/>
          </a:xfrm>
          <a:prstGeom prst="rect">
            <a:avLst/>
          </a:prstGeom>
          <a:noFill/>
        </p:spPr>
        <p:txBody>
          <a:bodyPr wrap="square">
            <a:spAutoFit/>
          </a:bodyPr>
          <a:lstStyle/>
          <a:p>
            <a:r>
              <a:rPr lang="en-GB" sz="8800" dirty="0">
                <a:latin typeface="Markazi Text SemiBold" panose="020B0604020202020204" charset="-78"/>
                <a:cs typeface="Markazi Text SemiBold" panose="020B0604020202020204" charset="-78"/>
              </a:rPr>
              <a:t>THERE IS NO PLAN</a:t>
            </a:r>
          </a:p>
        </p:txBody>
      </p:sp>
    </p:spTree>
    <p:extLst>
      <p:ext uri="{BB962C8B-B14F-4D97-AF65-F5344CB8AC3E}">
        <p14:creationId xmlns:p14="http://schemas.microsoft.com/office/powerpoint/2010/main" val="2491730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endParaRPr lang="en-GB" dirty="0"/>
          </a:p>
        </p:txBody>
      </p:sp>
      <p:sp>
        <p:nvSpPr>
          <p:cNvPr id="3" name="Oval 2">
            <a:extLst>
              <a:ext uri="{FF2B5EF4-FFF2-40B4-BE49-F238E27FC236}">
                <a16:creationId xmlns:a16="http://schemas.microsoft.com/office/drawing/2014/main" id="{59912167-BDA4-1CCC-FDA6-B69922DC0995}"/>
              </a:ext>
            </a:extLst>
          </p:cNvPr>
          <p:cNvSpPr/>
          <p:nvPr/>
        </p:nvSpPr>
        <p:spPr>
          <a:xfrm>
            <a:off x="3910655" y="950976"/>
            <a:ext cx="7729728" cy="6515245"/>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What is it we can solve locally that fixes issues nationally AND helps the region and its leaders look good AND it is good for students AND it is possible to do</a:t>
            </a:r>
          </a:p>
        </p:txBody>
      </p:sp>
    </p:spTree>
    <p:extLst>
      <p:ext uri="{BB962C8B-B14F-4D97-AF65-F5344CB8AC3E}">
        <p14:creationId xmlns:p14="http://schemas.microsoft.com/office/powerpoint/2010/main" val="3544300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endParaRPr lang="en-GB" dirty="0"/>
          </a:p>
        </p:txBody>
      </p:sp>
      <p:pic>
        <p:nvPicPr>
          <p:cNvPr id="4" name="Picture 3">
            <a:extLst>
              <a:ext uri="{FF2B5EF4-FFF2-40B4-BE49-F238E27FC236}">
                <a16:creationId xmlns:a16="http://schemas.microsoft.com/office/drawing/2014/main" id="{61F31C24-A915-79EA-0F80-669D68A96558}"/>
              </a:ext>
            </a:extLst>
          </p:cNvPr>
          <p:cNvPicPr>
            <a:picLocks noChangeAspect="1"/>
          </p:cNvPicPr>
          <p:nvPr/>
        </p:nvPicPr>
        <p:blipFill>
          <a:blip r:embed="rId3"/>
          <a:stretch>
            <a:fillRect/>
          </a:stretch>
        </p:blipFill>
        <p:spPr>
          <a:xfrm>
            <a:off x="4784258" y="316743"/>
            <a:ext cx="6687483" cy="4086795"/>
          </a:xfrm>
          <a:prstGeom prst="rect">
            <a:avLst/>
          </a:prstGeom>
        </p:spPr>
      </p:pic>
      <p:grpSp>
        <p:nvGrpSpPr>
          <p:cNvPr id="7" name="Group 6">
            <a:extLst>
              <a:ext uri="{FF2B5EF4-FFF2-40B4-BE49-F238E27FC236}">
                <a16:creationId xmlns:a16="http://schemas.microsoft.com/office/drawing/2014/main" id="{E9E15248-6684-E17B-7248-BBB7AA5697B0}"/>
              </a:ext>
            </a:extLst>
          </p:cNvPr>
          <p:cNvGrpSpPr/>
          <p:nvPr/>
        </p:nvGrpSpPr>
        <p:grpSpPr>
          <a:xfrm>
            <a:off x="-21902" y="5073182"/>
            <a:ext cx="3460540" cy="1668247"/>
            <a:chOff x="1322" y="258850"/>
            <a:chExt cx="5159374" cy="3095624"/>
          </a:xfrm>
        </p:grpSpPr>
        <p:sp>
          <p:nvSpPr>
            <p:cNvPr id="9" name="Rectangle 8">
              <a:extLst>
                <a:ext uri="{FF2B5EF4-FFF2-40B4-BE49-F238E27FC236}">
                  <a16:creationId xmlns:a16="http://schemas.microsoft.com/office/drawing/2014/main" id="{0225AE31-A4E0-24C2-5C72-31CA5FB58CF9}"/>
                </a:ext>
              </a:extLst>
            </p:cNvPr>
            <p:cNvSpPr/>
            <p:nvPr/>
          </p:nvSpPr>
          <p:spPr>
            <a:xfrm>
              <a:off x="1322" y="258850"/>
              <a:ext cx="5159374" cy="3095624"/>
            </a:xfrm>
            <a:prstGeom prst="rect">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TextBox 10">
              <a:extLst>
                <a:ext uri="{FF2B5EF4-FFF2-40B4-BE49-F238E27FC236}">
                  <a16:creationId xmlns:a16="http://schemas.microsoft.com/office/drawing/2014/main" id="{C8EDC303-F2CC-069D-A7BB-86DE297C8F1C}"/>
                </a:ext>
              </a:extLst>
            </p:cNvPr>
            <p:cNvSpPr txBox="1"/>
            <p:nvPr/>
          </p:nvSpPr>
          <p:spPr>
            <a:xfrm>
              <a:off x="1322" y="258850"/>
              <a:ext cx="5159374" cy="30956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GB" sz="2400" kern="1200" dirty="0"/>
                <a:t>Increase unit of resource</a:t>
              </a:r>
            </a:p>
          </p:txBody>
        </p:sp>
      </p:grpSp>
      <p:sp>
        <p:nvSpPr>
          <p:cNvPr id="12" name="TextBox 11">
            <a:extLst>
              <a:ext uri="{FF2B5EF4-FFF2-40B4-BE49-F238E27FC236}">
                <a16:creationId xmlns:a16="http://schemas.microsoft.com/office/drawing/2014/main" id="{A83B2624-FE96-7549-3CB4-A420177CF249}"/>
              </a:ext>
            </a:extLst>
          </p:cNvPr>
          <p:cNvSpPr txBox="1"/>
          <p:nvPr/>
        </p:nvSpPr>
        <p:spPr>
          <a:xfrm>
            <a:off x="6946741" y="5218637"/>
            <a:ext cx="3460540" cy="16599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GB" sz="2400" kern="1200" dirty="0"/>
              <a:t>Increase the grant element</a:t>
            </a:r>
          </a:p>
        </p:txBody>
      </p:sp>
      <p:sp>
        <p:nvSpPr>
          <p:cNvPr id="15" name="TextBox 14">
            <a:extLst>
              <a:ext uri="{FF2B5EF4-FFF2-40B4-BE49-F238E27FC236}">
                <a16:creationId xmlns:a16="http://schemas.microsoft.com/office/drawing/2014/main" id="{DA4D96A3-20DF-3947-D099-B8D87AC648C6}"/>
              </a:ext>
            </a:extLst>
          </p:cNvPr>
          <p:cNvSpPr txBox="1"/>
          <p:nvPr/>
        </p:nvSpPr>
        <p:spPr>
          <a:xfrm>
            <a:off x="13435360" y="5195395"/>
            <a:ext cx="3551389" cy="16268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GB" sz="2400" kern="1200" dirty="0"/>
              <a:t>Raise taxes</a:t>
            </a:r>
          </a:p>
        </p:txBody>
      </p:sp>
      <p:sp>
        <p:nvSpPr>
          <p:cNvPr id="16" name="TextBox 15">
            <a:extLst>
              <a:ext uri="{FF2B5EF4-FFF2-40B4-BE49-F238E27FC236}">
                <a16:creationId xmlns:a16="http://schemas.microsoft.com/office/drawing/2014/main" id="{A01CFE5B-E41B-F15B-03FC-212B7A2E175F}"/>
              </a:ext>
            </a:extLst>
          </p:cNvPr>
          <p:cNvSpPr txBox="1"/>
          <p:nvPr/>
        </p:nvSpPr>
        <p:spPr>
          <a:xfrm>
            <a:off x="10676676" y="5114533"/>
            <a:ext cx="3551389" cy="16268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GB" sz="2400" kern="1200" dirty="0"/>
              <a:t>Grow student numbers even more(?)</a:t>
            </a:r>
          </a:p>
        </p:txBody>
      </p:sp>
      <p:sp>
        <p:nvSpPr>
          <p:cNvPr id="17" name="TextBox 16">
            <a:extLst>
              <a:ext uri="{FF2B5EF4-FFF2-40B4-BE49-F238E27FC236}">
                <a16:creationId xmlns:a16="http://schemas.microsoft.com/office/drawing/2014/main" id="{9868D5D9-60DF-96BF-9165-9A2D1714CA8F}"/>
              </a:ext>
            </a:extLst>
          </p:cNvPr>
          <p:cNvSpPr txBox="1"/>
          <p:nvPr/>
        </p:nvSpPr>
        <p:spPr>
          <a:xfrm>
            <a:off x="3618948" y="5196848"/>
            <a:ext cx="3460540" cy="16599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GB" sz="2400" kern="1200" dirty="0"/>
              <a:t>Massive cost reduction</a:t>
            </a:r>
          </a:p>
        </p:txBody>
      </p:sp>
      <p:sp>
        <p:nvSpPr>
          <p:cNvPr id="19" name="Rectangle 18">
            <a:extLst>
              <a:ext uri="{FF2B5EF4-FFF2-40B4-BE49-F238E27FC236}">
                <a16:creationId xmlns:a16="http://schemas.microsoft.com/office/drawing/2014/main" id="{A6433688-6C1D-2693-D4F9-41FF3942E469}"/>
              </a:ext>
            </a:extLst>
          </p:cNvPr>
          <p:cNvSpPr/>
          <p:nvPr/>
        </p:nvSpPr>
        <p:spPr>
          <a:xfrm>
            <a:off x="3438638" y="5073181"/>
            <a:ext cx="3678909" cy="1668247"/>
          </a:xfrm>
          <a:prstGeom prst="rect">
            <a:avLst/>
          </a:prstGeom>
          <a:no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21" name="Rectangle 20">
            <a:extLst>
              <a:ext uri="{FF2B5EF4-FFF2-40B4-BE49-F238E27FC236}">
                <a16:creationId xmlns:a16="http://schemas.microsoft.com/office/drawing/2014/main" id="{0CEEF454-C8E4-BB09-FF52-353B3006F6AB}"/>
              </a:ext>
            </a:extLst>
          </p:cNvPr>
          <p:cNvSpPr/>
          <p:nvPr/>
        </p:nvSpPr>
        <p:spPr>
          <a:xfrm>
            <a:off x="7117547" y="5073181"/>
            <a:ext cx="3460540" cy="1668247"/>
          </a:xfrm>
          <a:prstGeom prst="rect">
            <a:avLst/>
          </a:prstGeom>
          <a:no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22" name="Rectangle 21">
            <a:extLst>
              <a:ext uri="{FF2B5EF4-FFF2-40B4-BE49-F238E27FC236}">
                <a16:creationId xmlns:a16="http://schemas.microsoft.com/office/drawing/2014/main" id="{86D4AAA4-F3C5-F0C2-F5C5-5D128DD36975}"/>
              </a:ext>
            </a:extLst>
          </p:cNvPr>
          <p:cNvSpPr/>
          <p:nvPr/>
        </p:nvSpPr>
        <p:spPr>
          <a:xfrm>
            <a:off x="10597067" y="5073181"/>
            <a:ext cx="3460540" cy="1668247"/>
          </a:xfrm>
          <a:prstGeom prst="rect">
            <a:avLst/>
          </a:prstGeom>
          <a:no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23" name="Rectangle 22">
            <a:extLst>
              <a:ext uri="{FF2B5EF4-FFF2-40B4-BE49-F238E27FC236}">
                <a16:creationId xmlns:a16="http://schemas.microsoft.com/office/drawing/2014/main" id="{21279DE6-7384-01F4-3357-A7C5612F71ED}"/>
              </a:ext>
            </a:extLst>
          </p:cNvPr>
          <p:cNvSpPr/>
          <p:nvPr/>
        </p:nvSpPr>
        <p:spPr>
          <a:xfrm>
            <a:off x="14038626" y="5073182"/>
            <a:ext cx="2228819" cy="1668246"/>
          </a:xfrm>
          <a:prstGeom prst="rect">
            <a:avLst/>
          </a:prstGeom>
          <a:no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p>
        </p:txBody>
      </p:sp>
    </p:spTree>
    <p:extLst>
      <p:ext uri="{BB962C8B-B14F-4D97-AF65-F5344CB8AC3E}">
        <p14:creationId xmlns:p14="http://schemas.microsoft.com/office/powerpoint/2010/main" val="2021052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endParaRPr lang="en-GB" dirty="0"/>
          </a:p>
        </p:txBody>
      </p:sp>
      <p:pic>
        <p:nvPicPr>
          <p:cNvPr id="4" name="Picture 3">
            <a:extLst>
              <a:ext uri="{FF2B5EF4-FFF2-40B4-BE49-F238E27FC236}">
                <a16:creationId xmlns:a16="http://schemas.microsoft.com/office/drawing/2014/main" id="{DFB8D8F4-0C3F-3556-9DCD-43F3B0A32F42}"/>
              </a:ext>
            </a:extLst>
          </p:cNvPr>
          <p:cNvPicPr>
            <a:picLocks noChangeAspect="1"/>
          </p:cNvPicPr>
          <p:nvPr/>
        </p:nvPicPr>
        <p:blipFill>
          <a:blip r:embed="rId3"/>
          <a:stretch>
            <a:fillRect/>
          </a:stretch>
        </p:blipFill>
        <p:spPr>
          <a:xfrm>
            <a:off x="1216648" y="2685261"/>
            <a:ext cx="13822704" cy="3115110"/>
          </a:xfrm>
          <a:prstGeom prst="rect">
            <a:avLst/>
          </a:prstGeom>
        </p:spPr>
      </p:pic>
    </p:spTree>
    <p:extLst>
      <p:ext uri="{BB962C8B-B14F-4D97-AF65-F5344CB8AC3E}">
        <p14:creationId xmlns:p14="http://schemas.microsoft.com/office/powerpoint/2010/main" val="1614215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endParaRPr lang="en-GB" dirty="0"/>
          </a:p>
        </p:txBody>
      </p:sp>
      <p:graphicFrame>
        <p:nvGraphicFramePr>
          <p:cNvPr id="2" name="Diagram 1">
            <a:extLst>
              <a:ext uri="{FF2B5EF4-FFF2-40B4-BE49-F238E27FC236}">
                <a16:creationId xmlns:a16="http://schemas.microsoft.com/office/drawing/2014/main" id="{EDA5D8AE-7DD3-E9A0-98D8-90631F2B134D}"/>
              </a:ext>
            </a:extLst>
          </p:cNvPr>
          <p:cNvGraphicFramePr/>
          <p:nvPr>
            <p:extLst>
              <p:ext uri="{D42A27DB-BD31-4B8C-83A1-F6EECF244321}">
                <p14:modId xmlns:p14="http://schemas.microsoft.com/office/powerpoint/2010/main" val="2336484239"/>
              </p:ext>
            </p:extLst>
          </p:nvPr>
        </p:nvGraphicFramePr>
        <p:xfrm>
          <a:off x="3339528" y="625922"/>
          <a:ext cx="10837333" cy="7224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0178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1"/>
          <p:cNvSpPr txBox="1">
            <a:spLocks noGrp="1"/>
          </p:cNvSpPr>
          <p:nvPr>
            <p:ph type="body" idx="1"/>
          </p:nvPr>
        </p:nvSpPr>
        <p:spPr>
          <a:xfrm>
            <a:off x="1071931" y="1548816"/>
            <a:ext cx="9314716" cy="229928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0"/>
              <a:buNone/>
            </a:pPr>
            <a:r>
              <a:rPr lang="en-GB" sz="13300" dirty="0"/>
              <a:t>Ok now what</a:t>
            </a:r>
            <a:endParaRPr sz="13300" dirty="0"/>
          </a:p>
        </p:txBody>
      </p:sp>
    </p:spTree>
    <p:extLst>
      <p:ext uri="{BB962C8B-B14F-4D97-AF65-F5344CB8AC3E}">
        <p14:creationId xmlns:p14="http://schemas.microsoft.com/office/powerpoint/2010/main" val="716526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endParaRPr lang="en-GB" dirty="0"/>
          </a:p>
        </p:txBody>
      </p:sp>
      <p:graphicFrame>
        <p:nvGraphicFramePr>
          <p:cNvPr id="2" name="Diagram 1">
            <a:extLst>
              <a:ext uri="{FF2B5EF4-FFF2-40B4-BE49-F238E27FC236}">
                <a16:creationId xmlns:a16="http://schemas.microsoft.com/office/drawing/2014/main" id="{19EBCCD6-49A9-68E1-DD80-C79CFA6CD8E2}"/>
              </a:ext>
            </a:extLst>
          </p:cNvPr>
          <p:cNvGraphicFramePr/>
          <p:nvPr/>
        </p:nvGraphicFramePr>
        <p:xfrm>
          <a:off x="2709333" y="959555"/>
          <a:ext cx="10837333" cy="7224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6682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endParaRPr lang="en-GB" dirty="0"/>
          </a:p>
        </p:txBody>
      </p:sp>
      <p:graphicFrame>
        <p:nvGraphicFramePr>
          <p:cNvPr id="3" name="Diagram 2">
            <a:extLst>
              <a:ext uri="{FF2B5EF4-FFF2-40B4-BE49-F238E27FC236}">
                <a16:creationId xmlns:a16="http://schemas.microsoft.com/office/drawing/2014/main" id="{5209DF34-FE47-38B3-2E1B-A6A30B2292DA}"/>
              </a:ext>
            </a:extLst>
          </p:cNvPr>
          <p:cNvGraphicFramePr/>
          <p:nvPr>
            <p:extLst>
              <p:ext uri="{D42A27DB-BD31-4B8C-83A1-F6EECF244321}">
                <p14:modId xmlns:p14="http://schemas.microsoft.com/office/powerpoint/2010/main" val="1789394081"/>
              </p:ext>
            </p:extLst>
          </p:nvPr>
        </p:nvGraphicFramePr>
        <p:xfrm>
          <a:off x="2709333" y="959555"/>
          <a:ext cx="10837333" cy="7224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7837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F8779-F297-4B36-18E4-D4B37BCD4E61}"/>
              </a:ext>
            </a:extLst>
          </p:cNvPr>
          <p:cNvSpPr>
            <a:spLocks noGrp="1"/>
          </p:cNvSpPr>
          <p:nvPr>
            <p:ph type="body" idx="4"/>
          </p:nvPr>
        </p:nvSpPr>
        <p:spPr>
          <a:xfrm>
            <a:off x="2180334" y="8119949"/>
            <a:ext cx="3655715" cy="224096"/>
          </a:xfrm>
        </p:spPr>
        <p:txBody>
          <a:bodyPr/>
          <a:lstStyle/>
          <a:p>
            <a:endParaRPr lang="en-GB" dirty="0"/>
          </a:p>
        </p:txBody>
      </p:sp>
      <p:graphicFrame>
        <p:nvGraphicFramePr>
          <p:cNvPr id="2" name="Diagram 1">
            <a:extLst>
              <a:ext uri="{FF2B5EF4-FFF2-40B4-BE49-F238E27FC236}">
                <a16:creationId xmlns:a16="http://schemas.microsoft.com/office/drawing/2014/main" id="{2F147533-09F6-5F38-81FD-F91E756F3939}"/>
              </a:ext>
            </a:extLst>
          </p:cNvPr>
          <p:cNvGraphicFramePr/>
          <p:nvPr>
            <p:extLst>
              <p:ext uri="{D42A27DB-BD31-4B8C-83A1-F6EECF244321}">
                <p14:modId xmlns:p14="http://schemas.microsoft.com/office/powerpoint/2010/main" val="92510538"/>
              </p:ext>
            </p:extLst>
          </p:nvPr>
        </p:nvGraphicFramePr>
        <p:xfrm>
          <a:off x="2709333" y="959555"/>
          <a:ext cx="10837333" cy="7224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2776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4816196" y="8804716"/>
            <a:ext cx="593000" cy="338857"/>
          </a:xfrm>
          <a:custGeom>
            <a:avLst/>
            <a:gdLst/>
            <a:ahLst/>
            <a:cxnLst/>
            <a:rect l="l" t="t" r="r" b="b"/>
            <a:pathLst>
              <a:path w="733425" h="419100">
                <a:moveTo>
                  <a:pt x="732961" y="0"/>
                </a:moveTo>
                <a:lnTo>
                  <a:pt x="0" y="0"/>
                </a:lnTo>
                <a:lnTo>
                  <a:pt x="0" y="418835"/>
                </a:lnTo>
                <a:lnTo>
                  <a:pt x="732961" y="418835"/>
                </a:lnTo>
                <a:lnTo>
                  <a:pt x="732961" y="0"/>
                </a:lnTo>
                <a:close/>
              </a:path>
            </a:pathLst>
          </a:custGeom>
          <a:solidFill>
            <a:srgbClr val="24B5AF"/>
          </a:solidFill>
        </p:spPr>
        <p:txBody>
          <a:bodyPr wrap="square" lIns="0" tIns="0" rIns="0" bIns="0" rtlCol="0"/>
          <a:lstStyle/>
          <a:p>
            <a:endParaRPr sz="1456"/>
          </a:p>
        </p:txBody>
      </p:sp>
      <p:sp>
        <p:nvSpPr>
          <p:cNvPr id="11" name="object 11"/>
          <p:cNvSpPr txBox="1">
            <a:spLocks noGrp="1"/>
          </p:cNvSpPr>
          <p:nvPr>
            <p:ph type="sldNum" sz="quarter" idx="7"/>
          </p:nvPr>
        </p:nvSpPr>
        <p:spPr>
          <a:xfrm>
            <a:off x="24588087" y="14630260"/>
            <a:ext cx="730673" cy="164212"/>
          </a:xfrm>
          <a:prstGeom prst="rect">
            <a:avLst/>
          </a:prstGeom>
        </p:spPr>
        <p:txBody>
          <a:bodyPr vert="horz" wrap="square" lIns="0" tIns="0" rIns="0" bIns="0" rtlCol="0">
            <a:spAutoFit/>
          </a:bodyPr>
          <a:lstStyle>
            <a:defPPr>
              <a:defRPr kern="0"/>
            </a:defPPr>
            <a:lvl1pPr>
              <a:defRPr sz="1067" b="0" i="0">
                <a:solidFill>
                  <a:schemeClr val="bg1"/>
                </a:solidFill>
                <a:latin typeface="Open Sans Light"/>
                <a:cs typeface="Open Sans Light"/>
              </a:defRPr>
            </a:lvl1pPr>
          </a:lstStyle>
          <a:p>
            <a:pPr marL="16933">
              <a:spcBef>
                <a:spcPts val="240"/>
              </a:spcBef>
            </a:pPr>
            <a:r>
              <a:rPr lang="en-GB" spc="93"/>
              <a:t>PAGE</a:t>
            </a:r>
            <a:r>
              <a:rPr lang="en-GB" spc="227"/>
              <a:t> </a:t>
            </a:r>
            <a:fld id="{81D60167-4931-47E6-BA6A-407CBD079E47}" type="slidenum">
              <a:rPr spc="-33"/>
              <a:pPr marL="16933">
                <a:spcBef>
                  <a:spcPts val="240"/>
                </a:spcBef>
              </a:pPr>
              <a:t>3</a:t>
            </a:fld>
            <a:r>
              <a:t> </a:t>
            </a:r>
            <a:endParaRPr dirty="0"/>
          </a:p>
        </p:txBody>
      </p:sp>
      <p:sp>
        <p:nvSpPr>
          <p:cNvPr id="5" name="object 5"/>
          <p:cNvSpPr txBox="1"/>
          <p:nvPr/>
        </p:nvSpPr>
        <p:spPr>
          <a:xfrm>
            <a:off x="836910" y="3921181"/>
            <a:ext cx="3441964" cy="608604"/>
          </a:xfrm>
          <a:prstGeom prst="rect">
            <a:avLst/>
          </a:prstGeom>
        </p:spPr>
        <p:txBody>
          <a:bodyPr vert="horz" wrap="square" lIns="0" tIns="196127" rIns="0" bIns="0" rtlCol="0">
            <a:spAutoFit/>
          </a:bodyPr>
          <a:lstStyle/>
          <a:p>
            <a:pPr marL="10268">
              <a:spcBef>
                <a:spcPts val="1544"/>
              </a:spcBef>
              <a:tabLst>
                <a:tab pos="1452938" algn="l"/>
              </a:tabLst>
            </a:pPr>
            <a:r>
              <a:rPr lang="en-GB" sz="2668" dirty="0">
                <a:solidFill>
                  <a:srgbClr val="FFFFFF"/>
                </a:solidFill>
                <a:latin typeface="Open Sans Light"/>
                <a:cs typeface="Open Sans Light"/>
              </a:rPr>
              <a:t>Hiya</a:t>
            </a:r>
            <a:endParaRPr sz="2668" dirty="0">
              <a:latin typeface="Open Sans Light"/>
              <a:cs typeface="Open Sans Light"/>
            </a:endParaRPr>
          </a:p>
        </p:txBody>
      </p:sp>
      <p:pic>
        <p:nvPicPr>
          <p:cNvPr id="8" name="Picture 7" descr="A child lying on the floor with markers&#10;&#10;Description automatically generated">
            <a:extLst>
              <a:ext uri="{FF2B5EF4-FFF2-40B4-BE49-F238E27FC236}">
                <a16:creationId xmlns:a16="http://schemas.microsoft.com/office/drawing/2014/main" id="{F216D388-1B60-3520-5F5E-445337F66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185" y="0"/>
            <a:ext cx="5729591" cy="7639455"/>
          </a:xfrm>
          <a:prstGeom prst="rect">
            <a:avLst/>
          </a:prstGeom>
        </p:spPr>
      </p:pic>
      <p:pic>
        <p:nvPicPr>
          <p:cNvPr id="10" name="Picture 9" descr="A baby sitting in a chair eating a piece of food&#10;&#10;Description automatically generated">
            <a:extLst>
              <a:ext uri="{FF2B5EF4-FFF2-40B4-BE49-F238E27FC236}">
                <a16:creationId xmlns:a16="http://schemas.microsoft.com/office/drawing/2014/main" id="{DB154051-853B-057B-22A5-D33D70A12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4509" y="790418"/>
            <a:ext cx="3983208" cy="7081257"/>
          </a:xfrm>
          <a:prstGeom prst="rect">
            <a:avLst/>
          </a:prstGeom>
        </p:spPr>
      </p:pic>
      <p:pic>
        <p:nvPicPr>
          <p:cNvPr id="13" name="Picture 12" descr="A person holding a child in his arms&#10;&#10;Description automatically generated">
            <a:extLst>
              <a:ext uri="{FF2B5EF4-FFF2-40B4-BE49-F238E27FC236}">
                <a16:creationId xmlns:a16="http://schemas.microsoft.com/office/drawing/2014/main" id="{07257D8F-5F5D-20F2-95C1-7B5348770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6114" y="1569397"/>
            <a:ext cx="5680953" cy="7574604"/>
          </a:xfrm>
          <a:prstGeom prst="rect">
            <a:avLst/>
          </a:prstGeom>
        </p:spPr>
      </p:pic>
      <p:pic>
        <p:nvPicPr>
          <p:cNvPr id="15" name="Picture 14" descr="A baby standing next to a washing machine&#10;&#10;Description automatically generated">
            <a:extLst>
              <a:ext uri="{FF2B5EF4-FFF2-40B4-BE49-F238E27FC236}">
                <a16:creationId xmlns:a16="http://schemas.microsoft.com/office/drawing/2014/main" id="{44B44236-02DE-1FD5-478F-A48B8958CC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0047" y="3225805"/>
            <a:ext cx="6039680" cy="4529760"/>
          </a:xfrm>
          <a:prstGeom prst="rect">
            <a:avLst/>
          </a:prstGeom>
        </p:spPr>
      </p:pic>
      <p:pic>
        <p:nvPicPr>
          <p:cNvPr id="17" name="Picture 16" descr="A person holding a baby&#10;&#10;Description automatically generated">
            <a:extLst>
              <a:ext uri="{FF2B5EF4-FFF2-40B4-BE49-F238E27FC236}">
                <a16:creationId xmlns:a16="http://schemas.microsoft.com/office/drawing/2014/main" id="{FC880356-0F31-7389-38D7-8390AD7BC4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6824" y="2338924"/>
            <a:ext cx="4727643" cy="6303523"/>
          </a:xfrm>
          <a:prstGeom prst="rect">
            <a:avLst/>
          </a:prstGeom>
        </p:spPr>
      </p:pic>
      <p:sp>
        <p:nvSpPr>
          <p:cNvPr id="7" name="Title 6">
            <a:extLst>
              <a:ext uri="{FF2B5EF4-FFF2-40B4-BE49-F238E27FC236}">
                <a16:creationId xmlns:a16="http://schemas.microsoft.com/office/drawing/2014/main" id="{9B788112-F00A-B5AA-2C2C-A7F6F4D906E6}"/>
              </a:ext>
            </a:extLst>
          </p:cNvPr>
          <p:cNvSpPr>
            <a:spLocks noGrp="1"/>
          </p:cNvSpPr>
          <p:nvPr>
            <p:ph type="title"/>
          </p:nvPr>
        </p:nvSpPr>
        <p:spPr/>
        <p:txBody>
          <a:bodyPr/>
          <a:lstStyle/>
          <a:p>
            <a:endParaRPr lang="en-GB" dirty="0"/>
          </a:p>
        </p:txBody>
      </p:sp>
      <p:pic>
        <p:nvPicPr>
          <p:cNvPr id="1026" name="Picture 2">
            <a:extLst>
              <a:ext uri="{FF2B5EF4-FFF2-40B4-BE49-F238E27FC236}">
                <a16:creationId xmlns:a16="http://schemas.microsoft.com/office/drawing/2014/main" id="{82A4CF50-60E3-5A66-7D91-37BB2D6553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816" y="3552279"/>
            <a:ext cx="7523724" cy="559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DD7A37B3-71CD-2C41-8668-FC45ADADAB55}"/>
                  </a:ext>
                </a:extLst>
              </p14:cNvPr>
              <p14:cNvContentPartPr/>
              <p14:nvPr/>
            </p14:nvContentPartPr>
            <p14:xfrm>
              <a:off x="7101510" y="5403039"/>
              <a:ext cx="875520" cy="838800"/>
            </p14:xfrm>
          </p:contentPart>
        </mc:Choice>
        <mc:Fallback xmlns="">
          <p:pic>
            <p:nvPicPr>
              <p:cNvPr id="12" name="Ink 11">
                <a:extLst>
                  <a:ext uri="{FF2B5EF4-FFF2-40B4-BE49-F238E27FC236}">
                    <a16:creationId xmlns:a16="http://schemas.microsoft.com/office/drawing/2014/main" id="{DD7A37B3-71CD-2C41-8668-FC45ADADAB55}"/>
                  </a:ext>
                </a:extLst>
              </p:cNvPr>
              <p:cNvPicPr/>
              <p:nvPr/>
            </p:nvPicPr>
            <p:blipFill>
              <a:blip r:embed="rId10"/>
              <a:stretch>
                <a:fillRect/>
              </a:stretch>
            </p:blipFill>
            <p:spPr>
              <a:xfrm>
                <a:off x="7097190" y="5398719"/>
                <a:ext cx="884160" cy="847440"/>
              </a:xfrm>
              <a:prstGeom prst="rect">
                <a:avLst/>
              </a:prstGeom>
            </p:spPr>
          </p:pic>
        </mc:Fallback>
      </mc:AlternateContent>
    </p:spTree>
    <p:extLst>
      <p:ext uri="{BB962C8B-B14F-4D97-AF65-F5344CB8AC3E}">
        <p14:creationId xmlns:p14="http://schemas.microsoft.com/office/powerpoint/2010/main" val="224352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4816196" y="8804716"/>
            <a:ext cx="593000" cy="338857"/>
          </a:xfrm>
          <a:custGeom>
            <a:avLst/>
            <a:gdLst/>
            <a:ahLst/>
            <a:cxnLst/>
            <a:rect l="l" t="t" r="r" b="b"/>
            <a:pathLst>
              <a:path w="733425" h="419100">
                <a:moveTo>
                  <a:pt x="732961" y="0"/>
                </a:moveTo>
                <a:lnTo>
                  <a:pt x="0" y="0"/>
                </a:lnTo>
                <a:lnTo>
                  <a:pt x="0" y="418835"/>
                </a:lnTo>
                <a:lnTo>
                  <a:pt x="732961" y="418835"/>
                </a:lnTo>
                <a:lnTo>
                  <a:pt x="732961" y="0"/>
                </a:lnTo>
                <a:close/>
              </a:path>
            </a:pathLst>
          </a:custGeom>
          <a:solidFill>
            <a:srgbClr val="24B5AF"/>
          </a:solidFill>
        </p:spPr>
        <p:txBody>
          <a:bodyPr wrap="square" lIns="0" tIns="0" rIns="0" bIns="0" rtlCol="0"/>
          <a:lstStyle/>
          <a:p>
            <a:pPr defTabSz="739304"/>
            <a:endParaRPr sz="1456">
              <a:solidFill>
                <a:sysClr val="windowText" lastClr="000000"/>
              </a:solidFill>
            </a:endParaRPr>
          </a:p>
        </p:txBody>
      </p:sp>
      <p:sp>
        <p:nvSpPr>
          <p:cNvPr id="18" name="object 18"/>
          <p:cNvSpPr txBox="1">
            <a:spLocks noGrp="1"/>
          </p:cNvSpPr>
          <p:nvPr>
            <p:ph type="sldNum" sz="quarter" idx="7"/>
          </p:nvPr>
        </p:nvSpPr>
        <p:spPr>
          <a:xfrm>
            <a:off x="14911285" y="8871803"/>
            <a:ext cx="443112" cy="99579"/>
          </a:xfrm>
          <a:prstGeom prst="rect">
            <a:avLst/>
          </a:prstGeom>
        </p:spPr>
        <p:txBody>
          <a:bodyPr vert="horz" wrap="square" lIns="0" tIns="0" rIns="0" bIns="0" rtlCol="0">
            <a:spAutoFit/>
          </a:bodyPr>
          <a:lstStyle>
            <a:defPPr>
              <a:defRPr lang="en-US"/>
            </a:defPPr>
            <a:lvl1pPr marL="0" algn="l" defTabSz="1219170" rtl="0" eaLnBrk="1" latinLnBrk="0" hangingPunct="1">
              <a:defRPr sz="647" b="0" i="0" kern="1200">
                <a:solidFill>
                  <a:schemeClr val="bg1"/>
                </a:solidFill>
                <a:latin typeface="Open Sans Light"/>
                <a:ea typeface="+mn-ea"/>
                <a:cs typeface="Open Sans Light"/>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0268" defTabSz="739304">
              <a:spcBef>
                <a:spcPts val="145"/>
              </a:spcBef>
            </a:pPr>
            <a:r>
              <a:rPr lang="en-GB" spc="56"/>
              <a:t>PAGE</a:t>
            </a:r>
            <a:r>
              <a:rPr lang="en-GB" spc="137"/>
              <a:t> </a:t>
            </a:r>
            <a:fld id="{81D60167-4931-47E6-BA6A-407CBD079E47}" type="slidenum">
              <a:rPr spc="-20"/>
              <a:pPr marL="10268" defTabSz="739304">
                <a:spcBef>
                  <a:spcPts val="145"/>
                </a:spcBef>
              </a:pPr>
              <a:t>4</a:t>
            </a:fld>
            <a:r>
              <a:t> </a:t>
            </a:r>
            <a:endParaRPr kern="0" dirty="0">
              <a:solidFill>
                <a:prstClr val="white"/>
              </a:solidFill>
            </a:endParaRPr>
          </a:p>
        </p:txBody>
      </p:sp>
      <p:sp>
        <p:nvSpPr>
          <p:cNvPr id="19" name="object 6">
            <a:extLst>
              <a:ext uri="{FF2B5EF4-FFF2-40B4-BE49-F238E27FC236}">
                <a16:creationId xmlns:a16="http://schemas.microsoft.com/office/drawing/2014/main" id="{AADC8C69-AD26-25DB-0976-8F1C91CE9F36}"/>
              </a:ext>
            </a:extLst>
          </p:cNvPr>
          <p:cNvSpPr txBox="1"/>
          <p:nvPr/>
        </p:nvSpPr>
        <p:spPr>
          <a:xfrm>
            <a:off x="6255196" y="2241917"/>
            <a:ext cx="8950441" cy="591361"/>
          </a:xfrm>
          <a:prstGeom prst="rect">
            <a:avLst/>
          </a:prstGeom>
        </p:spPr>
        <p:txBody>
          <a:bodyPr vert="horz" wrap="square" lIns="0" tIns="10268" rIns="0" bIns="0" rtlCol="0">
            <a:spAutoFit/>
          </a:bodyPr>
          <a:lstStyle/>
          <a:p>
            <a:pPr marL="10268" marR="4108" algn="just">
              <a:lnSpc>
                <a:spcPct val="108700"/>
              </a:lnSpc>
              <a:spcBef>
                <a:spcPts val="81"/>
              </a:spcBef>
            </a:pPr>
            <a:endParaRPr lang="en-GB" sz="1739" spc="-8" dirty="0">
              <a:latin typeface="Open Sans Light"/>
              <a:cs typeface="Open Sans Light"/>
            </a:endParaRPr>
          </a:p>
          <a:p>
            <a:pPr marL="10268" marR="4108" algn="just">
              <a:lnSpc>
                <a:spcPct val="108700"/>
              </a:lnSpc>
              <a:spcBef>
                <a:spcPts val="81"/>
              </a:spcBef>
            </a:pPr>
            <a:endParaRPr sz="1739" dirty="0">
              <a:latin typeface="Open Sans Light"/>
              <a:cs typeface="Open Sans Light"/>
            </a:endParaRPr>
          </a:p>
        </p:txBody>
      </p:sp>
      <p:pic>
        <p:nvPicPr>
          <p:cNvPr id="9" name="Picture 8">
            <a:extLst>
              <a:ext uri="{FF2B5EF4-FFF2-40B4-BE49-F238E27FC236}">
                <a16:creationId xmlns:a16="http://schemas.microsoft.com/office/drawing/2014/main" id="{64599729-590B-5CFE-F83C-A1650AB5CFFA}"/>
              </a:ext>
            </a:extLst>
          </p:cNvPr>
          <p:cNvPicPr>
            <a:picLocks noChangeAspect="1"/>
          </p:cNvPicPr>
          <p:nvPr/>
        </p:nvPicPr>
        <p:blipFill>
          <a:blip r:embed="rId2"/>
          <a:stretch>
            <a:fillRect/>
          </a:stretch>
        </p:blipFill>
        <p:spPr>
          <a:xfrm>
            <a:off x="8128000" y="1254351"/>
            <a:ext cx="5977084" cy="5056372"/>
          </a:xfrm>
          <a:prstGeom prst="rect">
            <a:avLst/>
          </a:prstGeom>
        </p:spPr>
      </p:pic>
      <p:pic>
        <p:nvPicPr>
          <p:cNvPr id="7" name="Picture 6">
            <a:extLst>
              <a:ext uri="{FF2B5EF4-FFF2-40B4-BE49-F238E27FC236}">
                <a16:creationId xmlns:a16="http://schemas.microsoft.com/office/drawing/2014/main" id="{B69EFC50-F7FD-5194-14C4-9088C45A6ED9}"/>
              </a:ext>
            </a:extLst>
          </p:cNvPr>
          <p:cNvPicPr>
            <a:picLocks noChangeAspect="1"/>
          </p:cNvPicPr>
          <p:nvPr/>
        </p:nvPicPr>
        <p:blipFill>
          <a:blip r:embed="rId3"/>
          <a:stretch>
            <a:fillRect/>
          </a:stretch>
        </p:blipFill>
        <p:spPr>
          <a:xfrm>
            <a:off x="497104" y="930308"/>
            <a:ext cx="6722584" cy="3048297"/>
          </a:xfrm>
          <a:prstGeom prst="rect">
            <a:avLst/>
          </a:prstGeom>
        </p:spPr>
      </p:pic>
      <p:pic>
        <p:nvPicPr>
          <p:cNvPr id="11" name="Picture 10">
            <a:extLst>
              <a:ext uri="{FF2B5EF4-FFF2-40B4-BE49-F238E27FC236}">
                <a16:creationId xmlns:a16="http://schemas.microsoft.com/office/drawing/2014/main" id="{2D063C2D-1BBC-1937-CC84-8238F77510DB}"/>
              </a:ext>
            </a:extLst>
          </p:cNvPr>
          <p:cNvPicPr>
            <a:picLocks noChangeAspect="1"/>
          </p:cNvPicPr>
          <p:nvPr/>
        </p:nvPicPr>
        <p:blipFill>
          <a:blip r:embed="rId4"/>
          <a:stretch>
            <a:fillRect/>
          </a:stretch>
        </p:blipFill>
        <p:spPr>
          <a:xfrm>
            <a:off x="6055011" y="4171760"/>
            <a:ext cx="4322319" cy="4749800"/>
          </a:xfrm>
          <a:prstGeom prst="rect">
            <a:avLst/>
          </a:prstGeom>
        </p:spPr>
      </p:pic>
      <p:pic>
        <p:nvPicPr>
          <p:cNvPr id="1028" name="Picture 4">
            <a:extLst>
              <a:ext uri="{FF2B5EF4-FFF2-40B4-BE49-F238E27FC236}">
                <a16:creationId xmlns:a16="http://schemas.microsoft.com/office/drawing/2014/main" id="{D0E343A3-2B9F-12A0-D2EA-7D0AE201E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47545" y="930308"/>
            <a:ext cx="3197424" cy="4644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58B715F-6EAC-D15D-BC77-81160ACEDBEA}"/>
              </a:ext>
            </a:extLst>
          </p:cNvPr>
          <p:cNvPicPr>
            <a:picLocks noChangeAspect="1"/>
          </p:cNvPicPr>
          <p:nvPr/>
        </p:nvPicPr>
        <p:blipFill>
          <a:blip r:embed="rId6"/>
          <a:stretch>
            <a:fillRect/>
          </a:stretch>
        </p:blipFill>
        <p:spPr>
          <a:xfrm>
            <a:off x="115884" y="6310723"/>
            <a:ext cx="10348605" cy="1761700"/>
          </a:xfrm>
          <a:prstGeom prst="rect">
            <a:avLst/>
          </a:prstGeom>
        </p:spPr>
      </p:pic>
      <p:sp>
        <p:nvSpPr>
          <p:cNvPr id="6" name="Title 5">
            <a:extLst>
              <a:ext uri="{FF2B5EF4-FFF2-40B4-BE49-F238E27FC236}">
                <a16:creationId xmlns:a16="http://schemas.microsoft.com/office/drawing/2014/main" id="{609FD3DF-1962-BDD1-2970-71A91C90062C}"/>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10198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1"/>
          <p:cNvSpPr txBox="1">
            <a:spLocks noGrp="1"/>
          </p:cNvSpPr>
          <p:nvPr>
            <p:ph type="body" idx="2"/>
          </p:nvPr>
        </p:nvSpPr>
        <p:spPr>
          <a:xfrm>
            <a:off x="1071931" y="1397019"/>
            <a:ext cx="9754500" cy="5387700"/>
          </a:xfrm>
          <a:prstGeom prst="rect">
            <a:avLst/>
          </a:prstGeom>
          <a:noFill/>
          <a:ln>
            <a:noFill/>
          </a:ln>
        </p:spPr>
        <p:txBody>
          <a:bodyPr spcFirstLastPara="1" wrap="square" lIns="91425" tIns="45700" rIns="91425" bIns="45700" anchor="t" anchorCtr="0">
            <a:noAutofit/>
          </a:bodyPr>
          <a:lstStyle/>
          <a:p>
            <a:pPr marL="0" lvl="0" indent="0" algn="l" rtl="0">
              <a:lnSpc>
                <a:spcPct val="75000"/>
              </a:lnSpc>
              <a:spcBef>
                <a:spcPts val="0"/>
              </a:spcBef>
              <a:spcAft>
                <a:spcPts val="0"/>
              </a:spcAft>
              <a:buClr>
                <a:schemeClr val="dk1"/>
              </a:buClr>
              <a:buSzPts val="16000"/>
              <a:buNone/>
            </a:pPr>
            <a:r>
              <a:rPr lang="en-GB" b="1" u="sng" dirty="0">
                <a:solidFill>
                  <a:schemeClr val="tx1"/>
                </a:solidFill>
              </a:rPr>
              <a:t>Choosing to do nothing is a choice</a:t>
            </a:r>
            <a:endParaRPr b="1" u="sng"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7"/>
          <p:cNvSpPr txBox="1">
            <a:spLocks noGrp="1"/>
          </p:cNvSpPr>
          <p:nvPr>
            <p:ph type="ctrTitle"/>
          </p:nvPr>
        </p:nvSpPr>
        <p:spPr>
          <a:xfrm>
            <a:off x="1024539" y="1010688"/>
            <a:ext cx="4804761" cy="1330639"/>
          </a:xfrm>
          <a:prstGeom prst="rect">
            <a:avLst/>
          </a:prstGeom>
          <a:noFill/>
          <a:ln>
            <a:noFill/>
          </a:ln>
        </p:spPr>
        <p:txBody>
          <a:bodyPr spcFirstLastPara="1" wrap="square" lIns="0" tIns="0" rIns="0" bIns="0" anchor="t" anchorCtr="0">
            <a:noAutofit/>
          </a:bodyPr>
          <a:lstStyle/>
          <a:p>
            <a:pPr marL="0" lvl="0" indent="0" algn="l" rtl="0">
              <a:lnSpc>
                <a:spcPct val="83333"/>
              </a:lnSpc>
              <a:spcBef>
                <a:spcPts val="0"/>
              </a:spcBef>
              <a:spcAft>
                <a:spcPts val="0"/>
              </a:spcAft>
              <a:buClr>
                <a:schemeClr val="dk1"/>
              </a:buClr>
              <a:buSzPts val="6000"/>
              <a:buFont typeface="Markazi Text SemiBold"/>
              <a:buNone/>
            </a:pPr>
            <a:r>
              <a:rPr lang="en-GB" dirty="0"/>
              <a:t>The demographic case</a:t>
            </a:r>
            <a:endParaRPr dirty="0"/>
          </a:p>
        </p:txBody>
      </p:sp>
      <p:sp>
        <p:nvSpPr>
          <p:cNvPr id="325" name="Google Shape;325;p17"/>
          <p:cNvSpPr txBox="1">
            <a:spLocks noGrp="1"/>
          </p:cNvSpPr>
          <p:nvPr>
            <p:ph type="body" idx="1"/>
          </p:nvPr>
        </p:nvSpPr>
        <p:spPr>
          <a:xfrm>
            <a:off x="1047264" y="3935430"/>
            <a:ext cx="3149598" cy="2113678"/>
          </a:xfrm>
          <a:prstGeom prst="rect">
            <a:avLst/>
          </a:prstGeom>
          <a:noFill/>
          <a:ln>
            <a:noFill/>
          </a:ln>
        </p:spPr>
        <p:txBody>
          <a:bodyPr spcFirstLastPara="1" wrap="square" lIns="0" tIns="0" rIns="0" bIns="0" anchor="t" anchorCtr="0">
            <a:noAutofit/>
          </a:bodyPr>
          <a:lstStyle/>
          <a:p>
            <a:pPr marL="285750" lvl="0" indent="-285750" algn="l" rtl="0">
              <a:lnSpc>
                <a:spcPct val="131250"/>
              </a:lnSpc>
              <a:spcBef>
                <a:spcPts val="0"/>
              </a:spcBef>
              <a:spcAft>
                <a:spcPts val="0"/>
              </a:spcAft>
              <a:buClr>
                <a:srgbClr val="282846"/>
              </a:buClr>
              <a:buSzPts val="1600"/>
              <a:buFont typeface="Arial" panose="020B0604020202020204" pitchFamily="34" charset="0"/>
              <a:buChar char="•"/>
            </a:pPr>
            <a:r>
              <a:rPr lang="en-GB" dirty="0"/>
              <a:t>Higher education has grown and will continue to grow.</a:t>
            </a:r>
          </a:p>
          <a:p>
            <a:pPr marL="285750" lvl="0" indent="-285750" algn="l" rtl="0">
              <a:lnSpc>
                <a:spcPct val="131250"/>
              </a:lnSpc>
              <a:spcBef>
                <a:spcPts val="0"/>
              </a:spcBef>
              <a:spcAft>
                <a:spcPts val="0"/>
              </a:spcAft>
              <a:buClr>
                <a:srgbClr val="282846"/>
              </a:buClr>
              <a:buSzPts val="1600"/>
              <a:buFont typeface="Arial" panose="020B0604020202020204" pitchFamily="34" charset="0"/>
              <a:buChar char="•"/>
            </a:pPr>
            <a:r>
              <a:rPr lang="en-GB" dirty="0"/>
              <a:t>This is not only because of demographics but because of an economic reality</a:t>
            </a:r>
          </a:p>
          <a:p>
            <a:pPr marL="285750" lvl="0" indent="-285750" algn="l" rtl="0">
              <a:lnSpc>
                <a:spcPct val="131250"/>
              </a:lnSpc>
              <a:spcBef>
                <a:spcPts val="0"/>
              </a:spcBef>
              <a:spcAft>
                <a:spcPts val="0"/>
              </a:spcAft>
              <a:buClr>
                <a:srgbClr val="282846"/>
              </a:buClr>
              <a:buSzPts val="1600"/>
              <a:buFont typeface="Arial" panose="020B0604020202020204" pitchFamily="34" charset="0"/>
              <a:buChar char="•"/>
            </a:pPr>
            <a:r>
              <a:rPr lang="en-GB" dirty="0"/>
              <a:t>The challenge is who do we let in, how, and to do what.</a:t>
            </a:r>
            <a:endParaRPr dirty="0"/>
          </a:p>
        </p:txBody>
      </p:sp>
      <p:sp>
        <p:nvSpPr>
          <p:cNvPr id="326" name="Google Shape;326;p17"/>
          <p:cNvSpPr txBox="1">
            <a:spLocks noGrp="1"/>
          </p:cNvSpPr>
          <p:nvPr>
            <p:ph type="body" idx="2"/>
          </p:nvPr>
        </p:nvSpPr>
        <p:spPr>
          <a:xfrm>
            <a:off x="1047264" y="3410136"/>
            <a:ext cx="5001428" cy="525294"/>
          </a:xfrm>
          <a:prstGeom prst="rect">
            <a:avLst/>
          </a:prstGeom>
          <a:noFill/>
          <a:ln>
            <a:noFill/>
          </a:ln>
        </p:spPr>
        <p:txBody>
          <a:bodyPr spcFirstLastPara="1" wrap="square" lIns="0" tIns="0" rIns="0" bIns="0" anchor="t" anchorCtr="0">
            <a:noAutofit/>
          </a:bodyPr>
          <a:lstStyle/>
          <a:p>
            <a:pPr marL="12700" lvl="0" indent="0" algn="l" rtl="0">
              <a:lnSpc>
                <a:spcPct val="100000"/>
              </a:lnSpc>
              <a:spcBef>
                <a:spcPts val="0"/>
              </a:spcBef>
              <a:spcAft>
                <a:spcPts val="0"/>
              </a:spcAft>
              <a:buClr>
                <a:srgbClr val="282846"/>
              </a:buClr>
              <a:buSzPts val="2000"/>
              <a:buNone/>
            </a:pPr>
            <a:r>
              <a:rPr lang="en-GB" dirty="0"/>
              <a:t>Students</a:t>
            </a:r>
            <a:endParaRPr dirty="0"/>
          </a:p>
        </p:txBody>
      </p:sp>
      <p:sp>
        <p:nvSpPr>
          <p:cNvPr id="3" name="Text Placeholder 2">
            <a:extLst>
              <a:ext uri="{FF2B5EF4-FFF2-40B4-BE49-F238E27FC236}">
                <a16:creationId xmlns:a16="http://schemas.microsoft.com/office/drawing/2014/main" id="{B3A7837E-1B87-5BE0-0FF3-6E2A5326FD55}"/>
              </a:ext>
            </a:extLst>
          </p:cNvPr>
          <p:cNvSpPr>
            <a:spLocks noGrp="1"/>
          </p:cNvSpPr>
          <p:nvPr>
            <p:ph type="body" idx="4"/>
          </p:nvPr>
        </p:nvSpPr>
        <p:spPr/>
        <p:txBody>
          <a:bodyPr/>
          <a:lstStyle/>
          <a:p>
            <a:endParaRPr lang="en-GB"/>
          </a:p>
        </p:txBody>
      </p:sp>
      <p:pic>
        <p:nvPicPr>
          <p:cNvPr id="5" name="Picture 4">
            <a:extLst>
              <a:ext uri="{FF2B5EF4-FFF2-40B4-BE49-F238E27FC236}">
                <a16:creationId xmlns:a16="http://schemas.microsoft.com/office/drawing/2014/main" id="{67D4F535-52AB-2EA6-8494-809E30AC4DCC}"/>
              </a:ext>
            </a:extLst>
          </p:cNvPr>
          <p:cNvPicPr>
            <a:picLocks noChangeAspect="1"/>
          </p:cNvPicPr>
          <p:nvPr/>
        </p:nvPicPr>
        <p:blipFill>
          <a:blip r:embed="rId3"/>
          <a:stretch>
            <a:fillRect/>
          </a:stretch>
        </p:blipFill>
        <p:spPr>
          <a:xfrm>
            <a:off x="7059238" y="518106"/>
            <a:ext cx="7392432" cy="664937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7"/>
          <p:cNvSpPr txBox="1">
            <a:spLocks noGrp="1"/>
          </p:cNvSpPr>
          <p:nvPr>
            <p:ph type="ctrTitle"/>
          </p:nvPr>
        </p:nvSpPr>
        <p:spPr>
          <a:xfrm>
            <a:off x="1024539" y="1010688"/>
            <a:ext cx="4804761" cy="1330639"/>
          </a:xfrm>
          <a:prstGeom prst="rect">
            <a:avLst/>
          </a:prstGeom>
          <a:noFill/>
          <a:ln>
            <a:noFill/>
          </a:ln>
        </p:spPr>
        <p:txBody>
          <a:bodyPr spcFirstLastPara="1" wrap="square" lIns="0" tIns="0" rIns="0" bIns="0" anchor="t" anchorCtr="0">
            <a:noAutofit/>
          </a:bodyPr>
          <a:lstStyle/>
          <a:p>
            <a:pPr marL="0" lvl="0" indent="0" algn="l" rtl="0">
              <a:lnSpc>
                <a:spcPct val="83333"/>
              </a:lnSpc>
              <a:spcBef>
                <a:spcPts val="0"/>
              </a:spcBef>
              <a:spcAft>
                <a:spcPts val="0"/>
              </a:spcAft>
              <a:buClr>
                <a:schemeClr val="dk1"/>
              </a:buClr>
              <a:buSzPts val="6000"/>
              <a:buFont typeface="Markazi Text SemiBold"/>
              <a:buNone/>
            </a:pPr>
            <a:r>
              <a:rPr lang="en-GB" dirty="0"/>
              <a:t>The demographic case</a:t>
            </a:r>
            <a:endParaRPr dirty="0"/>
          </a:p>
        </p:txBody>
      </p:sp>
      <p:sp>
        <p:nvSpPr>
          <p:cNvPr id="326" name="Google Shape;326;p17"/>
          <p:cNvSpPr txBox="1">
            <a:spLocks noGrp="1"/>
          </p:cNvSpPr>
          <p:nvPr>
            <p:ph type="body" idx="2"/>
          </p:nvPr>
        </p:nvSpPr>
        <p:spPr>
          <a:xfrm>
            <a:off x="1047264" y="3410136"/>
            <a:ext cx="5001428" cy="525294"/>
          </a:xfrm>
          <a:prstGeom prst="rect">
            <a:avLst/>
          </a:prstGeom>
          <a:noFill/>
          <a:ln>
            <a:noFill/>
          </a:ln>
        </p:spPr>
        <p:txBody>
          <a:bodyPr spcFirstLastPara="1" wrap="square" lIns="0" tIns="0" rIns="0" bIns="0" anchor="t" anchorCtr="0">
            <a:noAutofit/>
          </a:bodyPr>
          <a:lstStyle/>
          <a:p>
            <a:pPr marL="12700" lvl="0" indent="0" algn="l" rtl="0">
              <a:lnSpc>
                <a:spcPct val="100000"/>
              </a:lnSpc>
              <a:spcBef>
                <a:spcPts val="0"/>
              </a:spcBef>
              <a:spcAft>
                <a:spcPts val="0"/>
              </a:spcAft>
              <a:buClr>
                <a:srgbClr val="282846"/>
              </a:buClr>
              <a:buSzPts val="2000"/>
              <a:buNone/>
            </a:pPr>
            <a:r>
              <a:rPr lang="en-GB" dirty="0"/>
              <a:t>Students</a:t>
            </a:r>
            <a:endParaRPr dirty="0"/>
          </a:p>
        </p:txBody>
      </p:sp>
      <p:sp>
        <p:nvSpPr>
          <p:cNvPr id="3" name="Text Placeholder 2">
            <a:extLst>
              <a:ext uri="{FF2B5EF4-FFF2-40B4-BE49-F238E27FC236}">
                <a16:creationId xmlns:a16="http://schemas.microsoft.com/office/drawing/2014/main" id="{B3A7837E-1B87-5BE0-0FF3-6E2A5326FD55}"/>
              </a:ext>
            </a:extLst>
          </p:cNvPr>
          <p:cNvSpPr>
            <a:spLocks noGrp="1"/>
          </p:cNvSpPr>
          <p:nvPr>
            <p:ph type="body" idx="4"/>
          </p:nvPr>
        </p:nvSpPr>
        <p:spPr/>
        <p:txBody>
          <a:bodyPr/>
          <a:lstStyle/>
          <a:p>
            <a:endParaRPr lang="en-GB"/>
          </a:p>
        </p:txBody>
      </p:sp>
      <p:sp>
        <p:nvSpPr>
          <p:cNvPr id="4" name="Text Placeholder 3">
            <a:extLst>
              <a:ext uri="{FF2B5EF4-FFF2-40B4-BE49-F238E27FC236}">
                <a16:creationId xmlns:a16="http://schemas.microsoft.com/office/drawing/2014/main" id="{2FA5BF6F-4B2E-2543-BBF5-82331F7EF3B6}"/>
              </a:ext>
            </a:extLst>
          </p:cNvPr>
          <p:cNvSpPr>
            <a:spLocks noGrp="1"/>
          </p:cNvSpPr>
          <p:nvPr>
            <p:ph type="body" idx="1"/>
          </p:nvPr>
        </p:nvSpPr>
        <p:spPr/>
        <p:txBody>
          <a:bodyPr/>
          <a:lstStyle/>
          <a:p>
            <a:pPr marL="514350" indent="-285750">
              <a:buFont typeface="Arial" panose="020B0604020202020204" pitchFamily="34" charset="0"/>
              <a:buChar char="•"/>
            </a:pPr>
            <a:r>
              <a:rPr lang="en-GB" dirty="0"/>
              <a:t>Applications rates are still high by historical standards</a:t>
            </a:r>
          </a:p>
          <a:p>
            <a:pPr marL="514350" indent="-285750">
              <a:buFont typeface="Arial" panose="020B0604020202020204" pitchFamily="34" charset="0"/>
              <a:buChar char="•"/>
            </a:pPr>
            <a:r>
              <a:rPr lang="en-GB" dirty="0"/>
              <a:t>There is still a significant proportion of students that could go to university but do not</a:t>
            </a:r>
          </a:p>
        </p:txBody>
      </p:sp>
      <p:pic>
        <p:nvPicPr>
          <p:cNvPr id="9" name="Picture 8">
            <a:extLst>
              <a:ext uri="{FF2B5EF4-FFF2-40B4-BE49-F238E27FC236}">
                <a16:creationId xmlns:a16="http://schemas.microsoft.com/office/drawing/2014/main" id="{82AF9C2B-61BC-D360-E172-AF8493B21632}"/>
              </a:ext>
            </a:extLst>
          </p:cNvPr>
          <p:cNvPicPr>
            <a:picLocks noChangeAspect="1"/>
          </p:cNvPicPr>
          <p:nvPr/>
        </p:nvPicPr>
        <p:blipFill>
          <a:blip r:embed="rId3"/>
          <a:stretch>
            <a:fillRect/>
          </a:stretch>
        </p:blipFill>
        <p:spPr>
          <a:xfrm>
            <a:off x="7553186" y="2318298"/>
            <a:ext cx="7361871" cy="4507404"/>
          </a:xfrm>
          <a:prstGeom prst="rect">
            <a:avLst/>
          </a:prstGeom>
        </p:spPr>
      </p:pic>
    </p:spTree>
    <p:extLst>
      <p:ext uri="{BB962C8B-B14F-4D97-AF65-F5344CB8AC3E}">
        <p14:creationId xmlns:p14="http://schemas.microsoft.com/office/powerpoint/2010/main" val="1312573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7"/>
          <p:cNvSpPr txBox="1">
            <a:spLocks noGrp="1"/>
          </p:cNvSpPr>
          <p:nvPr>
            <p:ph type="ctrTitle"/>
          </p:nvPr>
        </p:nvSpPr>
        <p:spPr>
          <a:xfrm>
            <a:off x="1024539" y="1010688"/>
            <a:ext cx="4652361" cy="1330639"/>
          </a:xfrm>
          <a:prstGeom prst="rect">
            <a:avLst/>
          </a:prstGeom>
          <a:noFill/>
          <a:ln>
            <a:noFill/>
          </a:ln>
        </p:spPr>
        <p:txBody>
          <a:bodyPr spcFirstLastPara="1" wrap="square" lIns="0" tIns="0" rIns="0" bIns="0" anchor="t" anchorCtr="0">
            <a:noAutofit/>
          </a:bodyPr>
          <a:lstStyle/>
          <a:p>
            <a:pPr marL="0" lvl="0" indent="0" algn="l" rtl="0">
              <a:lnSpc>
                <a:spcPct val="83333"/>
              </a:lnSpc>
              <a:spcBef>
                <a:spcPts val="0"/>
              </a:spcBef>
              <a:spcAft>
                <a:spcPts val="0"/>
              </a:spcAft>
              <a:buClr>
                <a:schemeClr val="dk1"/>
              </a:buClr>
              <a:buSzPts val="6000"/>
              <a:buFont typeface="Markazi Text SemiBold"/>
              <a:buNone/>
            </a:pPr>
            <a:r>
              <a:rPr lang="en-GB" dirty="0"/>
              <a:t>Good Jobs</a:t>
            </a:r>
            <a:endParaRPr dirty="0"/>
          </a:p>
        </p:txBody>
      </p:sp>
      <p:pic>
        <p:nvPicPr>
          <p:cNvPr id="4" name="Picture 3">
            <a:extLst>
              <a:ext uri="{FF2B5EF4-FFF2-40B4-BE49-F238E27FC236}">
                <a16:creationId xmlns:a16="http://schemas.microsoft.com/office/drawing/2014/main" id="{2E960CCD-9812-9240-457E-054768943129}"/>
              </a:ext>
            </a:extLst>
          </p:cNvPr>
          <p:cNvPicPr>
            <a:picLocks noChangeAspect="1"/>
          </p:cNvPicPr>
          <p:nvPr/>
        </p:nvPicPr>
        <p:blipFill>
          <a:blip r:embed="rId3"/>
          <a:stretch>
            <a:fillRect/>
          </a:stretch>
        </p:blipFill>
        <p:spPr>
          <a:xfrm>
            <a:off x="172356" y="3317699"/>
            <a:ext cx="7037659" cy="3863531"/>
          </a:xfrm>
          <a:prstGeom prst="rect">
            <a:avLst/>
          </a:prstGeom>
        </p:spPr>
      </p:pic>
      <p:pic>
        <p:nvPicPr>
          <p:cNvPr id="9" name="Picture 8">
            <a:extLst>
              <a:ext uri="{FF2B5EF4-FFF2-40B4-BE49-F238E27FC236}">
                <a16:creationId xmlns:a16="http://schemas.microsoft.com/office/drawing/2014/main" id="{2F66E0C8-A4E4-009D-FFFD-A9A926A5BB51}"/>
              </a:ext>
            </a:extLst>
          </p:cNvPr>
          <p:cNvPicPr>
            <a:picLocks noChangeAspect="1"/>
          </p:cNvPicPr>
          <p:nvPr/>
        </p:nvPicPr>
        <p:blipFill>
          <a:blip r:embed="rId4"/>
          <a:stretch>
            <a:fillRect/>
          </a:stretch>
        </p:blipFill>
        <p:spPr>
          <a:xfrm>
            <a:off x="8724241" y="3317699"/>
            <a:ext cx="6592229" cy="4705488"/>
          </a:xfrm>
          <a:prstGeom prst="rect">
            <a:avLst/>
          </a:prstGeom>
        </p:spPr>
      </p:pic>
      <p:sp>
        <p:nvSpPr>
          <p:cNvPr id="11" name="Text Placeholder 10">
            <a:extLst>
              <a:ext uri="{FF2B5EF4-FFF2-40B4-BE49-F238E27FC236}">
                <a16:creationId xmlns:a16="http://schemas.microsoft.com/office/drawing/2014/main" id="{55422AA6-C536-B788-3873-6409C4E2AEDC}"/>
              </a:ext>
            </a:extLst>
          </p:cNvPr>
          <p:cNvSpPr>
            <a:spLocks noGrp="1"/>
          </p:cNvSpPr>
          <p:nvPr>
            <p:ph type="body" idx="4"/>
          </p:nvPr>
        </p:nvSpPr>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7"/>
          <p:cNvSpPr txBox="1">
            <a:spLocks noGrp="1"/>
          </p:cNvSpPr>
          <p:nvPr>
            <p:ph type="ctrTitle"/>
          </p:nvPr>
        </p:nvSpPr>
        <p:spPr>
          <a:xfrm>
            <a:off x="1024539" y="1010688"/>
            <a:ext cx="4652361" cy="1330639"/>
          </a:xfrm>
          <a:prstGeom prst="rect">
            <a:avLst/>
          </a:prstGeom>
          <a:noFill/>
          <a:ln>
            <a:noFill/>
          </a:ln>
        </p:spPr>
        <p:txBody>
          <a:bodyPr spcFirstLastPara="1" wrap="square" lIns="0" tIns="0" rIns="0" bIns="0" anchor="t" anchorCtr="0">
            <a:noAutofit/>
          </a:bodyPr>
          <a:lstStyle/>
          <a:p>
            <a:pPr marL="0" lvl="0" indent="0" algn="l" rtl="0">
              <a:lnSpc>
                <a:spcPct val="83333"/>
              </a:lnSpc>
              <a:spcBef>
                <a:spcPts val="0"/>
              </a:spcBef>
              <a:spcAft>
                <a:spcPts val="0"/>
              </a:spcAft>
              <a:buClr>
                <a:schemeClr val="dk1"/>
              </a:buClr>
              <a:buSzPts val="6000"/>
              <a:buFont typeface="Markazi Text SemiBold"/>
              <a:buNone/>
            </a:pPr>
            <a:r>
              <a:rPr lang="en-GB" dirty="0"/>
              <a:t>Good Jobs</a:t>
            </a:r>
            <a:endParaRPr dirty="0"/>
          </a:p>
        </p:txBody>
      </p:sp>
      <p:pic>
        <p:nvPicPr>
          <p:cNvPr id="2" name="Picture 1">
            <a:extLst>
              <a:ext uri="{FF2B5EF4-FFF2-40B4-BE49-F238E27FC236}">
                <a16:creationId xmlns:a16="http://schemas.microsoft.com/office/drawing/2014/main" id="{0C7317C3-7CB2-8FDA-C736-6495582DEF48}"/>
              </a:ext>
            </a:extLst>
          </p:cNvPr>
          <p:cNvPicPr>
            <a:picLocks noChangeAspect="1"/>
          </p:cNvPicPr>
          <p:nvPr/>
        </p:nvPicPr>
        <p:blipFill>
          <a:blip r:embed="rId3"/>
          <a:stretch>
            <a:fillRect/>
          </a:stretch>
        </p:blipFill>
        <p:spPr>
          <a:xfrm>
            <a:off x="1024539" y="3106615"/>
            <a:ext cx="6560835" cy="4381509"/>
          </a:xfrm>
          <a:prstGeom prst="rect">
            <a:avLst/>
          </a:prstGeom>
        </p:spPr>
      </p:pic>
      <p:pic>
        <p:nvPicPr>
          <p:cNvPr id="3" name="Picture 2">
            <a:extLst>
              <a:ext uri="{FF2B5EF4-FFF2-40B4-BE49-F238E27FC236}">
                <a16:creationId xmlns:a16="http://schemas.microsoft.com/office/drawing/2014/main" id="{D3C134FF-8A8D-0246-233B-341B0183D2A3}"/>
              </a:ext>
            </a:extLst>
          </p:cNvPr>
          <p:cNvPicPr>
            <a:picLocks noChangeAspect="1"/>
          </p:cNvPicPr>
          <p:nvPr/>
        </p:nvPicPr>
        <p:blipFill>
          <a:blip r:embed="rId4"/>
          <a:stretch>
            <a:fillRect/>
          </a:stretch>
        </p:blipFill>
        <p:spPr>
          <a:xfrm>
            <a:off x="8128000" y="3106615"/>
            <a:ext cx="5598683" cy="3112625"/>
          </a:xfrm>
          <a:prstGeom prst="rect">
            <a:avLst/>
          </a:prstGeom>
        </p:spPr>
      </p:pic>
      <p:sp>
        <p:nvSpPr>
          <p:cNvPr id="6" name="Text Placeholder 5">
            <a:extLst>
              <a:ext uri="{FF2B5EF4-FFF2-40B4-BE49-F238E27FC236}">
                <a16:creationId xmlns:a16="http://schemas.microsoft.com/office/drawing/2014/main" id="{FFD45E9E-140C-7099-9F0E-3552ADBD908F}"/>
              </a:ext>
            </a:extLst>
          </p:cNvPr>
          <p:cNvSpPr>
            <a:spLocks noGrp="1"/>
          </p:cNvSpPr>
          <p:nvPr>
            <p:ph type="body" idx="4"/>
          </p:nvPr>
        </p:nvSpPr>
        <p:spPr/>
        <p:txBody>
          <a:bodyPr/>
          <a:lstStyle/>
          <a:p>
            <a:endParaRPr lang="en-GB"/>
          </a:p>
        </p:txBody>
      </p:sp>
    </p:spTree>
    <p:extLst>
      <p:ext uri="{BB962C8B-B14F-4D97-AF65-F5344CB8AC3E}">
        <p14:creationId xmlns:p14="http://schemas.microsoft.com/office/powerpoint/2010/main" val="3629801664"/>
      </p:ext>
    </p:extLst>
  </p:cSld>
  <p:clrMapOvr>
    <a:masterClrMapping/>
  </p:clrMapOvr>
</p:sld>
</file>

<file path=ppt/theme/theme1.xml><?xml version="1.0" encoding="utf-8"?>
<a:theme xmlns:a="http://schemas.openxmlformats.org/drawingml/2006/main" name="Office Theme">
  <a:themeElements>
    <a:clrScheme name="Wonkhe Theme">
      <a:dk1>
        <a:srgbClr val="282846"/>
      </a:dk1>
      <a:lt1>
        <a:srgbClr val="FFFFFF"/>
      </a:lt1>
      <a:dk2>
        <a:srgbClr val="2B2BF9"/>
      </a:dk2>
      <a:lt2>
        <a:srgbClr val="E7E6E6"/>
      </a:lt2>
      <a:accent1>
        <a:srgbClr val="FFBF41"/>
      </a:accent1>
      <a:accent2>
        <a:srgbClr val="FF4300"/>
      </a:accent2>
      <a:accent3>
        <a:srgbClr val="6DE8B1"/>
      </a:accent3>
      <a:accent4>
        <a:srgbClr val="009656"/>
      </a:accent4>
      <a:accent5>
        <a:srgbClr val="BD96FF"/>
      </a:accent5>
      <a:accent6>
        <a:srgbClr val="7AB0FF"/>
      </a:accent6>
      <a:hlink>
        <a:srgbClr val="282846"/>
      </a:hlink>
      <a:folHlink>
        <a:srgbClr val="7AB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EB47DF6A2E80458617139DCB31904B" ma:contentTypeVersion="10" ma:contentTypeDescription="Create a new document." ma:contentTypeScope="" ma:versionID="721cf7e12242acd314578671aec3e1ee">
  <xsd:schema xmlns:xsd="http://www.w3.org/2001/XMLSchema" xmlns:xs="http://www.w3.org/2001/XMLSchema" xmlns:p="http://schemas.microsoft.com/office/2006/metadata/properties" xmlns:ns2="bb2e6d0c-ee69-42dd-bf20-022007a6fcf5" xmlns:ns3="07e60bad-5275-4c71-8da1-d50b6585844a" targetNamespace="http://schemas.microsoft.com/office/2006/metadata/properties" ma:root="true" ma:fieldsID="097aac35653bde2e03f4f562e325bf43" ns2:_="" ns3:_="">
    <xsd:import namespace="bb2e6d0c-ee69-42dd-bf20-022007a6fcf5"/>
    <xsd:import namespace="07e60bad-5275-4c71-8da1-d50b6585844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2e6d0c-ee69-42dd-bf20-022007a6fc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e60bad-5275-4c71-8da1-d50b658584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E44E87-DB4D-40D0-947A-CF9E6F4FE639}"/>
</file>

<file path=customXml/itemProps2.xml><?xml version="1.0" encoding="utf-8"?>
<ds:datastoreItem xmlns:ds="http://schemas.openxmlformats.org/officeDocument/2006/customXml" ds:itemID="{0F1BF8B2-EBA6-4376-B540-5FD70338D00A}"/>
</file>

<file path=docProps/app.xml><?xml version="1.0" encoding="utf-8"?>
<Properties xmlns="http://schemas.openxmlformats.org/officeDocument/2006/extended-properties" xmlns:vt="http://schemas.openxmlformats.org/officeDocument/2006/docPropsVTypes">
  <TotalTime>2700</TotalTime>
  <Words>317</Words>
  <Application>Microsoft Office PowerPoint</Application>
  <PresentationFormat>Custom</PresentationFormat>
  <Paragraphs>56</Paragraphs>
  <Slides>26</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Markazi Text SemiBold</vt:lpstr>
      <vt:lpstr>Arial</vt:lpstr>
      <vt:lpstr>Open Sans Light</vt:lpstr>
      <vt:lpstr>Calibri</vt:lpstr>
      <vt:lpstr>Office Theme</vt:lpstr>
      <vt:lpstr>PowerPoint Presentation</vt:lpstr>
      <vt:lpstr>PowerPoint Presentation</vt:lpstr>
      <vt:lpstr>PowerPoint Presentation</vt:lpstr>
      <vt:lpstr>PowerPoint Presentation</vt:lpstr>
      <vt:lpstr>PowerPoint Presentation</vt:lpstr>
      <vt:lpstr>The demographic case</vt:lpstr>
      <vt:lpstr>The demographic case</vt:lpstr>
      <vt:lpstr>Good Jobs</vt:lpstr>
      <vt:lpstr>Good Jobs</vt:lpstr>
      <vt:lpstr>Structural funding crisis?</vt:lpstr>
      <vt:lpstr>The financial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CHARNELLE</dc:creator>
  <cp:lastModifiedBy>James Coe</cp:lastModifiedBy>
  <cp:revision>3</cp:revision>
  <dcterms:created xsi:type="dcterms:W3CDTF">2019-03-02T16:14:54Z</dcterms:created>
  <dcterms:modified xsi:type="dcterms:W3CDTF">2024-08-14T07:00:05Z</dcterms:modified>
</cp:coreProperties>
</file>