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Didact Gothic" panose="00000500000000000000" pitchFamily="2" charset="0"/>
      <p:regular r:id="rId23"/>
    </p:embeddedFont>
    <p:embeddedFont>
      <p:font typeface="Julius Sans One" panose="020B0604020202020204" charset="0"/>
      <p:regular r:id="rId24"/>
    </p:embeddedFont>
    <p:embeddedFont>
      <p:font typeface="Playfair Display" panose="00000500000000000000" pitchFamily="2" charset="0"/>
      <p:regular r:id="rId25"/>
      <p:bold r:id="rId26"/>
      <p:italic r:id="rId27"/>
      <p:boldItalic r:id="rId28"/>
    </p:embeddedFont>
    <p:embeddedFont>
      <p:font typeface="Questrial" pitchFamily="2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Medium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UdRtNGG+ppKbPYwpbyI9IO07F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46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ff35c60d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eff35c60d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ff35c60d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eff35c60d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ff35c60d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eff35c60d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eff35c60d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eff35c60d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ff35c60d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eff35c60d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f08da425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f08da425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f08da425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f08da4257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f08da4257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f08da4257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08da4257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f08da4257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f08da4257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f08da4257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eff59c8d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eff59c8d1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f13d04d29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f13d04d29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ff59c8d1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eff59c8d1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ff59c8d1c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eff59c8d1c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ff35c60d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eff35c60d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ff35c60d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eff35c60d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ff35c60d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eff35c60d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ff35c60d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ff35c60d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ff35c60d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eff35c60d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1"/>
          <p:cNvSpPr/>
          <p:nvPr/>
        </p:nvSpPr>
        <p:spPr>
          <a:xfrm>
            <a:off x="-3519950" y="700200"/>
            <a:ext cx="7035600" cy="32772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1"/>
          <p:cNvSpPr/>
          <p:nvPr/>
        </p:nvSpPr>
        <p:spPr>
          <a:xfrm>
            <a:off x="0" y="1255025"/>
            <a:ext cx="4322700" cy="3891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1"/>
          <p:cNvSpPr/>
          <p:nvPr/>
        </p:nvSpPr>
        <p:spPr>
          <a:xfrm flipH="1">
            <a:off x="1034200" y="0"/>
            <a:ext cx="10867800" cy="5143500"/>
          </a:xfrm>
          <a:prstGeom prst="triangle">
            <a:avLst>
              <a:gd name="adj" fmla="val 4985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1"/>
          <p:cNvSpPr txBox="1">
            <a:spLocks noGrp="1"/>
          </p:cNvSpPr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Julius Sans One"/>
              <a:buNone/>
              <a:defRPr sz="4700" b="1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subTitle" idx="1"/>
          </p:nvPr>
        </p:nvSpPr>
        <p:spPr>
          <a:xfrm>
            <a:off x="4433500" y="4154375"/>
            <a:ext cx="38292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1"/>
          <p:cNvSpPr txBox="1">
            <a:spLocks noGrp="1"/>
          </p:cNvSpPr>
          <p:nvPr>
            <p:ph type="body" idx="1"/>
          </p:nvPr>
        </p:nvSpPr>
        <p:spPr>
          <a:xfrm>
            <a:off x="772300" y="2251100"/>
            <a:ext cx="3850200" cy="20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title"/>
          </p:nvPr>
        </p:nvSpPr>
        <p:spPr>
          <a:xfrm>
            <a:off x="772300" y="1121275"/>
            <a:ext cx="43908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2"/>
          <p:cNvSpPr txBox="1">
            <a:spLocks noGrp="1"/>
          </p:cNvSpPr>
          <p:nvPr>
            <p:ph type="title"/>
          </p:nvPr>
        </p:nvSpPr>
        <p:spPr>
          <a:xfrm>
            <a:off x="805050" y="1766625"/>
            <a:ext cx="7533900" cy="14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4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">
    <p:bg>
      <p:bgPr>
        <a:solidFill>
          <a:schemeClr val="accent5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3"/>
          <p:cNvSpPr txBox="1">
            <a:spLocks noGrp="1"/>
          </p:cNvSpPr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3"/>
          <p:cNvSpPr txBox="1">
            <a:spLocks noGrp="1"/>
          </p:cNvSpPr>
          <p:nvPr>
            <p:ph type="title" idx="2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63"/>
          <p:cNvSpPr txBox="1">
            <a:spLocks noGrp="1"/>
          </p:cNvSpPr>
          <p:nvPr>
            <p:ph type="subTitle" idx="1"/>
          </p:nvPr>
        </p:nvSpPr>
        <p:spPr>
          <a:xfrm>
            <a:off x="734175" y="1166911"/>
            <a:ext cx="27327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0" name="Google Shape;80;p63"/>
          <p:cNvSpPr txBox="1">
            <a:spLocks noGrp="1"/>
          </p:cNvSpPr>
          <p:nvPr>
            <p:ph type="title" idx="3"/>
          </p:nvPr>
        </p:nvSpPr>
        <p:spPr>
          <a:xfrm>
            <a:off x="1120875" y="3477975"/>
            <a:ext cx="19593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subTitle" idx="4"/>
          </p:nvPr>
        </p:nvSpPr>
        <p:spPr>
          <a:xfrm>
            <a:off x="734175" y="3752347"/>
            <a:ext cx="27327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title" idx="5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subTitle" idx="6"/>
          </p:nvPr>
        </p:nvSpPr>
        <p:spPr>
          <a:xfrm>
            <a:off x="5677146" y="1166911"/>
            <a:ext cx="27327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" name="Google Shape;84;p63"/>
          <p:cNvSpPr txBox="1">
            <a:spLocks noGrp="1"/>
          </p:cNvSpPr>
          <p:nvPr>
            <p:ph type="title" idx="7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63"/>
          <p:cNvSpPr txBox="1">
            <a:spLocks noGrp="1"/>
          </p:cNvSpPr>
          <p:nvPr>
            <p:ph type="subTitle" idx="8"/>
          </p:nvPr>
        </p:nvSpPr>
        <p:spPr>
          <a:xfrm>
            <a:off x="5677146" y="3751902"/>
            <a:ext cx="27327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6">
    <p:bg>
      <p:bgPr>
        <a:solidFill>
          <a:schemeClr val="accent5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4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64"/>
          <p:cNvSpPr txBox="1">
            <a:spLocks noGrp="1"/>
          </p:cNvSpPr>
          <p:nvPr>
            <p:ph type="subTitle" idx="1"/>
          </p:nvPr>
        </p:nvSpPr>
        <p:spPr>
          <a:xfrm>
            <a:off x="1560838" y="3508850"/>
            <a:ext cx="274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9" name="Google Shape;89;p64"/>
          <p:cNvSpPr txBox="1">
            <a:spLocks noGrp="1"/>
          </p:cNvSpPr>
          <p:nvPr>
            <p:ph type="subTitle" idx="2"/>
          </p:nvPr>
        </p:nvSpPr>
        <p:spPr>
          <a:xfrm>
            <a:off x="4839962" y="3508850"/>
            <a:ext cx="274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90" name="Google Shape;90;p64"/>
          <p:cNvSpPr txBox="1">
            <a:spLocks noGrp="1"/>
          </p:cNvSpPr>
          <p:nvPr>
            <p:ph type="title" idx="3"/>
          </p:nvPr>
        </p:nvSpPr>
        <p:spPr>
          <a:xfrm>
            <a:off x="1865338" y="3248250"/>
            <a:ext cx="21342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64"/>
          <p:cNvSpPr txBox="1">
            <a:spLocks noGrp="1"/>
          </p:cNvSpPr>
          <p:nvPr>
            <p:ph type="title" idx="4"/>
          </p:nvPr>
        </p:nvSpPr>
        <p:spPr>
          <a:xfrm>
            <a:off x="5144462" y="3248250"/>
            <a:ext cx="21342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64"/>
          <p:cNvSpPr/>
          <p:nvPr/>
        </p:nvSpPr>
        <p:spPr>
          <a:xfrm rot="10800000" flipH="1">
            <a:off x="0" y="-36200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4"/>
          <p:cNvSpPr/>
          <p:nvPr/>
        </p:nvSpPr>
        <p:spPr>
          <a:xfrm>
            <a:off x="6035425" y="3058950"/>
            <a:ext cx="5364900" cy="25164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bg>
      <p:bgPr>
        <a:solidFill>
          <a:schemeClr val="accent5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5"/>
          <p:cNvSpPr txBox="1">
            <a:spLocks noGrp="1"/>
          </p:cNvSpPr>
          <p:nvPr>
            <p:ph type="title"/>
          </p:nvPr>
        </p:nvSpPr>
        <p:spPr>
          <a:xfrm>
            <a:off x="860045" y="2257650"/>
            <a:ext cx="1499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65"/>
          <p:cNvSpPr txBox="1">
            <a:spLocks noGrp="1"/>
          </p:cNvSpPr>
          <p:nvPr>
            <p:ph type="subTitle" idx="1"/>
          </p:nvPr>
        </p:nvSpPr>
        <p:spPr>
          <a:xfrm>
            <a:off x="396438" y="2516400"/>
            <a:ext cx="2426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97" name="Google Shape;97;p65"/>
          <p:cNvSpPr txBox="1">
            <a:spLocks noGrp="1"/>
          </p:cNvSpPr>
          <p:nvPr>
            <p:ph type="title" idx="2"/>
          </p:nvPr>
        </p:nvSpPr>
        <p:spPr>
          <a:xfrm>
            <a:off x="6784967" y="2257650"/>
            <a:ext cx="1499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65"/>
          <p:cNvSpPr txBox="1">
            <a:spLocks noGrp="1"/>
          </p:cNvSpPr>
          <p:nvPr>
            <p:ph type="subTitle" idx="3"/>
          </p:nvPr>
        </p:nvSpPr>
        <p:spPr>
          <a:xfrm>
            <a:off x="6321462" y="2516400"/>
            <a:ext cx="2426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99" name="Google Shape;99;p65"/>
          <p:cNvSpPr txBox="1">
            <a:spLocks noGrp="1"/>
          </p:cNvSpPr>
          <p:nvPr>
            <p:ph type="title" idx="4"/>
          </p:nvPr>
        </p:nvSpPr>
        <p:spPr>
          <a:xfrm>
            <a:off x="3831372" y="2257650"/>
            <a:ext cx="1499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65"/>
          <p:cNvSpPr txBox="1">
            <a:spLocks noGrp="1"/>
          </p:cNvSpPr>
          <p:nvPr>
            <p:ph type="subTitle" idx="5"/>
          </p:nvPr>
        </p:nvSpPr>
        <p:spPr>
          <a:xfrm>
            <a:off x="3367762" y="2516400"/>
            <a:ext cx="2426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1" name="Google Shape;101;p65"/>
          <p:cNvSpPr/>
          <p:nvPr/>
        </p:nvSpPr>
        <p:spPr>
          <a:xfrm>
            <a:off x="3198450" y="3764666"/>
            <a:ext cx="2727900" cy="14163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5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6"/>
          <p:cNvSpPr txBox="1">
            <a:spLocks noGrp="1"/>
          </p:cNvSpPr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8">
    <p:bg>
      <p:bgPr>
        <a:solidFill>
          <a:schemeClr val="accent5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7"/>
          <p:cNvSpPr txBox="1">
            <a:spLocks noGrp="1"/>
          </p:cNvSpPr>
          <p:nvPr>
            <p:ph type="body" idx="1"/>
          </p:nvPr>
        </p:nvSpPr>
        <p:spPr>
          <a:xfrm>
            <a:off x="2078825" y="4183375"/>
            <a:ext cx="52293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7" name="Google Shape;107;p67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31">
    <p:bg>
      <p:bgPr>
        <a:solidFill>
          <a:schemeClr val="accent5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8"/>
          <p:cNvSpPr txBox="1">
            <a:spLocks noGrp="1"/>
          </p:cNvSpPr>
          <p:nvPr>
            <p:ph type="title"/>
          </p:nvPr>
        </p:nvSpPr>
        <p:spPr>
          <a:xfrm>
            <a:off x="689925" y="3400659"/>
            <a:ext cx="165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68"/>
          <p:cNvSpPr txBox="1">
            <a:spLocks noGrp="1"/>
          </p:cNvSpPr>
          <p:nvPr>
            <p:ph type="subTitle" idx="1"/>
          </p:nvPr>
        </p:nvSpPr>
        <p:spPr>
          <a:xfrm>
            <a:off x="446775" y="3659400"/>
            <a:ext cx="21450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1" name="Google Shape;111;p68"/>
          <p:cNvSpPr txBox="1">
            <a:spLocks noGrp="1"/>
          </p:cNvSpPr>
          <p:nvPr>
            <p:ph type="title" idx="2"/>
          </p:nvPr>
        </p:nvSpPr>
        <p:spPr>
          <a:xfrm>
            <a:off x="6795375" y="3400659"/>
            <a:ext cx="165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68"/>
          <p:cNvSpPr txBox="1">
            <a:spLocks noGrp="1"/>
          </p:cNvSpPr>
          <p:nvPr>
            <p:ph type="subTitle" idx="3"/>
          </p:nvPr>
        </p:nvSpPr>
        <p:spPr>
          <a:xfrm>
            <a:off x="6571725" y="3659400"/>
            <a:ext cx="21450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3" name="Google Shape;113;p68"/>
          <p:cNvSpPr txBox="1">
            <a:spLocks noGrp="1"/>
          </p:cNvSpPr>
          <p:nvPr>
            <p:ph type="title" idx="4"/>
          </p:nvPr>
        </p:nvSpPr>
        <p:spPr>
          <a:xfrm>
            <a:off x="3752400" y="3400659"/>
            <a:ext cx="165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68"/>
          <p:cNvSpPr txBox="1">
            <a:spLocks noGrp="1"/>
          </p:cNvSpPr>
          <p:nvPr>
            <p:ph type="subTitle" idx="5"/>
          </p:nvPr>
        </p:nvSpPr>
        <p:spPr>
          <a:xfrm>
            <a:off x="3509250" y="3659400"/>
            <a:ext cx="21450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5" name="Google Shape;115;p68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29">
    <p:bg>
      <p:bgPr>
        <a:solidFill>
          <a:schemeClr val="accent5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9"/>
          <p:cNvSpPr/>
          <p:nvPr/>
        </p:nvSpPr>
        <p:spPr>
          <a:xfrm>
            <a:off x="-3485600" y="1687000"/>
            <a:ext cx="7403100" cy="3794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9"/>
          <p:cNvSpPr/>
          <p:nvPr/>
        </p:nvSpPr>
        <p:spPr>
          <a:xfrm>
            <a:off x="779625" y="1357600"/>
            <a:ext cx="7737300" cy="317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9"/>
          <p:cNvSpPr txBox="1">
            <a:spLocks noGrp="1"/>
          </p:cNvSpPr>
          <p:nvPr>
            <p:ph type="title"/>
          </p:nvPr>
        </p:nvSpPr>
        <p:spPr>
          <a:xfrm>
            <a:off x="1043779" y="1754375"/>
            <a:ext cx="1897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69"/>
          <p:cNvSpPr txBox="1">
            <a:spLocks noGrp="1"/>
          </p:cNvSpPr>
          <p:nvPr>
            <p:ph type="subTitle" idx="1"/>
          </p:nvPr>
        </p:nvSpPr>
        <p:spPr>
          <a:xfrm>
            <a:off x="1059229" y="2064083"/>
            <a:ext cx="18666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1" name="Google Shape;121;p69"/>
          <p:cNvSpPr txBox="1">
            <a:spLocks noGrp="1"/>
          </p:cNvSpPr>
          <p:nvPr>
            <p:ph type="title" idx="2"/>
          </p:nvPr>
        </p:nvSpPr>
        <p:spPr>
          <a:xfrm>
            <a:off x="1043779" y="3204651"/>
            <a:ext cx="1897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69"/>
          <p:cNvSpPr txBox="1">
            <a:spLocks noGrp="1"/>
          </p:cNvSpPr>
          <p:nvPr>
            <p:ph type="subTitle" idx="3"/>
          </p:nvPr>
        </p:nvSpPr>
        <p:spPr>
          <a:xfrm>
            <a:off x="1059229" y="3538242"/>
            <a:ext cx="18666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3" name="Google Shape;123;p69"/>
          <p:cNvSpPr txBox="1">
            <a:spLocks noGrp="1"/>
          </p:cNvSpPr>
          <p:nvPr>
            <p:ph type="title" idx="4"/>
          </p:nvPr>
        </p:nvSpPr>
        <p:spPr>
          <a:xfrm>
            <a:off x="3631360" y="1754375"/>
            <a:ext cx="18819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69"/>
          <p:cNvSpPr txBox="1">
            <a:spLocks noGrp="1"/>
          </p:cNvSpPr>
          <p:nvPr>
            <p:ph type="subTitle" idx="5"/>
          </p:nvPr>
        </p:nvSpPr>
        <p:spPr>
          <a:xfrm>
            <a:off x="3639010" y="2064076"/>
            <a:ext cx="18666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5" name="Google Shape;125;p69"/>
          <p:cNvSpPr txBox="1">
            <a:spLocks noGrp="1"/>
          </p:cNvSpPr>
          <p:nvPr>
            <p:ph type="title" idx="6"/>
          </p:nvPr>
        </p:nvSpPr>
        <p:spPr>
          <a:xfrm>
            <a:off x="3631360" y="3204651"/>
            <a:ext cx="18819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69"/>
          <p:cNvSpPr txBox="1">
            <a:spLocks noGrp="1"/>
          </p:cNvSpPr>
          <p:nvPr>
            <p:ph type="subTitle" idx="7"/>
          </p:nvPr>
        </p:nvSpPr>
        <p:spPr>
          <a:xfrm>
            <a:off x="3639010" y="3538242"/>
            <a:ext cx="18666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7" name="Google Shape;127;p69"/>
          <p:cNvSpPr txBox="1">
            <a:spLocks noGrp="1"/>
          </p:cNvSpPr>
          <p:nvPr>
            <p:ph type="title" idx="8"/>
          </p:nvPr>
        </p:nvSpPr>
        <p:spPr>
          <a:xfrm>
            <a:off x="6215127" y="1754375"/>
            <a:ext cx="18756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69"/>
          <p:cNvSpPr txBox="1">
            <a:spLocks noGrp="1"/>
          </p:cNvSpPr>
          <p:nvPr>
            <p:ph type="subTitle" idx="9"/>
          </p:nvPr>
        </p:nvSpPr>
        <p:spPr>
          <a:xfrm>
            <a:off x="6219627" y="2064076"/>
            <a:ext cx="18666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9" name="Google Shape;129;p69"/>
          <p:cNvSpPr txBox="1">
            <a:spLocks noGrp="1"/>
          </p:cNvSpPr>
          <p:nvPr>
            <p:ph type="title" idx="13"/>
          </p:nvPr>
        </p:nvSpPr>
        <p:spPr>
          <a:xfrm>
            <a:off x="6215127" y="3204651"/>
            <a:ext cx="18756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69"/>
          <p:cNvSpPr txBox="1">
            <a:spLocks noGrp="1"/>
          </p:cNvSpPr>
          <p:nvPr>
            <p:ph type="subTitle" idx="14"/>
          </p:nvPr>
        </p:nvSpPr>
        <p:spPr>
          <a:xfrm>
            <a:off x="6219627" y="3538242"/>
            <a:ext cx="18666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1" name="Google Shape;131;p69"/>
          <p:cNvSpPr txBox="1">
            <a:spLocks noGrp="1"/>
          </p:cNvSpPr>
          <p:nvPr>
            <p:ph type="title" idx="15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2">
    <p:bg>
      <p:bgPr>
        <a:solidFill>
          <a:schemeClr val="accent5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0"/>
          <p:cNvSpPr/>
          <p:nvPr/>
        </p:nvSpPr>
        <p:spPr>
          <a:xfrm rot="10800000">
            <a:off x="5891850" y="-387100"/>
            <a:ext cx="5264100" cy="26976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0"/>
          <p:cNvSpPr/>
          <p:nvPr/>
        </p:nvSpPr>
        <p:spPr>
          <a:xfrm>
            <a:off x="-5191825" y="2310500"/>
            <a:ext cx="7403100" cy="37941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0"/>
          <p:cNvSpPr txBox="1">
            <a:spLocks noGrp="1"/>
          </p:cNvSpPr>
          <p:nvPr>
            <p:ph type="title"/>
          </p:nvPr>
        </p:nvSpPr>
        <p:spPr>
          <a:xfrm>
            <a:off x="862450" y="3248250"/>
            <a:ext cx="1763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70"/>
          <p:cNvSpPr txBox="1">
            <a:spLocks noGrp="1"/>
          </p:cNvSpPr>
          <p:nvPr>
            <p:ph type="subTitle" idx="1"/>
          </p:nvPr>
        </p:nvSpPr>
        <p:spPr>
          <a:xfrm>
            <a:off x="424450" y="3506993"/>
            <a:ext cx="2639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7" name="Google Shape;137;p70"/>
          <p:cNvSpPr txBox="1">
            <a:spLocks noGrp="1"/>
          </p:cNvSpPr>
          <p:nvPr>
            <p:ph type="title" idx="2"/>
          </p:nvPr>
        </p:nvSpPr>
        <p:spPr>
          <a:xfrm>
            <a:off x="6525755" y="3248250"/>
            <a:ext cx="1763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70"/>
          <p:cNvSpPr txBox="1">
            <a:spLocks noGrp="1"/>
          </p:cNvSpPr>
          <p:nvPr>
            <p:ph type="subTitle" idx="3"/>
          </p:nvPr>
        </p:nvSpPr>
        <p:spPr>
          <a:xfrm>
            <a:off x="6087755" y="3506993"/>
            <a:ext cx="2639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9" name="Google Shape;139;p70"/>
          <p:cNvSpPr txBox="1">
            <a:spLocks noGrp="1"/>
          </p:cNvSpPr>
          <p:nvPr>
            <p:ph type="title" idx="4"/>
          </p:nvPr>
        </p:nvSpPr>
        <p:spPr>
          <a:xfrm>
            <a:off x="3690150" y="3248250"/>
            <a:ext cx="1763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70"/>
          <p:cNvSpPr txBox="1">
            <a:spLocks noGrp="1"/>
          </p:cNvSpPr>
          <p:nvPr>
            <p:ph type="subTitle" idx="5"/>
          </p:nvPr>
        </p:nvSpPr>
        <p:spPr>
          <a:xfrm>
            <a:off x="3252150" y="3506993"/>
            <a:ext cx="2639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1" name="Google Shape;141;p70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accent5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3"/>
          <p:cNvSpPr/>
          <p:nvPr/>
        </p:nvSpPr>
        <p:spPr>
          <a:xfrm>
            <a:off x="-118550" y="-125"/>
            <a:ext cx="44004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53"/>
          <p:cNvCxnSpPr/>
          <p:nvPr/>
        </p:nvCxnSpPr>
        <p:spPr>
          <a:xfrm rot="10800000">
            <a:off x="-1604675" y="1624350"/>
            <a:ext cx="4819800" cy="44196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53"/>
          <p:cNvSpPr txBox="1">
            <a:spLocks noGrp="1"/>
          </p:cNvSpPr>
          <p:nvPr>
            <p:ph type="title"/>
          </p:nvPr>
        </p:nvSpPr>
        <p:spPr>
          <a:xfrm>
            <a:off x="5690650" y="1883225"/>
            <a:ext cx="31938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title" idx="2"/>
          </p:nvPr>
        </p:nvSpPr>
        <p:spPr>
          <a:xfrm>
            <a:off x="5082246" y="1164068"/>
            <a:ext cx="6846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title" idx="3"/>
          </p:nvPr>
        </p:nvSpPr>
        <p:spPr>
          <a:xfrm>
            <a:off x="5082246" y="2031990"/>
            <a:ext cx="6846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title" idx="4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title" idx="5"/>
          </p:nvPr>
        </p:nvSpPr>
        <p:spPr>
          <a:xfrm>
            <a:off x="5690650" y="1044000"/>
            <a:ext cx="31938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3"/>
          <p:cNvSpPr txBox="1">
            <a:spLocks noGrp="1"/>
          </p:cNvSpPr>
          <p:nvPr>
            <p:ph type="title" idx="6"/>
          </p:nvPr>
        </p:nvSpPr>
        <p:spPr>
          <a:xfrm>
            <a:off x="5690650" y="2760350"/>
            <a:ext cx="31938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title" idx="7"/>
          </p:nvPr>
        </p:nvSpPr>
        <p:spPr>
          <a:xfrm>
            <a:off x="5082246" y="2880418"/>
            <a:ext cx="6846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title" idx="8"/>
          </p:nvPr>
        </p:nvSpPr>
        <p:spPr>
          <a:xfrm>
            <a:off x="5082246" y="3748340"/>
            <a:ext cx="6846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subTitle" idx="1"/>
          </p:nvPr>
        </p:nvSpPr>
        <p:spPr>
          <a:xfrm>
            <a:off x="5690650" y="1319545"/>
            <a:ext cx="24540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subTitle" idx="9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7" name="Google Shape;27;p53"/>
          <p:cNvSpPr txBox="1">
            <a:spLocks noGrp="1"/>
          </p:cNvSpPr>
          <p:nvPr>
            <p:ph type="subTitle" idx="13"/>
          </p:nvPr>
        </p:nvSpPr>
        <p:spPr>
          <a:xfrm>
            <a:off x="5690650" y="2162698"/>
            <a:ext cx="24540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8" name="Google Shape;28;p53"/>
          <p:cNvSpPr txBox="1">
            <a:spLocks noGrp="1"/>
          </p:cNvSpPr>
          <p:nvPr>
            <p:ph type="subTitle" idx="14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9" name="Google Shape;29;p53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4">
    <p:bg>
      <p:bgPr>
        <a:solidFill>
          <a:schemeClr val="accent5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1"/>
          <p:cNvSpPr txBox="1">
            <a:spLocks noGrp="1"/>
          </p:cNvSpPr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1_1_2">
    <p:bg>
      <p:bgPr>
        <a:solidFill>
          <a:schemeClr val="accent5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2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72"/>
          <p:cNvSpPr txBox="1">
            <a:spLocks noGrp="1"/>
          </p:cNvSpPr>
          <p:nvPr>
            <p:ph type="title" idx="2"/>
          </p:nvPr>
        </p:nvSpPr>
        <p:spPr>
          <a:xfrm>
            <a:off x="1284681" y="3270025"/>
            <a:ext cx="11598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72"/>
          <p:cNvSpPr txBox="1">
            <a:spLocks noGrp="1"/>
          </p:cNvSpPr>
          <p:nvPr>
            <p:ph type="subTitle" idx="1"/>
          </p:nvPr>
        </p:nvSpPr>
        <p:spPr>
          <a:xfrm>
            <a:off x="940581" y="3541195"/>
            <a:ext cx="18480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8" name="Google Shape;148;p72"/>
          <p:cNvSpPr txBox="1">
            <a:spLocks noGrp="1"/>
          </p:cNvSpPr>
          <p:nvPr>
            <p:ph type="title" idx="3"/>
          </p:nvPr>
        </p:nvSpPr>
        <p:spPr>
          <a:xfrm>
            <a:off x="6699519" y="3257475"/>
            <a:ext cx="11598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72"/>
          <p:cNvSpPr txBox="1">
            <a:spLocks noGrp="1"/>
          </p:cNvSpPr>
          <p:nvPr>
            <p:ph type="subTitle" idx="4"/>
          </p:nvPr>
        </p:nvSpPr>
        <p:spPr>
          <a:xfrm>
            <a:off x="6355419" y="3520107"/>
            <a:ext cx="18480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0" name="Google Shape;150;p72"/>
          <p:cNvSpPr txBox="1">
            <a:spLocks noGrp="1"/>
          </p:cNvSpPr>
          <p:nvPr>
            <p:ph type="title" idx="5"/>
          </p:nvPr>
        </p:nvSpPr>
        <p:spPr>
          <a:xfrm>
            <a:off x="3990022" y="3270025"/>
            <a:ext cx="11598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72"/>
          <p:cNvSpPr txBox="1">
            <a:spLocks noGrp="1"/>
          </p:cNvSpPr>
          <p:nvPr>
            <p:ph type="subTitle" idx="6"/>
          </p:nvPr>
        </p:nvSpPr>
        <p:spPr>
          <a:xfrm>
            <a:off x="3645922" y="3541195"/>
            <a:ext cx="18480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3">
    <p:bg>
      <p:bgPr>
        <a:solidFill>
          <a:schemeClr val="accent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3"/>
          <p:cNvSpPr/>
          <p:nvPr/>
        </p:nvSpPr>
        <p:spPr>
          <a:xfrm>
            <a:off x="3310050" y="1871300"/>
            <a:ext cx="2523900" cy="2024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3"/>
          <p:cNvSpPr/>
          <p:nvPr/>
        </p:nvSpPr>
        <p:spPr>
          <a:xfrm>
            <a:off x="535050" y="1871300"/>
            <a:ext cx="2523900" cy="2024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3"/>
          <p:cNvSpPr/>
          <p:nvPr/>
        </p:nvSpPr>
        <p:spPr>
          <a:xfrm>
            <a:off x="6085050" y="1871300"/>
            <a:ext cx="2523900" cy="2024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3"/>
          <p:cNvSpPr txBox="1">
            <a:spLocks noGrp="1"/>
          </p:cNvSpPr>
          <p:nvPr>
            <p:ph type="subTitle" idx="1"/>
          </p:nvPr>
        </p:nvSpPr>
        <p:spPr>
          <a:xfrm>
            <a:off x="653699" y="3064975"/>
            <a:ext cx="22866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7" name="Google Shape;157;p73"/>
          <p:cNvSpPr txBox="1">
            <a:spLocks noGrp="1"/>
          </p:cNvSpPr>
          <p:nvPr>
            <p:ph type="subTitle" idx="2"/>
          </p:nvPr>
        </p:nvSpPr>
        <p:spPr>
          <a:xfrm>
            <a:off x="3439674" y="3064975"/>
            <a:ext cx="22866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8" name="Google Shape;158;p73"/>
          <p:cNvSpPr txBox="1">
            <a:spLocks noGrp="1"/>
          </p:cNvSpPr>
          <p:nvPr>
            <p:ph type="subTitle" idx="3"/>
          </p:nvPr>
        </p:nvSpPr>
        <p:spPr>
          <a:xfrm>
            <a:off x="6203701" y="3064975"/>
            <a:ext cx="22866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9" name="Google Shape;159;p73"/>
          <p:cNvSpPr txBox="1">
            <a:spLocks noGrp="1"/>
          </p:cNvSpPr>
          <p:nvPr>
            <p:ph type="title"/>
          </p:nvPr>
        </p:nvSpPr>
        <p:spPr>
          <a:xfrm>
            <a:off x="588299" y="2391925"/>
            <a:ext cx="24174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73"/>
          <p:cNvSpPr txBox="1">
            <a:spLocks noGrp="1"/>
          </p:cNvSpPr>
          <p:nvPr>
            <p:ph type="title" idx="4"/>
          </p:nvPr>
        </p:nvSpPr>
        <p:spPr>
          <a:xfrm>
            <a:off x="3363300" y="2391925"/>
            <a:ext cx="24174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73"/>
          <p:cNvSpPr txBox="1">
            <a:spLocks noGrp="1"/>
          </p:cNvSpPr>
          <p:nvPr>
            <p:ph type="title" idx="5"/>
          </p:nvPr>
        </p:nvSpPr>
        <p:spPr>
          <a:xfrm>
            <a:off x="6138301" y="2391925"/>
            <a:ext cx="24174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73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5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4"/>
          <p:cNvSpPr/>
          <p:nvPr/>
        </p:nvSpPr>
        <p:spPr>
          <a:xfrm rot="10800000">
            <a:off x="-19875" y="-19325"/>
            <a:ext cx="9203100" cy="5162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4"/>
          <p:cNvSpPr txBox="1">
            <a:spLocks noGrp="1"/>
          </p:cNvSpPr>
          <p:nvPr>
            <p:ph type="title" hasCustomPrompt="1"/>
          </p:nvPr>
        </p:nvSpPr>
        <p:spPr>
          <a:xfrm>
            <a:off x="713250" y="638800"/>
            <a:ext cx="77175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74"/>
          <p:cNvSpPr txBox="1">
            <a:spLocks noGrp="1"/>
          </p:cNvSpPr>
          <p:nvPr>
            <p:ph type="body" idx="1"/>
          </p:nvPr>
        </p:nvSpPr>
        <p:spPr>
          <a:xfrm>
            <a:off x="713250" y="2706376"/>
            <a:ext cx="77175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2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  <a:defRPr sz="16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52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32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52"/>
          <p:cNvSpPr/>
          <p:nvPr/>
        </p:nvSpPr>
        <p:spPr>
          <a:xfrm flipH="1">
            <a:off x="5808550" y="1533900"/>
            <a:ext cx="4800600" cy="48006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5"/>
          <p:cNvSpPr/>
          <p:nvPr/>
        </p:nvSpPr>
        <p:spPr>
          <a:xfrm>
            <a:off x="4165600" y="2820426"/>
            <a:ext cx="8077200" cy="3875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3" name="Google Shape;173;p75"/>
          <p:cNvSpPr/>
          <p:nvPr/>
        </p:nvSpPr>
        <p:spPr>
          <a:xfrm rot="10800000">
            <a:off x="-1006525" y="-294700"/>
            <a:ext cx="4029300" cy="1933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5"/>
          <p:cNvSpPr txBox="1">
            <a:spLocks noGrp="1"/>
          </p:cNvSpPr>
          <p:nvPr>
            <p:ph type="title"/>
          </p:nvPr>
        </p:nvSpPr>
        <p:spPr>
          <a:xfrm>
            <a:off x="713250" y="748938"/>
            <a:ext cx="7717500" cy="12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8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75"/>
          <p:cNvSpPr txBox="1">
            <a:spLocks noGrp="1"/>
          </p:cNvSpPr>
          <p:nvPr>
            <p:ph type="body" idx="1"/>
          </p:nvPr>
        </p:nvSpPr>
        <p:spPr>
          <a:xfrm>
            <a:off x="3068250" y="2129523"/>
            <a:ext cx="3007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76" name="Google Shape;176;p75"/>
          <p:cNvSpPr txBox="1"/>
          <p:nvPr/>
        </p:nvSpPr>
        <p:spPr>
          <a:xfrm>
            <a:off x="2483550" y="3392650"/>
            <a:ext cx="4176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100" b="1" i="0" u="none" strike="noStrike" cap="none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100" b="1" i="0" u="none" strike="noStrike" cap="none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lang="en" sz="1100" b="1" i="0" u="none" strike="noStrike" cap="none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100" b="0" i="0" u="none" strike="noStrike" cap="none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7" name="Google Shape;177;p75"/>
          <p:cNvSpPr txBox="1">
            <a:spLocks noGrp="1"/>
          </p:cNvSpPr>
          <p:nvPr>
            <p:ph type="subTitle" idx="2"/>
          </p:nvPr>
        </p:nvSpPr>
        <p:spPr>
          <a:xfrm>
            <a:off x="3069175" y="1843125"/>
            <a:ext cx="3007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5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0"/>
          <p:cNvSpPr txBox="1">
            <a:spLocks noGrp="1"/>
          </p:cNvSpPr>
          <p:nvPr>
            <p:ph type="title"/>
          </p:nvPr>
        </p:nvSpPr>
        <p:spPr>
          <a:xfrm>
            <a:off x="564200" y="1789500"/>
            <a:ext cx="8332800" cy="29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>
            <a:spLocks noGrp="1"/>
          </p:cNvSpPr>
          <p:nvPr>
            <p:ph type="title"/>
          </p:nvPr>
        </p:nvSpPr>
        <p:spPr>
          <a:xfrm>
            <a:off x="4784875" y="2260992"/>
            <a:ext cx="34236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title" idx="2"/>
          </p:nvPr>
        </p:nvSpPr>
        <p:spPr>
          <a:xfrm>
            <a:off x="5151175" y="1031000"/>
            <a:ext cx="30573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subTitle" idx="1"/>
          </p:nvPr>
        </p:nvSpPr>
        <p:spPr>
          <a:xfrm>
            <a:off x="5460675" y="3062700"/>
            <a:ext cx="27477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4" name="Google Shape;34;p54"/>
          <p:cNvSpPr/>
          <p:nvPr/>
        </p:nvSpPr>
        <p:spPr>
          <a:xfrm flipH="1">
            <a:off x="7919875" y="3825775"/>
            <a:ext cx="1296000" cy="1382400"/>
          </a:xfrm>
          <a:prstGeom prst="rtTriangl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5">
    <p:bg>
      <p:bgPr>
        <a:solidFill>
          <a:schemeClr val="accent5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5"/>
          <p:cNvSpPr/>
          <p:nvPr/>
        </p:nvSpPr>
        <p:spPr>
          <a:xfrm>
            <a:off x="4796125" y="-217575"/>
            <a:ext cx="4476900" cy="56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5"/>
          <p:cNvSpPr txBox="1">
            <a:spLocks noGrp="1"/>
          </p:cNvSpPr>
          <p:nvPr>
            <p:ph type="title"/>
          </p:nvPr>
        </p:nvSpPr>
        <p:spPr>
          <a:xfrm>
            <a:off x="638950" y="1364000"/>
            <a:ext cx="5262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subTitle" idx="1"/>
          </p:nvPr>
        </p:nvSpPr>
        <p:spPr>
          <a:xfrm>
            <a:off x="638950" y="2187100"/>
            <a:ext cx="3400800" cy="1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9" name="Google Shape;39;p55"/>
          <p:cNvSpPr/>
          <p:nvPr/>
        </p:nvSpPr>
        <p:spPr>
          <a:xfrm>
            <a:off x="662275" y="549250"/>
            <a:ext cx="800100" cy="857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bg>
      <p:bgPr>
        <a:solidFill>
          <a:schemeClr val="accent5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/>
          <p:nvPr/>
        </p:nvSpPr>
        <p:spPr>
          <a:xfrm>
            <a:off x="1348225" y="695250"/>
            <a:ext cx="6572100" cy="37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6"/>
          <p:cNvSpPr/>
          <p:nvPr/>
        </p:nvSpPr>
        <p:spPr>
          <a:xfrm rot="10800000">
            <a:off x="3133650" y="-22775"/>
            <a:ext cx="2876700" cy="1295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6"/>
          <p:cNvSpPr txBox="1">
            <a:spLocks noGrp="1"/>
          </p:cNvSpPr>
          <p:nvPr>
            <p:ph type="body" idx="1"/>
          </p:nvPr>
        </p:nvSpPr>
        <p:spPr>
          <a:xfrm>
            <a:off x="2517475" y="2381425"/>
            <a:ext cx="41091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title"/>
          </p:nvPr>
        </p:nvSpPr>
        <p:spPr>
          <a:xfrm>
            <a:off x="1687950" y="1521325"/>
            <a:ext cx="5768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7"/>
          <p:cNvSpPr txBox="1">
            <a:spLocks noGrp="1"/>
          </p:cNvSpPr>
          <p:nvPr>
            <p:ph type="title"/>
          </p:nvPr>
        </p:nvSpPr>
        <p:spPr>
          <a:xfrm>
            <a:off x="862450" y="3400650"/>
            <a:ext cx="1763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subTitle" idx="1"/>
          </p:nvPr>
        </p:nvSpPr>
        <p:spPr>
          <a:xfrm>
            <a:off x="424450" y="3659393"/>
            <a:ext cx="2639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title" idx="2"/>
          </p:nvPr>
        </p:nvSpPr>
        <p:spPr>
          <a:xfrm>
            <a:off x="6525755" y="3400650"/>
            <a:ext cx="1763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57"/>
          <p:cNvSpPr txBox="1">
            <a:spLocks noGrp="1"/>
          </p:cNvSpPr>
          <p:nvPr>
            <p:ph type="subTitle" idx="3"/>
          </p:nvPr>
        </p:nvSpPr>
        <p:spPr>
          <a:xfrm>
            <a:off x="6087755" y="3659393"/>
            <a:ext cx="2639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0" name="Google Shape;50;p57"/>
          <p:cNvSpPr txBox="1">
            <a:spLocks noGrp="1"/>
          </p:cNvSpPr>
          <p:nvPr>
            <p:ph type="title" idx="4"/>
          </p:nvPr>
        </p:nvSpPr>
        <p:spPr>
          <a:xfrm>
            <a:off x="3690150" y="3400650"/>
            <a:ext cx="1763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7"/>
          <p:cNvSpPr txBox="1">
            <a:spLocks noGrp="1"/>
          </p:cNvSpPr>
          <p:nvPr>
            <p:ph type="subTitle" idx="5"/>
          </p:nvPr>
        </p:nvSpPr>
        <p:spPr>
          <a:xfrm>
            <a:off x="3252150" y="3659393"/>
            <a:ext cx="2639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2" name="Google Shape;52;p57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8"/>
          <p:cNvSpPr/>
          <p:nvPr/>
        </p:nvSpPr>
        <p:spPr>
          <a:xfrm>
            <a:off x="0" y="457200"/>
            <a:ext cx="9144000" cy="46863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8"/>
          <p:cNvSpPr/>
          <p:nvPr/>
        </p:nvSpPr>
        <p:spPr>
          <a:xfrm rot="5400000">
            <a:off x="-64425" y="64350"/>
            <a:ext cx="4243200" cy="4114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58"/>
          <p:cNvSpPr/>
          <p:nvPr/>
        </p:nvSpPr>
        <p:spPr>
          <a:xfrm rot="-5400000" flipH="1">
            <a:off x="4941700" y="26525"/>
            <a:ext cx="4364700" cy="4227600"/>
          </a:xfrm>
          <a:prstGeom prst="rtTriangl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58"/>
          <p:cNvSpPr txBox="1">
            <a:spLocks noGrp="1"/>
          </p:cNvSpPr>
          <p:nvPr>
            <p:ph type="ctrTitle"/>
          </p:nvPr>
        </p:nvSpPr>
        <p:spPr>
          <a:xfrm>
            <a:off x="1690800" y="2402800"/>
            <a:ext cx="57624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subTitle" idx="1"/>
          </p:nvPr>
        </p:nvSpPr>
        <p:spPr>
          <a:xfrm>
            <a:off x="2105100" y="3514238"/>
            <a:ext cx="49338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solidFill>
          <a:schemeClr val="accent5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9"/>
          <p:cNvSpPr txBox="1">
            <a:spLocks noGrp="1"/>
          </p:cNvSpPr>
          <p:nvPr>
            <p:ph type="subTitle" idx="1"/>
          </p:nvPr>
        </p:nvSpPr>
        <p:spPr>
          <a:xfrm>
            <a:off x="833927" y="2400707"/>
            <a:ext cx="3100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subTitle" idx="2"/>
          </p:nvPr>
        </p:nvSpPr>
        <p:spPr>
          <a:xfrm>
            <a:off x="5209273" y="2400707"/>
            <a:ext cx="3100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title"/>
          </p:nvPr>
        </p:nvSpPr>
        <p:spPr>
          <a:xfrm>
            <a:off x="1554977" y="1909560"/>
            <a:ext cx="165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title" idx="3"/>
          </p:nvPr>
        </p:nvSpPr>
        <p:spPr>
          <a:xfrm>
            <a:off x="5930323" y="1909560"/>
            <a:ext cx="165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9"/>
          <p:cNvSpPr/>
          <p:nvPr/>
        </p:nvSpPr>
        <p:spPr>
          <a:xfrm rot="10800000">
            <a:off x="3588450" y="-22625"/>
            <a:ext cx="1967100" cy="8859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0">
    <p:bg>
      <p:bgPr>
        <a:solidFill>
          <a:schemeClr val="accent5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0"/>
          <p:cNvSpPr/>
          <p:nvPr/>
        </p:nvSpPr>
        <p:spPr>
          <a:xfrm rot="-5400000">
            <a:off x="5236050" y="1293550"/>
            <a:ext cx="3924900" cy="3891000"/>
          </a:xfrm>
          <a:prstGeom prst="rtTriangle">
            <a:avLst/>
          </a:prstGeom>
          <a:solidFill>
            <a:srgbClr val="6868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0"/>
          <p:cNvSpPr/>
          <p:nvPr/>
        </p:nvSpPr>
        <p:spPr>
          <a:xfrm rot="10800000" flipH="1">
            <a:off x="37875" y="150"/>
            <a:ext cx="9106200" cy="44697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0"/>
          <p:cNvSpPr/>
          <p:nvPr/>
        </p:nvSpPr>
        <p:spPr>
          <a:xfrm flipH="1">
            <a:off x="3580800" y="1387275"/>
            <a:ext cx="9554400" cy="4859700"/>
          </a:xfrm>
          <a:prstGeom prst="triangle">
            <a:avLst>
              <a:gd name="adj" fmla="val 4942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0"/>
          <p:cNvSpPr txBox="1">
            <a:spLocks noGrp="1"/>
          </p:cNvSpPr>
          <p:nvPr>
            <p:ph type="ctrTitle"/>
          </p:nvPr>
        </p:nvSpPr>
        <p:spPr>
          <a:xfrm>
            <a:off x="1690800" y="955000"/>
            <a:ext cx="57624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subTitle" idx="1"/>
          </p:nvPr>
        </p:nvSpPr>
        <p:spPr>
          <a:xfrm>
            <a:off x="3058800" y="1990250"/>
            <a:ext cx="30264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00"/>
              <a:buFont typeface="Julius Sans One"/>
              <a:buNone/>
              <a:defRPr sz="33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00"/>
              <a:buFont typeface="Julius Sans One"/>
              <a:buNone/>
              <a:defRPr sz="33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00"/>
              <a:buFont typeface="Julius Sans One"/>
              <a:buNone/>
              <a:defRPr sz="33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00"/>
              <a:buFont typeface="Julius Sans One"/>
              <a:buNone/>
              <a:defRPr sz="33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00"/>
              <a:buFont typeface="Julius Sans One"/>
              <a:buNone/>
              <a:defRPr sz="33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00"/>
              <a:buFont typeface="Julius Sans One"/>
              <a:buNone/>
              <a:defRPr sz="33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00"/>
              <a:buFont typeface="Julius Sans One"/>
              <a:buNone/>
              <a:defRPr sz="33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00"/>
              <a:buFont typeface="Julius Sans One"/>
              <a:buNone/>
              <a:defRPr sz="33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/>
          </a:p>
        </p:txBody>
      </p:sp>
      <p:sp>
        <p:nvSpPr>
          <p:cNvPr id="7" name="Google Shape;7;p50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Roboto"/>
              <a:buChar char="●"/>
              <a:defRPr sz="1400" b="1" i="0" u="none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"/>
          <p:cNvSpPr txBox="1">
            <a:spLocks noGrp="1"/>
          </p:cNvSpPr>
          <p:nvPr>
            <p:ph type="ctrTitle"/>
          </p:nvPr>
        </p:nvSpPr>
        <p:spPr>
          <a:xfrm>
            <a:off x="3839800" y="2862900"/>
            <a:ext cx="52056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" sz="4000">
                <a:latin typeface="Playfair Display"/>
                <a:ea typeface="Playfair Display"/>
                <a:cs typeface="Playfair Display"/>
                <a:sym typeface="Playfair Display"/>
              </a:rPr>
              <a:t>Academic Integrity:</a:t>
            </a:r>
            <a:endParaRPr sz="4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" sz="40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Making Meaningful Change</a:t>
            </a:r>
            <a:endParaRPr sz="3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6" name="Google Shape;1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675" y="3613938"/>
            <a:ext cx="1745974" cy="174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eff35c60d6_0_34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Time away from studying can cause difficulty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Pressure of being an older student and being expected to know what to do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Can be faced with complex external challenges relating to family, finances (e.g. mortgages) </a:t>
            </a:r>
            <a:endParaRPr/>
          </a:p>
        </p:txBody>
      </p:sp>
      <p:sp>
        <p:nvSpPr>
          <p:cNvPr id="258" name="Google Shape;258;g2eff35c60d6_0_34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Mature Students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eff35c60d6_0_45"/>
          <p:cNvSpPr txBox="1">
            <a:spLocks noGrp="1"/>
          </p:cNvSpPr>
          <p:nvPr>
            <p:ph type="title"/>
          </p:nvPr>
        </p:nvSpPr>
        <p:spPr>
          <a:xfrm>
            <a:off x="4069725" y="2261000"/>
            <a:ext cx="41388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Experience</a:t>
            </a:r>
            <a:endParaRPr/>
          </a:p>
        </p:txBody>
      </p:sp>
      <p:sp>
        <p:nvSpPr>
          <p:cNvPr id="264" name="Google Shape;264;g2eff35c60d6_0_45"/>
          <p:cNvSpPr txBox="1">
            <a:spLocks noGrp="1"/>
          </p:cNvSpPr>
          <p:nvPr>
            <p:ph type="subTitle" idx="1"/>
          </p:nvPr>
        </p:nvSpPr>
        <p:spPr>
          <a:xfrm>
            <a:off x="4419300" y="3062700"/>
            <a:ext cx="37890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 and Shared Challenges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ff35c60d6_0_51"/>
          <p:cNvSpPr txBox="1">
            <a:spLocks noGrp="1"/>
          </p:cNvSpPr>
          <p:nvPr>
            <p:ph type="body" idx="1"/>
          </p:nvPr>
        </p:nvSpPr>
        <p:spPr>
          <a:xfrm>
            <a:off x="2517475" y="2381425"/>
            <a:ext cx="41091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small groups: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Discuss how you current support your students with Academic Misconduct.</a:t>
            </a:r>
            <a:endParaRPr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do our current practices reflect the challenges we are experiencing?  </a:t>
            </a:r>
            <a:endParaRPr/>
          </a:p>
        </p:txBody>
      </p:sp>
      <p:sp>
        <p:nvSpPr>
          <p:cNvPr id="270" name="Google Shape;270;g2eff35c60d6_0_51"/>
          <p:cNvSpPr txBox="1">
            <a:spLocks noGrp="1"/>
          </p:cNvSpPr>
          <p:nvPr>
            <p:ph type="title"/>
          </p:nvPr>
        </p:nvSpPr>
        <p:spPr>
          <a:xfrm>
            <a:off x="1687950" y="15213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ff35c60d6_0_56"/>
          <p:cNvSpPr txBox="1">
            <a:spLocks noGrp="1"/>
          </p:cNvSpPr>
          <p:nvPr>
            <p:ph type="body" idx="1"/>
          </p:nvPr>
        </p:nvSpPr>
        <p:spPr>
          <a:xfrm>
            <a:off x="772300" y="2251100"/>
            <a:ext cx="41439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Share your groups discussions with the room: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can the challenges we faced be addressed within advice teams?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Which of our challenges are rooted in institutional policy, approach, and practice?</a:t>
            </a:r>
            <a:endParaRPr/>
          </a:p>
        </p:txBody>
      </p:sp>
      <p:sp>
        <p:nvSpPr>
          <p:cNvPr id="276" name="Google Shape;276;g2eff35c60d6_0_56"/>
          <p:cNvSpPr txBox="1">
            <a:spLocks noGrp="1"/>
          </p:cNvSpPr>
          <p:nvPr>
            <p:ph type="title"/>
          </p:nvPr>
        </p:nvSpPr>
        <p:spPr>
          <a:xfrm>
            <a:off x="772300" y="1121275"/>
            <a:ext cx="4390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Challenges</a:t>
            </a:r>
            <a:endParaRPr/>
          </a:p>
        </p:txBody>
      </p:sp>
      <p:pic>
        <p:nvPicPr>
          <p:cNvPr id="277" name="Google Shape;277;g2eff35c60d6_0_56" title="File:Icon-round-Question mark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100" y="1121275"/>
            <a:ext cx="3676099" cy="367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eff35c60d6_0_61"/>
          <p:cNvSpPr txBox="1">
            <a:spLocks noGrp="1"/>
          </p:cNvSpPr>
          <p:nvPr>
            <p:ph type="title"/>
          </p:nvPr>
        </p:nvSpPr>
        <p:spPr>
          <a:xfrm>
            <a:off x="4784875" y="2260992"/>
            <a:ext cx="34236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Collective Representation</a:t>
            </a:r>
            <a:endParaRPr/>
          </a:p>
        </p:txBody>
      </p:sp>
      <p:sp>
        <p:nvSpPr>
          <p:cNvPr id="283" name="Google Shape;283;g2eff35c60d6_0_61"/>
          <p:cNvSpPr txBox="1">
            <a:spLocks noGrp="1"/>
          </p:cNvSpPr>
          <p:nvPr>
            <p:ph type="subTitle" idx="1"/>
          </p:nvPr>
        </p:nvSpPr>
        <p:spPr>
          <a:xfrm>
            <a:off x="5460675" y="3062700"/>
            <a:ext cx="27477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Student Voice and Officers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08da4257b_0_0"/>
          <p:cNvSpPr txBox="1">
            <a:spLocks noGrp="1"/>
          </p:cNvSpPr>
          <p:nvPr>
            <p:ph type="body" idx="1"/>
          </p:nvPr>
        </p:nvSpPr>
        <p:spPr>
          <a:xfrm>
            <a:off x="772300" y="2251100"/>
            <a:ext cx="38502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 about our colleagues in Student Voice, and our Sabbatical Officers: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does your advice team already work with these teams?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can these teams help us to identify and dig down into trends we see in advice?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techniques are available to these teams to assist us? </a:t>
            </a:r>
            <a:endParaRPr/>
          </a:p>
        </p:txBody>
      </p:sp>
      <p:sp>
        <p:nvSpPr>
          <p:cNvPr id="289" name="Google Shape;289;g2f08da4257b_0_0"/>
          <p:cNvSpPr txBox="1">
            <a:spLocks noGrp="1"/>
          </p:cNvSpPr>
          <p:nvPr>
            <p:ph type="title"/>
          </p:nvPr>
        </p:nvSpPr>
        <p:spPr>
          <a:xfrm>
            <a:off x="772300" y="1121275"/>
            <a:ext cx="52110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Collective Representation</a:t>
            </a:r>
            <a:endParaRPr/>
          </a:p>
        </p:txBody>
      </p:sp>
      <p:pic>
        <p:nvPicPr>
          <p:cNvPr id="290" name="Google Shape;290;g2f08da4257b_0_0" title="Free Images : collaboration, cooperation, teamwork, work, strategy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769" y="2251099"/>
            <a:ext cx="3107103" cy="20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08da4257b_0_5"/>
          <p:cNvSpPr txBox="1">
            <a:spLocks noGrp="1"/>
          </p:cNvSpPr>
          <p:nvPr>
            <p:ph type="title"/>
          </p:nvPr>
        </p:nvSpPr>
        <p:spPr>
          <a:xfrm>
            <a:off x="1043779" y="1754375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Surveys</a:t>
            </a:r>
            <a:endParaRPr/>
          </a:p>
        </p:txBody>
      </p:sp>
      <p:sp>
        <p:nvSpPr>
          <p:cNvPr id="296" name="Google Shape;296;g2f08da4257b_0_5"/>
          <p:cNvSpPr txBox="1">
            <a:spLocks noGrp="1"/>
          </p:cNvSpPr>
          <p:nvPr>
            <p:ph type="subTitle" idx="1"/>
          </p:nvPr>
        </p:nvSpPr>
        <p:spPr>
          <a:xfrm>
            <a:off x="1058379" y="2205458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Advice-related queries often appear organically in SV-led surveys</a:t>
            </a:r>
            <a:r>
              <a:rPr lang="en"/>
              <a:t> </a:t>
            </a:r>
            <a:endParaRPr/>
          </a:p>
        </p:txBody>
      </p:sp>
      <p:sp>
        <p:nvSpPr>
          <p:cNvPr id="297" name="Google Shape;297;g2f08da4257b_0_5"/>
          <p:cNvSpPr txBox="1">
            <a:spLocks noGrp="1"/>
          </p:cNvSpPr>
          <p:nvPr>
            <p:ph type="title" idx="2"/>
          </p:nvPr>
        </p:nvSpPr>
        <p:spPr>
          <a:xfrm>
            <a:off x="1043779" y="320465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Manifestos</a:t>
            </a:r>
            <a:endParaRPr/>
          </a:p>
        </p:txBody>
      </p:sp>
      <p:sp>
        <p:nvSpPr>
          <p:cNvPr id="298" name="Google Shape;298;g2f08da4257b_0_5"/>
          <p:cNvSpPr txBox="1">
            <a:spLocks noGrp="1"/>
          </p:cNvSpPr>
          <p:nvPr>
            <p:ph type="subTitle" idx="3"/>
          </p:nvPr>
        </p:nvSpPr>
        <p:spPr>
          <a:xfrm>
            <a:off x="1059229" y="3701367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Were your officers elected on manifesto pledges relating to trends?</a:t>
            </a:r>
            <a:endParaRPr sz="1200"/>
          </a:p>
        </p:txBody>
      </p:sp>
      <p:sp>
        <p:nvSpPr>
          <p:cNvPr id="299" name="Google Shape;299;g2f08da4257b_0_5"/>
          <p:cNvSpPr txBox="1">
            <a:spLocks noGrp="1"/>
          </p:cNvSpPr>
          <p:nvPr>
            <p:ph type="title" idx="4"/>
          </p:nvPr>
        </p:nvSpPr>
        <p:spPr>
          <a:xfrm>
            <a:off x="3631360" y="175437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GOATing and GOALing </a:t>
            </a:r>
            <a:endParaRPr/>
          </a:p>
        </p:txBody>
      </p:sp>
      <p:sp>
        <p:nvSpPr>
          <p:cNvPr id="300" name="Google Shape;300;g2f08da4257b_0_5"/>
          <p:cNvSpPr txBox="1">
            <a:spLocks noGrp="1"/>
          </p:cNvSpPr>
          <p:nvPr>
            <p:ph type="subTitle" idx="5"/>
          </p:nvPr>
        </p:nvSpPr>
        <p:spPr>
          <a:xfrm>
            <a:off x="3639010" y="2205451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Your student officers can go out and talk/listen to students more generally to hear their concerns</a:t>
            </a:r>
            <a:endParaRPr sz="1200"/>
          </a:p>
        </p:txBody>
      </p:sp>
      <p:sp>
        <p:nvSpPr>
          <p:cNvPr id="301" name="Google Shape;301;g2f08da4257b_0_5"/>
          <p:cNvSpPr txBox="1">
            <a:spLocks noGrp="1"/>
          </p:cNvSpPr>
          <p:nvPr>
            <p:ph type="title" idx="6"/>
          </p:nvPr>
        </p:nvSpPr>
        <p:spPr>
          <a:xfrm>
            <a:off x="3631360" y="3204651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Reps</a:t>
            </a:r>
            <a:endParaRPr/>
          </a:p>
        </p:txBody>
      </p:sp>
      <p:sp>
        <p:nvSpPr>
          <p:cNvPr id="302" name="Google Shape;302;g2f08da4257b_0_5"/>
          <p:cNvSpPr txBox="1">
            <a:spLocks noGrp="1"/>
          </p:cNvSpPr>
          <p:nvPr>
            <p:ph type="subTitle" idx="7"/>
          </p:nvPr>
        </p:nvSpPr>
        <p:spPr>
          <a:xfrm>
            <a:off x="3639010" y="3701367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 sz="1200"/>
              <a:t>tudent reps are often the front line for student concerns</a:t>
            </a:r>
            <a:endParaRPr sz="1200"/>
          </a:p>
        </p:txBody>
      </p:sp>
      <p:sp>
        <p:nvSpPr>
          <p:cNvPr id="303" name="Google Shape;303;g2f08da4257b_0_5"/>
          <p:cNvSpPr txBox="1">
            <a:spLocks noGrp="1"/>
          </p:cNvSpPr>
          <p:nvPr>
            <p:ph type="title" idx="8"/>
          </p:nvPr>
        </p:nvSpPr>
        <p:spPr>
          <a:xfrm>
            <a:off x="6215127" y="175437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Drop-ins</a:t>
            </a:r>
            <a:endParaRPr/>
          </a:p>
        </p:txBody>
      </p:sp>
      <p:sp>
        <p:nvSpPr>
          <p:cNvPr id="304" name="Google Shape;304;g2f08da4257b_0_5"/>
          <p:cNvSpPr txBox="1">
            <a:spLocks noGrp="1"/>
          </p:cNvSpPr>
          <p:nvPr>
            <p:ph type="subTitle" idx="9"/>
          </p:nvPr>
        </p:nvSpPr>
        <p:spPr>
          <a:xfrm>
            <a:off x="6219627" y="2205451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Your officers may hold drop-ins for students, which could be themed on particular topics</a:t>
            </a:r>
            <a:endParaRPr sz="1200"/>
          </a:p>
        </p:txBody>
      </p:sp>
      <p:sp>
        <p:nvSpPr>
          <p:cNvPr id="305" name="Google Shape;305;g2f08da4257b_0_5"/>
          <p:cNvSpPr txBox="1">
            <a:spLocks noGrp="1"/>
          </p:cNvSpPr>
          <p:nvPr>
            <p:ph type="title" idx="13"/>
          </p:nvPr>
        </p:nvSpPr>
        <p:spPr>
          <a:xfrm>
            <a:off x="6215127" y="3204651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Trends</a:t>
            </a:r>
            <a:endParaRPr/>
          </a:p>
        </p:txBody>
      </p:sp>
      <p:sp>
        <p:nvSpPr>
          <p:cNvPr id="306" name="Google Shape;306;g2f08da4257b_0_5"/>
          <p:cNvSpPr txBox="1">
            <a:spLocks noGrp="1"/>
          </p:cNvSpPr>
          <p:nvPr>
            <p:ph type="subTitle" idx="14"/>
          </p:nvPr>
        </p:nvSpPr>
        <p:spPr>
          <a:xfrm>
            <a:off x="6218777" y="3701367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Your officers will be networking with other officers around the country</a:t>
            </a:r>
            <a:endParaRPr sz="1200"/>
          </a:p>
        </p:txBody>
      </p:sp>
      <p:sp>
        <p:nvSpPr>
          <p:cNvPr id="307" name="Google Shape;307;g2f08da4257b_0_5"/>
          <p:cNvSpPr txBox="1">
            <a:spLocks noGrp="1"/>
          </p:cNvSpPr>
          <p:nvPr>
            <p:ph type="title" idx="15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Collective Representation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f08da4257b_0_21"/>
          <p:cNvSpPr txBox="1">
            <a:spLocks noGrp="1"/>
          </p:cNvSpPr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Considerations</a:t>
            </a:r>
            <a:endParaRPr/>
          </a:p>
        </p:txBody>
      </p:sp>
      <p:sp>
        <p:nvSpPr>
          <p:cNvPr id="313" name="Google Shape;313;g2f08da4257b_0_21"/>
          <p:cNvSpPr txBox="1">
            <a:spLocks noGrp="1"/>
          </p:cNvSpPr>
          <p:nvPr>
            <p:ph type="title" idx="2"/>
          </p:nvPr>
        </p:nvSpPr>
        <p:spPr>
          <a:xfrm>
            <a:off x="685900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you sharing your data with SV / Officers?</a:t>
            </a:r>
            <a:endParaRPr/>
          </a:p>
        </p:txBody>
      </p:sp>
      <p:sp>
        <p:nvSpPr>
          <p:cNvPr id="314" name="Google Shape;314;g2f08da4257b_0_21"/>
          <p:cNvSpPr txBox="1">
            <a:spLocks noGrp="1"/>
          </p:cNvSpPr>
          <p:nvPr>
            <p:ph type="title" idx="3"/>
          </p:nvPr>
        </p:nvSpPr>
        <p:spPr>
          <a:xfrm>
            <a:off x="685900" y="36410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work with SV / Officers to get additional insight?</a:t>
            </a:r>
            <a:endParaRPr/>
          </a:p>
        </p:txBody>
      </p:sp>
      <p:sp>
        <p:nvSpPr>
          <p:cNvPr id="315" name="Google Shape;315;g2f08da4257b_0_21"/>
          <p:cNvSpPr txBox="1">
            <a:spLocks noGrp="1"/>
          </p:cNvSpPr>
          <p:nvPr>
            <p:ph type="title" idx="5"/>
          </p:nvPr>
        </p:nvSpPr>
        <p:spPr>
          <a:xfrm>
            <a:off x="6194321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get info from SV / Officers?</a:t>
            </a:r>
            <a:endParaRPr/>
          </a:p>
        </p:txBody>
      </p:sp>
      <p:sp>
        <p:nvSpPr>
          <p:cNvPr id="316" name="Google Shape;316;g2f08da4257b_0_21"/>
          <p:cNvSpPr txBox="1">
            <a:spLocks noGrp="1"/>
          </p:cNvSpPr>
          <p:nvPr>
            <p:ph type="title" idx="7"/>
          </p:nvPr>
        </p:nvSpPr>
        <p:spPr>
          <a:xfrm>
            <a:off x="6194321" y="36410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officers take your data to senior committees?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f08da4257b_0_33"/>
          <p:cNvSpPr txBox="1">
            <a:spLocks noGrp="1"/>
          </p:cNvSpPr>
          <p:nvPr>
            <p:ph type="title"/>
          </p:nvPr>
        </p:nvSpPr>
        <p:spPr>
          <a:xfrm>
            <a:off x="3405800" y="2261000"/>
            <a:ext cx="48027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Challenges</a:t>
            </a:r>
            <a:endParaRPr/>
          </a:p>
        </p:txBody>
      </p:sp>
      <p:sp>
        <p:nvSpPr>
          <p:cNvPr id="322" name="Google Shape;322;g2f08da4257b_0_33"/>
          <p:cNvSpPr txBox="1">
            <a:spLocks noGrp="1"/>
          </p:cNvSpPr>
          <p:nvPr>
            <p:ph type="subTitle" idx="1"/>
          </p:nvPr>
        </p:nvSpPr>
        <p:spPr>
          <a:xfrm>
            <a:off x="5460675" y="3062700"/>
            <a:ext cx="27477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National Picture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f08da4257b_0_39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 whole group: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Thinking back across today’s discussions, can we identify those challenges which are broadly applicable to many/all of us?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On a national scale: what can we do, as advice teams within our sector, to combat these challenges and the narrative.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I.e. thinking about international students, how do we combat the rhetoric around this community? </a:t>
            </a:r>
            <a:endParaRPr/>
          </a:p>
        </p:txBody>
      </p:sp>
      <p:sp>
        <p:nvSpPr>
          <p:cNvPr id="328" name="Google Shape;328;g2f08da4257b_0_39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Challenges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ff59c8d1c_1_0"/>
          <p:cNvSpPr txBox="1">
            <a:spLocks noGrp="1"/>
          </p:cNvSpPr>
          <p:nvPr>
            <p:ph type="subTitle" idx="2"/>
          </p:nvPr>
        </p:nvSpPr>
        <p:spPr>
          <a:xfrm>
            <a:off x="3021611" y="388965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Hannah</a:t>
            </a:r>
            <a:br>
              <a:rPr lang="en" sz="1700"/>
            </a:br>
            <a:r>
              <a:rPr lang="en" sz="1700"/>
              <a:t>Principal Advice Caseworker</a:t>
            </a:r>
            <a:br>
              <a:rPr lang="en" sz="1700"/>
            </a:br>
            <a:r>
              <a:rPr lang="en" sz="1700"/>
              <a:t>(she/they) </a:t>
            </a:r>
            <a:endParaRPr sz="1700"/>
          </a:p>
        </p:txBody>
      </p:sp>
      <p:pic>
        <p:nvPicPr>
          <p:cNvPr id="192" name="Google Shape;192;g2eff59c8d1c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063" y="1063127"/>
            <a:ext cx="2653875" cy="26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f13d04d294_0_3"/>
          <p:cNvSpPr txBox="1">
            <a:spLocks noGrp="1"/>
          </p:cNvSpPr>
          <p:nvPr>
            <p:ph type="title"/>
          </p:nvPr>
        </p:nvSpPr>
        <p:spPr>
          <a:xfrm>
            <a:off x="713250" y="748938"/>
            <a:ext cx="77175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34" name="Google Shape;334;g2f13d04d294_0_3"/>
          <p:cNvSpPr txBox="1">
            <a:spLocks noGrp="1"/>
          </p:cNvSpPr>
          <p:nvPr>
            <p:ph type="body" idx="1"/>
          </p:nvPr>
        </p:nvSpPr>
        <p:spPr>
          <a:xfrm>
            <a:off x="3068250" y="2129523"/>
            <a:ext cx="3007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hannah@alkhemy.org.uk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ff59c8d1c_1_8"/>
          <p:cNvSpPr txBox="1"/>
          <p:nvPr/>
        </p:nvSpPr>
        <p:spPr>
          <a:xfrm>
            <a:off x="1208950" y="1692475"/>
            <a:ext cx="1960800" cy="1124100"/>
          </a:xfrm>
          <a:prstGeom prst="rect">
            <a:avLst/>
          </a:prstGeom>
          <a:solidFill>
            <a:srgbClr val="0EA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Social Impact Company</a:t>
            </a:r>
            <a:endParaRPr sz="19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8" name="Google Shape;198;g2eff59c8d1c_1_8"/>
          <p:cNvSpPr txBox="1"/>
          <p:nvPr/>
        </p:nvSpPr>
        <p:spPr>
          <a:xfrm>
            <a:off x="3591600" y="1725725"/>
            <a:ext cx="1960800" cy="1124100"/>
          </a:xfrm>
          <a:prstGeom prst="rect">
            <a:avLst/>
          </a:prstGeom>
          <a:solidFill>
            <a:srgbClr val="0EA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Support the ORS and HE sectors </a:t>
            </a:r>
            <a:endParaRPr sz="19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9" name="Google Shape;199;g2eff59c8d1c_1_8"/>
          <p:cNvSpPr txBox="1"/>
          <p:nvPr/>
        </p:nvSpPr>
        <p:spPr>
          <a:xfrm>
            <a:off x="5974250" y="1725725"/>
            <a:ext cx="1960800" cy="1124100"/>
          </a:xfrm>
          <a:prstGeom prst="rect">
            <a:avLst/>
          </a:prstGeom>
          <a:solidFill>
            <a:srgbClr val="0EA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Not quite a consultancy…</a:t>
            </a:r>
            <a:endParaRPr sz="17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0" name="Google Shape;200;g2eff59c8d1c_1_8"/>
          <p:cNvSpPr txBox="1">
            <a:spLocks noGrp="1"/>
          </p:cNvSpPr>
          <p:nvPr>
            <p:ph type="title"/>
          </p:nvPr>
        </p:nvSpPr>
        <p:spPr>
          <a:xfrm>
            <a:off x="1208950" y="825550"/>
            <a:ext cx="62532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Alkhemy - who are we?</a:t>
            </a:r>
            <a:endParaRPr sz="3500"/>
          </a:p>
        </p:txBody>
      </p:sp>
      <p:sp>
        <p:nvSpPr>
          <p:cNvPr id="201" name="Google Shape;201;g2eff59c8d1c_1_8"/>
          <p:cNvSpPr txBox="1"/>
          <p:nvPr/>
        </p:nvSpPr>
        <p:spPr>
          <a:xfrm>
            <a:off x="1208950" y="3221400"/>
            <a:ext cx="1960800" cy="1124100"/>
          </a:xfrm>
          <a:prstGeom prst="rect">
            <a:avLst/>
          </a:prstGeom>
          <a:solidFill>
            <a:srgbClr val="0EA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A team from the SU world: sabbs; student voice; advice; and more </a:t>
            </a:r>
            <a:endParaRPr sz="16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2" name="Google Shape;202;g2eff59c8d1c_1_8"/>
          <p:cNvSpPr txBox="1"/>
          <p:nvPr/>
        </p:nvSpPr>
        <p:spPr>
          <a:xfrm>
            <a:off x="5974250" y="3204750"/>
            <a:ext cx="1960800" cy="1124100"/>
          </a:xfrm>
          <a:prstGeom prst="rect">
            <a:avLst/>
          </a:prstGeom>
          <a:solidFill>
            <a:srgbClr val="0EA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Our specialities: Interim Capacity; Democracy Reviews and more</a:t>
            </a:r>
            <a:endParaRPr sz="16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3" name="Google Shape;203;g2eff59c8d1c_1_8"/>
          <p:cNvSpPr txBox="1"/>
          <p:nvPr/>
        </p:nvSpPr>
        <p:spPr>
          <a:xfrm>
            <a:off x="3591600" y="3221400"/>
            <a:ext cx="1960800" cy="1124100"/>
          </a:xfrm>
          <a:prstGeom prst="rect">
            <a:avLst/>
          </a:prstGeom>
          <a:solidFill>
            <a:srgbClr val="0EA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We believe in radical disruption</a:t>
            </a:r>
            <a:endParaRPr sz="17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04" name="Google Shape;204;g2eff59c8d1c_1_8"/>
          <p:cNvPicPr preferRelativeResize="0"/>
          <p:nvPr/>
        </p:nvPicPr>
        <p:blipFill rotWithShape="1">
          <a:blip r:embed="rId3">
            <a:alphaModFix/>
          </a:blip>
          <a:srcRect b="11457"/>
          <a:stretch/>
        </p:blipFill>
        <p:spPr>
          <a:xfrm>
            <a:off x="8103400" y="108725"/>
            <a:ext cx="898550" cy="7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ff59c8d1c_1_195"/>
          <p:cNvSpPr txBox="1">
            <a:spLocks noGrp="1"/>
          </p:cNvSpPr>
          <p:nvPr>
            <p:ph type="title"/>
          </p:nvPr>
        </p:nvSpPr>
        <p:spPr>
          <a:xfrm>
            <a:off x="5414675" y="1426788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Groups and Challenges</a:t>
            </a:r>
            <a:endParaRPr/>
          </a:p>
        </p:txBody>
      </p:sp>
      <p:sp>
        <p:nvSpPr>
          <p:cNvPr id="210" name="Google Shape;210;g2eff59c8d1c_1_195"/>
          <p:cNvSpPr txBox="1">
            <a:spLocks noGrp="1"/>
          </p:cNvSpPr>
          <p:nvPr>
            <p:ph type="title" idx="4"/>
          </p:nvPr>
        </p:nvSpPr>
        <p:spPr>
          <a:xfrm>
            <a:off x="5414675" y="3171838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Collective Representation</a:t>
            </a:r>
            <a:endParaRPr/>
          </a:p>
        </p:txBody>
      </p:sp>
      <p:sp>
        <p:nvSpPr>
          <p:cNvPr id="211" name="Google Shape;211;g2eff59c8d1c_1_195"/>
          <p:cNvSpPr txBox="1">
            <a:spLocks noGrp="1"/>
          </p:cNvSpPr>
          <p:nvPr>
            <p:ph type="title" idx="5"/>
          </p:nvPr>
        </p:nvSpPr>
        <p:spPr>
          <a:xfrm>
            <a:off x="5414675" y="587563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Misconduct</a:t>
            </a:r>
            <a:endParaRPr/>
          </a:p>
        </p:txBody>
      </p:sp>
      <p:sp>
        <p:nvSpPr>
          <p:cNvPr id="212" name="Google Shape;212;g2eff59c8d1c_1_195"/>
          <p:cNvSpPr txBox="1">
            <a:spLocks noGrp="1"/>
          </p:cNvSpPr>
          <p:nvPr>
            <p:ph type="title" idx="6"/>
          </p:nvPr>
        </p:nvSpPr>
        <p:spPr>
          <a:xfrm>
            <a:off x="5414675" y="2303913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Experience</a:t>
            </a:r>
            <a:endParaRPr/>
          </a:p>
        </p:txBody>
      </p:sp>
      <p:sp>
        <p:nvSpPr>
          <p:cNvPr id="213" name="Google Shape;213;g2eff59c8d1c_1_195"/>
          <p:cNvSpPr txBox="1">
            <a:spLocks noGrp="1"/>
          </p:cNvSpPr>
          <p:nvPr>
            <p:ph type="subTitle" idx="1"/>
          </p:nvPr>
        </p:nvSpPr>
        <p:spPr>
          <a:xfrm>
            <a:off x="5414675" y="86310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Trends and Your Context</a:t>
            </a:r>
            <a:endParaRPr/>
          </a:p>
        </p:txBody>
      </p:sp>
      <p:sp>
        <p:nvSpPr>
          <p:cNvPr id="214" name="Google Shape;214;g2eff59c8d1c_1_195"/>
          <p:cNvSpPr txBox="1">
            <a:spLocks noGrp="1"/>
          </p:cNvSpPr>
          <p:nvPr>
            <p:ph type="subTitle" idx="9"/>
          </p:nvPr>
        </p:nvSpPr>
        <p:spPr>
          <a:xfrm>
            <a:off x="5414675" y="2588988"/>
            <a:ext cx="34164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  and Shared Challenges</a:t>
            </a:r>
            <a:endParaRPr/>
          </a:p>
        </p:txBody>
      </p:sp>
      <p:sp>
        <p:nvSpPr>
          <p:cNvPr id="215" name="Google Shape;215;g2eff59c8d1c_1_195"/>
          <p:cNvSpPr txBox="1">
            <a:spLocks noGrp="1"/>
          </p:cNvSpPr>
          <p:nvPr>
            <p:ph type="subTitle" idx="13"/>
          </p:nvPr>
        </p:nvSpPr>
        <p:spPr>
          <a:xfrm>
            <a:off x="5414675" y="1706261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Who?  What?  Why?</a:t>
            </a:r>
            <a:endParaRPr/>
          </a:p>
        </p:txBody>
      </p:sp>
      <p:sp>
        <p:nvSpPr>
          <p:cNvPr id="216" name="Google Shape;216;g2eff59c8d1c_1_195"/>
          <p:cNvSpPr txBox="1">
            <a:spLocks noGrp="1"/>
          </p:cNvSpPr>
          <p:nvPr>
            <p:ph type="subTitle" idx="14"/>
          </p:nvPr>
        </p:nvSpPr>
        <p:spPr>
          <a:xfrm>
            <a:off x="5414675" y="3451311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Student Voice and Officers</a:t>
            </a:r>
            <a:endParaRPr/>
          </a:p>
        </p:txBody>
      </p:sp>
      <p:sp>
        <p:nvSpPr>
          <p:cNvPr id="217" name="Google Shape;217;g2eff59c8d1c_1_195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Session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eff59c8d1c_1_195"/>
          <p:cNvSpPr txBox="1">
            <a:spLocks noGrp="1"/>
          </p:cNvSpPr>
          <p:nvPr>
            <p:ph type="title" idx="4"/>
          </p:nvPr>
        </p:nvSpPr>
        <p:spPr>
          <a:xfrm>
            <a:off x="5414675" y="4039763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Challenges</a:t>
            </a:r>
            <a:endParaRPr/>
          </a:p>
        </p:txBody>
      </p:sp>
      <p:sp>
        <p:nvSpPr>
          <p:cNvPr id="219" name="Google Shape;219;g2eff59c8d1c_1_195"/>
          <p:cNvSpPr txBox="1">
            <a:spLocks noGrp="1"/>
          </p:cNvSpPr>
          <p:nvPr>
            <p:ph type="subTitle" idx="14"/>
          </p:nvPr>
        </p:nvSpPr>
        <p:spPr>
          <a:xfrm>
            <a:off x="5414675" y="4319236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National Picture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ff35c60d6_0_2"/>
          <p:cNvSpPr txBox="1">
            <a:spLocks noGrp="1"/>
          </p:cNvSpPr>
          <p:nvPr>
            <p:ph type="title"/>
          </p:nvPr>
        </p:nvSpPr>
        <p:spPr>
          <a:xfrm>
            <a:off x="4784875" y="2260992"/>
            <a:ext cx="34236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Misconduct</a:t>
            </a:r>
            <a:endParaRPr/>
          </a:p>
        </p:txBody>
      </p:sp>
      <p:sp>
        <p:nvSpPr>
          <p:cNvPr id="225" name="Google Shape;225;g2eff35c60d6_0_2"/>
          <p:cNvSpPr txBox="1">
            <a:spLocks noGrp="1"/>
          </p:cNvSpPr>
          <p:nvPr>
            <p:ph type="subTitle" idx="1"/>
          </p:nvPr>
        </p:nvSpPr>
        <p:spPr>
          <a:xfrm>
            <a:off x="5460675" y="3062700"/>
            <a:ext cx="27477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Trends and your Context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ff35c60d6_0_13"/>
          <p:cNvSpPr txBox="1">
            <a:spLocks noGrp="1"/>
          </p:cNvSpPr>
          <p:nvPr>
            <p:ph type="body" idx="1"/>
          </p:nvPr>
        </p:nvSpPr>
        <p:spPr>
          <a:xfrm>
            <a:off x="2517475" y="2381425"/>
            <a:ext cx="41091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We’ll start by exploring the trends that you see with Academic Misconduct at your organisation. 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a phone/laptop, you can take part using the following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www.menti.com</a:t>
            </a:r>
            <a:r>
              <a:rPr lang="en"/>
              <a:t>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input the code that will appear on the screen.</a:t>
            </a:r>
            <a:endParaRPr/>
          </a:p>
        </p:txBody>
      </p:sp>
      <p:sp>
        <p:nvSpPr>
          <p:cNvPr id="231" name="Google Shape;231;g2eff35c60d6_0_13"/>
          <p:cNvSpPr txBox="1">
            <a:spLocks noGrp="1"/>
          </p:cNvSpPr>
          <p:nvPr>
            <p:ph type="title"/>
          </p:nvPr>
        </p:nvSpPr>
        <p:spPr>
          <a:xfrm>
            <a:off x="1687950" y="15213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eff35c60d6_0_18"/>
          <p:cNvSpPr txBox="1">
            <a:spLocks noGrp="1"/>
          </p:cNvSpPr>
          <p:nvPr>
            <p:ph type="title"/>
          </p:nvPr>
        </p:nvSpPr>
        <p:spPr>
          <a:xfrm>
            <a:off x="588299" y="2391925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Mature</a:t>
            </a:r>
            <a:endParaRPr/>
          </a:p>
        </p:txBody>
      </p:sp>
      <p:sp>
        <p:nvSpPr>
          <p:cNvPr id="237" name="Google Shape;237;g2eff35c60d6_0_18"/>
          <p:cNvSpPr txBox="1">
            <a:spLocks noGrp="1"/>
          </p:cNvSpPr>
          <p:nvPr>
            <p:ph type="title" idx="5"/>
          </p:nvPr>
        </p:nvSpPr>
        <p:spPr>
          <a:xfrm>
            <a:off x="6138301" y="2391925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International</a:t>
            </a:r>
            <a:endParaRPr sz="2800"/>
          </a:p>
        </p:txBody>
      </p:sp>
      <p:sp>
        <p:nvSpPr>
          <p:cNvPr id="238" name="Google Shape;238;g2eff35c60d6_0_18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Misconduct Trends</a:t>
            </a:r>
            <a:endParaRPr/>
          </a:p>
        </p:txBody>
      </p:sp>
      <p:sp>
        <p:nvSpPr>
          <p:cNvPr id="239" name="Google Shape;239;g2eff35c60d6_0_18"/>
          <p:cNvSpPr/>
          <p:nvPr/>
        </p:nvSpPr>
        <p:spPr>
          <a:xfrm>
            <a:off x="3286175" y="1755100"/>
            <a:ext cx="2585400" cy="2283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g2eff35c60d6_0_18"/>
          <p:cNvSpPr/>
          <p:nvPr/>
        </p:nvSpPr>
        <p:spPr>
          <a:xfrm>
            <a:off x="3279300" y="1778875"/>
            <a:ext cx="2585400" cy="197910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ff35c60d6_0_39"/>
          <p:cNvSpPr txBox="1">
            <a:spLocks noGrp="1"/>
          </p:cNvSpPr>
          <p:nvPr>
            <p:ph type="title"/>
          </p:nvPr>
        </p:nvSpPr>
        <p:spPr>
          <a:xfrm>
            <a:off x="4784875" y="2260992"/>
            <a:ext cx="34236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Groups and Challenges</a:t>
            </a:r>
            <a:endParaRPr/>
          </a:p>
        </p:txBody>
      </p:sp>
      <p:sp>
        <p:nvSpPr>
          <p:cNvPr id="246" name="Google Shape;246;g2eff35c60d6_0_39"/>
          <p:cNvSpPr txBox="1">
            <a:spLocks noGrp="1"/>
          </p:cNvSpPr>
          <p:nvPr>
            <p:ph type="subTitle" idx="1"/>
          </p:nvPr>
        </p:nvSpPr>
        <p:spPr>
          <a:xfrm>
            <a:off x="5460675" y="3062700"/>
            <a:ext cx="27477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Who?  What?  Why?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ff35c60d6_0_29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May not understand policy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International PG students: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Often only receive guidance at UG level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If UG was completed in another country, may not have received guidance on policy in the UK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Language used in policy may not be clear, or confusing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Cultural differences may cause challenges in seeking support, or being open about external pressures </a:t>
            </a:r>
            <a:endParaRPr/>
          </a:p>
        </p:txBody>
      </p:sp>
      <p:sp>
        <p:nvSpPr>
          <p:cNvPr id="252" name="Google Shape;252;g2eff35c60d6_0_29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Students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Grayscale Pitch Deck by Slidesgo">
  <a:themeElements>
    <a:clrScheme name="Simple Light">
      <a:dk1>
        <a:srgbClr val="942525"/>
      </a:dk1>
      <a:lt1>
        <a:srgbClr val="EEEEEE"/>
      </a:lt1>
      <a:dk2>
        <a:srgbClr val="DBDBDB"/>
      </a:dk2>
      <a:lt2>
        <a:srgbClr val="546063"/>
      </a:lt2>
      <a:accent1>
        <a:srgbClr val="383838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B47DF6A2E80458617139DCB31904B" ma:contentTypeVersion="10" ma:contentTypeDescription="Create a new document." ma:contentTypeScope="" ma:versionID="721cf7e12242acd314578671aec3e1ee">
  <xsd:schema xmlns:xsd="http://www.w3.org/2001/XMLSchema" xmlns:xs="http://www.w3.org/2001/XMLSchema" xmlns:p="http://schemas.microsoft.com/office/2006/metadata/properties" xmlns:ns2="bb2e6d0c-ee69-42dd-bf20-022007a6fcf5" xmlns:ns3="07e60bad-5275-4c71-8da1-d50b6585844a" targetNamespace="http://schemas.microsoft.com/office/2006/metadata/properties" ma:root="true" ma:fieldsID="097aac35653bde2e03f4f562e325bf43" ns2:_="" ns3:_="">
    <xsd:import namespace="bb2e6d0c-ee69-42dd-bf20-022007a6fcf5"/>
    <xsd:import namespace="07e60bad-5275-4c71-8da1-d50b65858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e6d0c-ee69-42dd-bf20-022007a6f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60bad-5275-4c71-8da1-d50b6585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3775DD-C59B-496F-91EF-6A0B8B0070A2}"/>
</file>

<file path=customXml/itemProps2.xml><?xml version="1.0" encoding="utf-8"?>
<ds:datastoreItem xmlns:ds="http://schemas.openxmlformats.org/officeDocument/2006/customXml" ds:itemID="{A00546BA-652E-430B-A3D8-5F5DDDDD631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On-screen Show (16:9)</PresentationFormat>
  <Paragraphs>105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Julius Sans One</vt:lpstr>
      <vt:lpstr>Playfair Display</vt:lpstr>
      <vt:lpstr>Arial</vt:lpstr>
      <vt:lpstr>Questrial</vt:lpstr>
      <vt:lpstr>Roboto</vt:lpstr>
      <vt:lpstr>Roboto Medium</vt:lpstr>
      <vt:lpstr>Didact Gothic</vt:lpstr>
      <vt:lpstr>Minimalist Grayscale Pitch Deck by Slidesgo</vt:lpstr>
      <vt:lpstr>Academic Integrity:  Making Meaningful Change</vt:lpstr>
      <vt:lpstr>PowerPoint Presentation</vt:lpstr>
      <vt:lpstr>Alkhemy - who are we?</vt:lpstr>
      <vt:lpstr>Key Groups and Challenges</vt:lpstr>
      <vt:lpstr>Academic Misconduct</vt:lpstr>
      <vt:lpstr>Activity</vt:lpstr>
      <vt:lpstr>Mature</vt:lpstr>
      <vt:lpstr>Key Groups and Challenges</vt:lpstr>
      <vt:lpstr>International Students</vt:lpstr>
      <vt:lpstr>Mature Students </vt:lpstr>
      <vt:lpstr>Your Experience</vt:lpstr>
      <vt:lpstr>Activity</vt:lpstr>
      <vt:lpstr>Current Challenges</vt:lpstr>
      <vt:lpstr>Collective Representation</vt:lpstr>
      <vt:lpstr>Collective Representation</vt:lpstr>
      <vt:lpstr>Internal Surveys</vt:lpstr>
      <vt:lpstr>Key Considerations</vt:lpstr>
      <vt:lpstr>Common Challenges</vt:lpstr>
      <vt:lpstr>Common Challenges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Hannah Winslade</dc:creator>
  <cp:lastModifiedBy>Hannah Winslade</cp:lastModifiedBy>
  <cp:revision>1</cp:revision>
  <dcterms:modified xsi:type="dcterms:W3CDTF">2024-08-09T07:45:29Z</dcterms:modified>
</cp:coreProperties>
</file>