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73" r:id="rId7"/>
    <p:sldMasterId id="2147483710" r:id="rId8"/>
    <p:sldMasterId id="2147483723" r:id="rId9"/>
    <p:sldMasterId id="2147483736" r:id="rId10"/>
    <p:sldMasterId id="2147483744" r:id="rId11"/>
    <p:sldMasterId id="2147483757" r:id="rId12"/>
  </p:sldMasterIdLst>
  <p:notesMasterIdLst>
    <p:notesMasterId r:id="rId43"/>
  </p:notesMasterIdLst>
  <p:sldIdLst>
    <p:sldId id="498" r:id="rId13"/>
    <p:sldId id="501" r:id="rId14"/>
    <p:sldId id="617" r:id="rId15"/>
    <p:sldId id="718" r:id="rId16"/>
    <p:sldId id="263" r:id="rId17"/>
    <p:sldId id="260" r:id="rId18"/>
    <p:sldId id="732" r:id="rId19"/>
    <p:sldId id="487" r:id="rId20"/>
    <p:sldId id="522" r:id="rId21"/>
    <p:sldId id="721" r:id="rId22"/>
    <p:sldId id="723" r:id="rId23"/>
    <p:sldId id="496" r:id="rId24"/>
    <p:sldId id="500" r:id="rId25"/>
    <p:sldId id="497" r:id="rId26"/>
    <p:sldId id="499" r:id="rId27"/>
    <p:sldId id="502" r:id="rId28"/>
    <p:sldId id="507" r:id="rId29"/>
    <p:sldId id="742" r:id="rId30"/>
    <p:sldId id="748" r:id="rId31"/>
    <p:sldId id="750" r:id="rId32"/>
    <p:sldId id="737" r:id="rId33"/>
    <p:sldId id="620" r:id="rId34"/>
    <p:sldId id="745" r:id="rId35"/>
    <p:sldId id="744" r:id="rId36"/>
    <p:sldId id="710" r:id="rId37"/>
    <p:sldId id="506" r:id="rId38"/>
    <p:sldId id="524" r:id="rId39"/>
    <p:sldId id="469" r:id="rId40"/>
    <p:sldId id="261" r:id="rId41"/>
    <p:sldId id="52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ry McHale" initials="BM" lastIdx="2" clrIdx="0">
    <p:extLst>
      <p:ext uri="{19B8F6BF-5375-455C-9EA6-DF929625EA0E}">
        <p15:presenceInfo xmlns:p15="http://schemas.microsoft.com/office/powerpoint/2012/main" userId="S::barry.mchale@oiahe.org.uk::9d422bdc-b1f8-43d1-95ce-dc13f0e70c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38F"/>
    <a:srgbClr val="C044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47450" autoAdjust="0"/>
  </p:normalViewPr>
  <p:slideViewPr>
    <p:cSldViewPr snapToGrid="0">
      <p:cViewPr varScale="1">
        <p:scale>
          <a:sx n="53" d="100"/>
          <a:sy n="53" d="100"/>
        </p:scale>
        <p:origin x="2034"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36" Type="http://schemas.openxmlformats.org/officeDocument/2006/relationships/slide" Target="slides/slide24.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5.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commentAuthors" Target="commentAuthors.xml"/><Relationship Id="rId48" Type="http://schemas.openxmlformats.org/officeDocument/2006/relationships/tableStyles" Target="tableStyles.xml"/><Relationship Id="rId9" Type="http://schemas.openxmlformats.org/officeDocument/2006/relationships/slideMaster" Target="slideMasters/slideMaster4.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Number of complaints received by the OIA</c:v>
                </c:pt>
              </c:strCache>
            </c:strRef>
          </c:tx>
          <c:spPr>
            <a:solidFill>
              <a:srgbClr val="B10060"/>
            </a:solidFill>
            <a:ln>
              <a:noFill/>
            </a:ln>
            <a:effectLst/>
          </c:spPr>
          <c:invertIfNegative val="0"/>
          <c:dPt>
            <c:idx val="1"/>
            <c:invertIfNegative val="0"/>
            <c:bubble3D val="0"/>
            <c:spPr>
              <a:solidFill>
                <a:srgbClr val="8E004D"/>
              </a:solidFill>
              <a:ln>
                <a:noFill/>
              </a:ln>
              <a:effectLst/>
            </c:spPr>
            <c:extLst>
              <c:ext xmlns:c16="http://schemas.microsoft.com/office/drawing/2014/chart" uri="{C3380CC4-5D6E-409C-BE32-E72D297353CC}">
                <c16:uniqueId val="{00000003-7180-49E6-91B8-61D1E9C3F91D}"/>
              </c:ext>
            </c:extLst>
          </c:dPt>
          <c:dPt>
            <c:idx val="3"/>
            <c:invertIfNegative val="0"/>
            <c:bubble3D val="0"/>
            <c:spPr>
              <a:solidFill>
                <a:srgbClr val="8E004D"/>
              </a:solidFill>
              <a:ln>
                <a:noFill/>
              </a:ln>
              <a:effectLst/>
            </c:spPr>
            <c:extLst>
              <c:ext xmlns:c16="http://schemas.microsoft.com/office/drawing/2014/chart" uri="{C3380CC4-5D6E-409C-BE32-E72D297353CC}">
                <c16:uniqueId val="{00000004-7180-49E6-91B8-61D1E9C3F91D}"/>
              </c:ext>
            </c:extLst>
          </c:dPt>
          <c:dPt>
            <c:idx val="5"/>
            <c:invertIfNegative val="0"/>
            <c:bubble3D val="0"/>
            <c:spPr>
              <a:solidFill>
                <a:srgbClr val="8E004D"/>
              </a:solidFill>
              <a:ln>
                <a:noFill/>
              </a:ln>
              <a:effectLst/>
            </c:spPr>
            <c:extLst>
              <c:ext xmlns:c16="http://schemas.microsoft.com/office/drawing/2014/chart" uri="{C3380CC4-5D6E-409C-BE32-E72D297353CC}">
                <c16:uniqueId val="{00000005-7180-49E6-91B8-61D1E9C3F91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Segoe UI Semibold" panose="020B0702040204020203" pitchFamily="34" charset="0"/>
                    <a:ea typeface="+mn-ea"/>
                    <a:cs typeface="Segoe UI Semibold" panose="020B07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Sheet1!$B$2:$B$8</c:f>
              <c:numCache>
                <c:formatCode>#,##0</c:formatCode>
                <c:ptCount val="7"/>
                <c:pt idx="0">
                  <c:v>1635</c:v>
                </c:pt>
                <c:pt idx="1">
                  <c:v>1967</c:v>
                </c:pt>
                <c:pt idx="2">
                  <c:v>2371</c:v>
                </c:pt>
                <c:pt idx="3">
                  <c:v>2604</c:v>
                </c:pt>
                <c:pt idx="4">
                  <c:v>2763</c:v>
                </c:pt>
                <c:pt idx="5">
                  <c:v>2850</c:v>
                </c:pt>
                <c:pt idx="6">
                  <c:v>3137</c:v>
                </c:pt>
              </c:numCache>
            </c:numRef>
          </c:val>
          <c:extLst>
            <c:ext xmlns:c16="http://schemas.microsoft.com/office/drawing/2014/chart" uri="{C3380CC4-5D6E-409C-BE32-E72D297353CC}">
              <c16:uniqueId val="{00000000-9E3A-48F0-80D1-0C6C852DB3F3}"/>
            </c:ext>
          </c:extLst>
        </c:ser>
        <c:dLbls>
          <c:showLegendKey val="0"/>
          <c:showVal val="0"/>
          <c:showCatName val="0"/>
          <c:showSerName val="0"/>
          <c:showPercent val="0"/>
          <c:showBubbleSize val="0"/>
        </c:dLbls>
        <c:gapWidth val="43"/>
        <c:overlap val="-66"/>
        <c:axId val="1843531760"/>
        <c:axId val="57992288"/>
      </c:barChart>
      <c:catAx>
        <c:axId val="1843531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Segoe UI Semibold" panose="020B0702040204020203" pitchFamily="34" charset="0"/>
                <a:ea typeface="+mn-ea"/>
                <a:cs typeface="Segoe UI Semibold" panose="020B0702040204020203" pitchFamily="34" charset="0"/>
              </a:defRPr>
            </a:pPr>
            <a:endParaRPr lang="en-US"/>
          </a:p>
        </c:txPr>
        <c:crossAx val="57992288"/>
        <c:crosses val="autoZero"/>
        <c:auto val="1"/>
        <c:lblAlgn val="ctr"/>
        <c:lblOffset val="100"/>
        <c:noMultiLvlLbl val="0"/>
      </c:catAx>
      <c:valAx>
        <c:axId val="57992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Segoe UI Semibold" panose="020B0702040204020203" pitchFamily="34" charset="0"/>
                <a:ea typeface="+mn-ea"/>
                <a:cs typeface="Segoe UI Semibold" panose="020B0702040204020203" pitchFamily="34" charset="0"/>
              </a:defRPr>
            </a:pPr>
            <a:endParaRPr lang="en-US"/>
          </a:p>
        </c:txPr>
        <c:crossAx val="184353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11E361-FA41-41C3-BD31-5892C9167C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E03ADD09-D46D-428F-B712-898601830FB3}">
      <dgm:prSet custT="1"/>
      <dgm:spPr>
        <a:solidFill>
          <a:srgbClr val="00838F"/>
        </a:solidFill>
        <a:ln>
          <a:noFill/>
        </a:ln>
      </dgm:spPr>
      <dgm:t>
        <a:bodyPr/>
        <a:lstStyle/>
        <a:p>
          <a:pPr rtl="0"/>
          <a:r>
            <a:rPr lang="en-GB" sz="2800">
              <a:solidFill>
                <a:schemeClr val="bg1"/>
              </a:solidFill>
              <a:latin typeface="Segoe UI Light" panose="020B0502040204020203" pitchFamily="34" charset="0"/>
              <a:cs typeface="Segoe UI Light" panose="020B0502040204020203" pitchFamily="34" charset="0"/>
            </a:rPr>
            <a:t>Did the provider follow its own procedures?</a:t>
          </a:r>
          <a:endParaRPr lang="en-GB" sz="2800">
            <a:solidFill>
              <a:schemeClr val="bg1"/>
            </a:solidFill>
            <a:effectLst/>
            <a:latin typeface="Segoe UI Light" panose="020B0502040204020203" pitchFamily="34" charset="0"/>
            <a:cs typeface="Segoe UI Light" panose="020B0502040204020203" pitchFamily="34" charset="0"/>
          </a:endParaRPr>
        </a:p>
      </dgm:t>
    </dgm:pt>
    <dgm:pt modelId="{4B03A8D1-503A-4F44-A61D-E0A75C797ED1}" type="parTrans" cxnId="{894ED3B6-67F3-403C-9C38-570778305AFA}">
      <dgm:prSet/>
      <dgm:spPr/>
      <dgm:t>
        <a:bodyPr/>
        <a:lstStyle/>
        <a:p>
          <a:endParaRPr lang="en-GB">
            <a:solidFill>
              <a:schemeClr val="tx1"/>
            </a:solidFill>
          </a:endParaRPr>
        </a:p>
      </dgm:t>
    </dgm:pt>
    <dgm:pt modelId="{42BB3188-34C6-4614-826C-6FE7E93CC5D0}" type="sibTrans" cxnId="{894ED3B6-67F3-403C-9C38-570778305AFA}">
      <dgm:prSet/>
      <dgm:spPr/>
      <dgm:t>
        <a:bodyPr/>
        <a:lstStyle/>
        <a:p>
          <a:endParaRPr lang="en-GB">
            <a:solidFill>
              <a:schemeClr val="tx1"/>
            </a:solidFill>
          </a:endParaRPr>
        </a:p>
      </dgm:t>
    </dgm:pt>
    <dgm:pt modelId="{2B7D176B-11E7-4DDA-8EBF-FE35DC61B894}">
      <dgm:prSet custT="1"/>
      <dgm:spPr>
        <a:solidFill>
          <a:srgbClr val="00838F"/>
        </a:solidFill>
      </dgm:spPr>
      <dgm:t>
        <a:bodyPr/>
        <a:lstStyle/>
        <a:p>
          <a:pPr rtl="0"/>
          <a:r>
            <a:rPr lang="en-US" sz="2800">
              <a:solidFill>
                <a:schemeClr val="bg1"/>
              </a:solidFill>
              <a:latin typeface="Segoe UI Light" panose="020B0502040204020203" pitchFamily="34" charset="0"/>
              <a:cs typeface="Segoe UI Light" panose="020B0502040204020203" pitchFamily="34" charset="0"/>
            </a:rPr>
            <a:t>Were the procedures reasonable?</a:t>
          </a:r>
          <a:endParaRPr lang="en-GB" sz="2800">
            <a:solidFill>
              <a:schemeClr val="bg1"/>
            </a:solidFill>
            <a:effectLst/>
            <a:latin typeface="Segoe UI Light" panose="020B0502040204020203" pitchFamily="34" charset="0"/>
            <a:cs typeface="Segoe UI Light" panose="020B0502040204020203" pitchFamily="34" charset="0"/>
          </a:endParaRPr>
        </a:p>
      </dgm:t>
    </dgm:pt>
    <dgm:pt modelId="{C26B4F6E-94A7-4C9C-83F2-5AD2F871720D}" type="parTrans" cxnId="{4B5B685A-10D5-4F06-9F72-83CF65244A0C}">
      <dgm:prSet/>
      <dgm:spPr/>
      <dgm:t>
        <a:bodyPr/>
        <a:lstStyle/>
        <a:p>
          <a:endParaRPr lang="en-GB">
            <a:solidFill>
              <a:schemeClr val="tx1"/>
            </a:solidFill>
          </a:endParaRPr>
        </a:p>
      </dgm:t>
    </dgm:pt>
    <dgm:pt modelId="{F3976BE8-C7A6-4F36-963F-CEF2481C3320}" type="sibTrans" cxnId="{4B5B685A-10D5-4F06-9F72-83CF65244A0C}">
      <dgm:prSet/>
      <dgm:spPr/>
      <dgm:t>
        <a:bodyPr/>
        <a:lstStyle/>
        <a:p>
          <a:endParaRPr lang="en-GB">
            <a:solidFill>
              <a:schemeClr val="tx1"/>
            </a:solidFill>
          </a:endParaRPr>
        </a:p>
      </dgm:t>
    </dgm:pt>
    <dgm:pt modelId="{6065720B-4825-4B54-8CE0-CE8226D4026A}">
      <dgm:prSet custT="1"/>
      <dgm:spPr>
        <a:solidFill>
          <a:srgbClr val="00838F"/>
        </a:solidFill>
      </dgm:spPr>
      <dgm:t>
        <a:bodyPr/>
        <a:lstStyle/>
        <a:p>
          <a:pPr rtl="0"/>
          <a:r>
            <a:rPr lang="en-US" sz="2800">
              <a:solidFill>
                <a:schemeClr val="bg1"/>
              </a:solidFill>
              <a:latin typeface="Segoe UI Light" panose="020B0502040204020203" pitchFamily="34" charset="0"/>
              <a:cs typeface="Segoe UI Light" panose="020B0502040204020203" pitchFamily="34" charset="0"/>
            </a:rPr>
            <a:t>Was the provider’s final decision reasonable?</a:t>
          </a:r>
          <a:endParaRPr lang="en-GB" sz="2800">
            <a:solidFill>
              <a:schemeClr val="bg1"/>
            </a:solidFill>
            <a:effectLst/>
            <a:latin typeface="Segoe UI Light" panose="020B0502040204020203" pitchFamily="34" charset="0"/>
            <a:cs typeface="Segoe UI Light" panose="020B0502040204020203" pitchFamily="34" charset="0"/>
          </a:endParaRPr>
        </a:p>
      </dgm:t>
    </dgm:pt>
    <dgm:pt modelId="{9E0DEFD2-026B-4047-A620-CA61002933AA}" type="parTrans" cxnId="{D7E226B6-80E8-4320-AA0D-58AFC52D644C}">
      <dgm:prSet/>
      <dgm:spPr/>
      <dgm:t>
        <a:bodyPr/>
        <a:lstStyle/>
        <a:p>
          <a:endParaRPr lang="en-GB">
            <a:solidFill>
              <a:schemeClr val="tx1"/>
            </a:solidFill>
          </a:endParaRPr>
        </a:p>
      </dgm:t>
    </dgm:pt>
    <dgm:pt modelId="{C47A70E4-9ABC-4375-B7A9-BEE59BD0C608}" type="sibTrans" cxnId="{D7E226B6-80E8-4320-AA0D-58AFC52D644C}">
      <dgm:prSet/>
      <dgm:spPr/>
      <dgm:t>
        <a:bodyPr/>
        <a:lstStyle/>
        <a:p>
          <a:endParaRPr lang="en-GB">
            <a:solidFill>
              <a:schemeClr val="tx1"/>
            </a:solidFill>
          </a:endParaRPr>
        </a:p>
      </dgm:t>
    </dgm:pt>
    <dgm:pt modelId="{3F7E3B80-8F1D-4312-A698-F78DF8C95438}" type="pres">
      <dgm:prSet presAssocID="{FE11E361-FA41-41C3-BD31-5892C9167C84}" presName="linear" presStyleCnt="0">
        <dgm:presLayoutVars>
          <dgm:animLvl val="lvl"/>
          <dgm:resizeHandles val="exact"/>
        </dgm:presLayoutVars>
      </dgm:prSet>
      <dgm:spPr/>
    </dgm:pt>
    <dgm:pt modelId="{BB4BF0B3-E2B0-429A-A1E9-948ABB1E4FD6}" type="pres">
      <dgm:prSet presAssocID="{E03ADD09-D46D-428F-B712-898601830FB3}" presName="parentText" presStyleLbl="node1" presStyleIdx="0" presStyleCnt="3" custLinFactY="2967" custLinFactNeighborX="8" custLinFactNeighborY="100000">
        <dgm:presLayoutVars>
          <dgm:chMax val="0"/>
          <dgm:bulletEnabled val="1"/>
        </dgm:presLayoutVars>
      </dgm:prSet>
      <dgm:spPr/>
    </dgm:pt>
    <dgm:pt modelId="{0B63B11F-8C96-4304-8F5C-F77C1AA8DA89}" type="pres">
      <dgm:prSet presAssocID="{42BB3188-34C6-4614-826C-6FE7E93CC5D0}" presName="spacer" presStyleCnt="0"/>
      <dgm:spPr/>
    </dgm:pt>
    <dgm:pt modelId="{27878F0B-D808-4662-A2C1-7444D9AB1E91}" type="pres">
      <dgm:prSet presAssocID="{2B7D176B-11E7-4DDA-8EBF-FE35DC61B894}" presName="parentText" presStyleLbl="node1" presStyleIdx="1" presStyleCnt="3" custLinFactNeighborX="8" custLinFactNeighborY="19287">
        <dgm:presLayoutVars>
          <dgm:chMax val="0"/>
          <dgm:bulletEnabled val="1"/>
        </dgm:presLayoutVars>
      </dgm:prSet>
      <dgm:spPr/>
    </dgm:pt>
    <dgm:pt modelId="{A9B06942-7CBD-4DAC-B321-7B3D1D4AFAB3}" type="pres">
      <dgm:prSet presAssocID="{F3976BE8-C7A6-4F36-963F-CEF2481C3320}" presName="spacer" presStyleCnt="0"/>
      <dgm:spPr/>
    </dgm:pt>
    <dgm:pt modelId="{C6DA0784-9201-4123-8EDF-0582EF3D6B20}" type="pres">
      <dgm:prSet presAssocID="{6065720B-4825-4B54-8CE0-CE8226D4026A}" presName="parentText" presStyleLbl="node1" presStyleIdx="2" presStyleCnt="3" custLinFactNeighborX="8" custLinFactNeighborY="-70793">
        <dgm:presLayoutVars>
          <dgm:chMax val="0"/>
          <dgm:bulletEnabled val="1"/>
        </dgm:presLayoutVars>
      </dgm:prSet>
      <dgm:spPr/>
    </dgm:pt>
  </dgm:ptLst>
  <dgm:cxnLst>
    <dgm:cxn modelId="{B6E48C22-6E03-4C57-8D6F-9ECDA70535BB}" type="presOf" srcId="{FE11E361-FA41-41C3-BD31-5892C9167C84}" destId="{3F7E3B80-8F1D-4312-A698-F78DF8C95438}" srcOrd="0" destOrd="0" presId="urn:microsoft.com/office/officeart/2005/8/layout/vList2"/>
    <dgm:cxn modelId="{CC01D647-CF38-4BF4-9EB0-E0CE9D1D90C7}" type="presOf" srcId="{2B7D176B-11E7-4DDA-8EBF-FE35DC61B894}" destId="{27878F0B-D808-4662-A2C1-7444D9AB1E91}" srcOrd="0" destOrd="0" presId="urn:microsoft.com/office/officeart/2005/8/layout/vList2"/>
    <dgm:cxn modelId="{4B5B685A-10D5-4F06-9F72-83CF65244A0C}" srcId="{FE11E361-FA41-41C3-BD31-5892C9167C84}" destId="{2B7D176B-11E7-4DDA-8EBF-FE35DC61B894}" srcOrd="1" destOrd="0" parTransId="{C26B4F6E-94A7-4C9C-83F2-5AD2F871720D}" sibTransId="{F3976BE8-C7A6-4F36-963F-CEF2481C3320}"/>
    <dgm:cxn modelId="{D5583B9E-B56D-4C95-B831-33827D043388}" type="presOf" srcId="{6065720B-4825-4B54-8CE0-CE8226D4026A}" destId="{C6DA0784-9201-4123-8EDF-0582EF3D6B20}" srcOrd="0" destOrd="0" presId="urn:microsoft.com/office/officeart/2005/8/layout/vList2"/>
    <dgm:cxn modelId="{D7E226B6-80E8-4320-AA0D-58AFC52D644C}" srcId="{FE11E361-FA41-41C3-BD31-5892C9167C84}" destId="{6065720B-4825-4B54-8CE0-CE8226D4026A}" srcOrd="2" destOrd="0" parTransId="{9E0DEFD2-026B-4047-A620-CA61002933AA}" sibTransId="{C47A70E4-9ABC-4375-B7A9-BEE59BD0C608}"/>
    <dgm:cxn modelId="{894ED3B6-67F3-403C-9C38-570778305AFA}" srcId="{FE11E361-FA41-41C3-BD31-5892C9167C84}" destId="{E03ADD09-D46D-428F-B712-898601830FB3}" srcOrd="0" destOrd="0" parTransId="{4B03A8D1-503A-4F44-A61D-E0A75C797ED1}" sibTransId="{42BB3188-34C6-4614-826C-6FE7E93CC5D0}"/>
    <dgm:cxn modelId="{78BFE3EF-9E0E-4AFA-AD32-E896C735AA52}" type="presOf" srcId="{E03ADD09-D46D-428F-B712-898601830FB3}" destId="{BB4BF0B3-E2B0-429A-A1E9-948ABB1E4FD6}" srcOrd="0" destOrd="0" presId="urn:microsoft.com/office/officeart/2005/8/layout/vList2"/>
    <dgm:cxn modelId="{34DDC165-2E3A-4DCE-B908-CCE119F9A4BE}" type="presParOf" srcId="{3F7E3B80-8F1D-4312-A698-F78DF8C95438}" destId="{BB4BF0B3-E2B0-429A-A1E9-948ABB1E4FD6}" srcOrd="0" destOrd="0" presId="urn:microsoft.com/office/officeart/2005/8/layout/vList2"/>
    <dgm:cxn modelId="{64933BCB-D277-4B23-B955-336AD4AF320D}" type="presParOf" srcId="{3F7E3B80-8F1D-4312-A698-F78DF8C95438}" destId="{0B63B11F-8C96-4304-8F5C-F77C1AA8DA89}" srcOrd="1" destOrd="0" presId="urn:microsoft.com/office/officeart/2005/8/layout/vList2"/>
    <dgm:cxn modelId="{644C706C-1BC1-46E2-8236-15FCDFC0C645}" type="presParOf" srcId="{3F7E3B80-8F1D-4312-A698-F78DF8C95438}" destId="{27878F0B-D808-4662-A2C1-7444D9AB1E91}" srcOrd="2" destOrd="0" presId="urn:microsoft.com/office/officeart/2005/8/layout/vList2"/>
    <dgm:cxn modelId="{86533BCE-B866-4552-B6B4-FEE7ED9434CE}" type="presParOf" srcId="{3F7E3B80-8F1D-4312-A698-F78DF8C95438}" destId="{A9B06942-7CBD-4DAC-B321-7B3D1D4AFAB3}" srcOrd="3" destOrd="0" presId="urn:microsoft.com/office/officeart/2005/8/layout/vList2"/>
    <dgm:cxn modelId="{39CB6316-3E04-461A-BE85-A69F0B79957F}" type="presParOf" srcId="{3F7E3B80-8F1D-4312-A698-F78DF8C95438}" destId="{C6DA0784-9201-4123-8EDF-0582EF3D6B2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BF0B3-E2B0-429A-A1E9-948ABB1E4FD6}">
      <dsp:nvSpPr>
        <dsp:cNvPr id="0" name=""/>
        <dsp:cNvSpPr/>
      </dsp:nvSpPr>
      <dsp:spPr>
        <a:xfrm>
          <a:off x="0" y="577294"/>
          <a:ext cx="6984776" cy="1216800"/>
        </a:xfrm>
        <a:prstGeom prst="roundRect">
          <a:avLst/>
        </a:prstGeom>
        <a:solidFill>
          <a:srgbClr val="00838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a:solidFill>
                <a:schemeClr val="bg1"/>
              </a:solidFill>
              <a:latin typeface="Segoe UI Light" panose="020B0502040204020203" pitchFamily="34" charset="0"/>
              <a:cs typeface="Segoe UI Light" panose="020B0502040204020203" pitchFamily="34" charset="0"/>
            </a:rPr>
            <a:t>Did the provider follow its own procedures?</a:t>
          </a:r>
          <a:endParaRPr lang="en-GB" sz="2800" kern="1200">
            <a:solidFill>
              <a:schemeClr val="bg1"/>
            </a:solidFill>
            <a:effectLst/>
            <a:latin typeface="Segoe UI Light" panose="020B0502040204020203" pitchFamily="34" charset="0"/>
            <a:cs typeface="Segoe UI Light" panose="020B0502040204020203" pitchFamily="34" charset="0"/>
          </a:endParaRPr>
        </a:p>
      </dsp:txBody>
      <dsp:txXfrm>
        <a:off x="59399" y="636693"/>
        <a:ext cx="6865978" cy="1098002"/>
      </dsp:txXfrm>
    </dsp:sp>
    <dsp:sp modelId="{27878F0B-D808-4662-A2C1-7444D9AB1E91}">
      <dsp:nvSpPr>
        <dsp:cNvPr id="0" name=""/>
        <dsp:cNvSpPr/>
      </dsp:nvSpPr>
      <dsp:spPr>
        <a:xfrm>
          <a:off x="0" y="1794097"/>
          <a:ext cx="6984776" cy="1216800"/>
        </a:xfrm>
        <a:prstGeom prst="roundRect">
          <a:avLst/>
        </a:prstGeom>
        <a:solidFill>
          <a:srgbClr val="0083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solidFill>
                <a:schemeClr val="bg1"/>
              </a:solidFill>
              <a:latin typeface="Segoe UI Light" panose="020B0502040204020203" pitchFamily="34" charset="0"/>
              <a:cs typeface="Segoe UI Light" panose="020B0502040204020203" pitchFamily="34" charset="0"/>
            </a:rPr>
            <a:t>Were the procedures reasonable?</a:t>
          </a:r>
          <a:endParaRPr lang="en-GB" sz="2800" kern="1200">
            <a:solidFill>
              <a:schemeClr val="bg1"/>
            </a:solidFill>
            <a:effectLst/>
            <a:latin typeface="Segoe UI Light" panose="020B0502040204020203" pitchFamily="34" charset="0"/>
            <a:cs typeface="Segoe UI Light" panose="020B0502040204020203" pitchFamily="34" charset="0"/>
          </a:endParaRPr>
        </a:p>
      </dsp:txBody>
      <dsp:txXfrm>
        <a:off x="59399" y="1853496"/>
        <a:ext cx="6865978" cy="1098002"/>
      </dsp:txXfrm>
    </dsp:sp>
    <dsp:sp modelId="{C6DA0784-9201-4123-8EDF-0582EF3D6B20}">
      <dsp:nvSpPr>
        <dsp:cNvPr id="0" name=""/>
        <dsp:cNvSpPr/>
      </dsp:nvSpPr>
      <dsp:spPr>
        <a:xfrm>
          <a:off x="0" y="3029467"/>
          <a:ext cx="6984776" cy="1216800"/>
        </a:xfrm>
        <a:prstGeom prst="roundRect">
          <a:avLst/>
        </a:prstGeom>
        <a:solidFill>
          <a:srgbClr val="0083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solidFill>
                <a:schemeClr val="bg1"/>
              </a:solidFill>
              <a:latin typeface="Segoe UI Light" panose="020B0502040204020203" pitchFamily="34" charset="0"/>
              <a:cs typeface="Segoe UI Light" panose="020B0502040204020203" pitchFamily="34" charset="0"/>
            </a:rPr>
            <a:t>Was the provider’s final decision reasonable?</a:t>
          </a:r>
          <a:endParaRPr lang="en-GB" sz="2800" kern="1200">
            <a:solidFill>
              <a:schemeClr val="bg1"/>
            </a:solidFill>
            <a:effectLst/>
            <a:latin typeface="Segoe UI Light" panose="020B0502040204020203" pitchFamily="34" charset="0"/>
            <a:cs typeface="Segoe UI Light" panose="020B0502040204020203" pitchFamily="34" charset="0"/>
          </a:endParaRPr>
        </a:p>
      </dsp:txBody>
      <dsp:txXfrm>
        <a:off x="59399" y="3088866"/>
        <a:ext cx="6865978"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5ABB5-D245-46AB-949A-F911C694B6AA}" type="datetimeFigureOut">
              <a:rPr lang="en-GB" smtClean="0"/>
              <a:t>09/08/2024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434C4-D720-4CB7-BD4F-358B687453FD}" type="slidenum">
              <a:rPr lang="en-GB" smtClean="0"/>
              <a:t>‹#›</a:t>
            </a:fld>
            <a:endParaRPr lang="en-GB"/>
          </a:p>
        </p:txBody>
      </p:sp>
    </p:spTree>
    <p:extLst>
      <p:ext uri="{BB962C8B-B14F-4D97-AF65-F5344CB8AC3E}">
        <p14:creationId xmlns:p14="http://schemas.microsoft.com/office/powerpoint/2010/main" val="2118187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GB"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CDB69-32C7-4201-BAC7-1498BB34E0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089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317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947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289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983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84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600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31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9323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000BD89-18AB-4231-892E-3DEAD90E4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DA4DF255-4B5D-48E6-A11C-EE29F91CF5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fontAlgn="auto">
              <a:spcBef>
                <a:spcPts val="0"/>
              </a:spcBef>
              <a:spcAft>
                <a:spcPts val="0"/>
              </a:spcAft>
              <a:buFont typeface="Arial" panose="020B0604020202020204" pitchFamily="34" charset="0"/>
              <a:buNone/>
              <a:defRPr/>
            </a:pPr>
            <a:endParaRPr lang="en-GB" b="1" dirty="0"/>
          </a:p>
        </p:txBody>
      </p:sp>
      <p:sp>
        <p:nvSpPr>
          <p:cNvPr id="105476" name="Slide Number Placeholder 3">
            <a:extLst>
              <a:ext uri="{FF2B5EF4-FFF2-40B4-BE49-F238E27FC236}">
                <a16:creationId xmlns:a16="http://schemas.microsoft.com/office/drawing/2014/main" id="{A8550900-569D-4C1E-928A-0A7C0736C1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D65B82-DEB5-4CEC-86BA-96D0B3101508}" type="slidenum">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72424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000BD89-18AB-4231-892E-3DEAD90E4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DA4DF255-4B5D-48E6-A11C-EE29F91CF5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fontAlgn="auto">
              <a:spcBef>
                <a:spcPts val="0"/>
              </a:spcBef>
              <a:spcAft>
                <a:spcPts val="0"/>
              </a:spcAft>
              <a:buFont typeface="Arial" panose="020B0604020202020204" pitchFamily="34" charset="0"/>
              <a:buNone/>
              <a:defRPr/>
            </a:pPr>
            <a:endParaRPr lang="en-GB" b="1" dirty="0"/>
          </a:p>
        </p:txBody>
      </p:sp>
      <p:sp>
        <p:nvSpPr>
          <p:cNvPr id="105476" name="Slide Number Placeholder 3">
            <a:extLst>
              <a:ext uri="{FF2B5EF4-FFF2-40B4-BE49-F238E27FC236}">
                <a16:creationId xmlns:a16="http://schemas.microsoft.com/office/drawing/2014/main" id="{A8550900-569D-4C1E-928A-0A7C0736C1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D65B82-DEB5-4CEC-86BA-96D0B3101508}" type="slidenum">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8457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5566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000BD89-18AB-4231-892E-3DEAD90E4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DA4DF255-4B5D-48E6-A11C-EE29F91CF5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fontAlgn="auto">
              <a:spcBef>
                <a:spcPts val="0"/>
              </a:spcBef>
              <a:spcAft>
                <a:spcPts val="0"/>
              </a:spcAft>
              <a:buFont typeface="Arial" panose="020B0604020202020204" pitchFamily="34" charset="0"/>
              <a:buNone/>
              <a:defRPr/>
            </a:pPr>
            <a:endParaRPr lang="en-GB" b="1" dirty="0"/>
          </a:p>
        </p:txBody>
      </p:sp>
      <p:sp>
        <p:nvSpPr>
          <p:cNvPr id="105476" name="Slide Number Placeholder 3">
            <a:extLst>
              <a:ext uri="{FF2B5EF4-FFF2-40B4-BE49-F238E27FC236}">
                <a16:creationId xmlns:a16="http://schemas.microsoft.com/office/drawing/2014/main" id="{A8550900-569D-4C1E-928A-0A7C0736C1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D65B82-DEB5-4CEC-86BA-96D0B3101508}" type="slidenum">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12382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1B0E5-B489-478F-A24D-98643F665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904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34CCFE56-7A1D-453C-8B40-102FA70721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9730171-2746-4DC5-8E78-61D297406E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p>
        </p:txBody>
      </p:sp>
      <p:sp>
        <p:nvSpPr>
          <p:cNvPr id="117764" name="Slide Number Placeholder 3">
            <a:extLst>
              <a:ext uri="{FF2B5EF4-FFF2-40B4-BE49-F238E27FC236}">
                <a16:creationId xmlns:a16="http://schemas.microsoft.com/office/drawing/2014/main" id="{1AA301F0-E238-4118-A166-26789C6787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D1A633-358C-4A83-8C72-C88B7C441ED3}" type="slidenum">
              <a:rPr kumimoji="0" lang="en-GB"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317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CDB69-32C7-4201-BAC7-1498BB34E0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678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sz="1800" kern="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E2C66-F585-4816-8C0C-CBB5159AA6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457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596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734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34CCFE56-7A1D-453C-8B40-102FA70721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9730171-2746-4DC5-8E78-61D297406E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17764" name="Slide Number Placeholder 3">
            <a:extLst>
              <a:ext uri="{FF2B5EF4-FFF2-40B4-BE49-F238E27FC236}">
                <a16:creationId xmlns:a16="http://schemas.microsoft.com/office/drawing/2014/main" id="{1AA301F0-E238-4118-A166-26789C6787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D1A633-358C-4A83-8C72-C88B7C441ED3}" type="slidenum">
              <a:rPr kumimoji="0" lang="en-GB"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3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95498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F437A05D-8F0C-4CDD-A7AB-A5636840D7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18605176-B408-46D8-A7D0-AB4150FE8F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p>
        </p:txBody>
      </p:sp>
      <p:sp>
        <p:nvSpPr>
          <p:cNvPr id="123908" name="Slide Number Placeholder 3">
            <a:extLst>
              <a:ext uri="{FF2B5EF4-FFF2-40B4-BE49-F238E27FC236}">
                <a16:creationId xmlns:a16="http://schemas.microsoft.com/office/drawing/2014/main" id="{244071AD-F90F-4FF5-9B52-24B8CC5F29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138F6B-838F-4DEA-BED5-29C6C477B41E}" type="slidenum">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000BD89-18AB-4231-892E-3DEAD90E4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DA4DF255-4B5D-48E6-A11C-EE29F91CF5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fontAlgn="auto">
              <a:spcBef>
                <a:spcPts val="0"/>
              </a:spcBef>
              <a:spcAft>
                <a:spcPts val="0"/>
              </a:spcAft>
              <a:buFont typeface="Arial" panose="020B0604020202020204" pitchFamily="34" charset="0"/>
              <a:buNone/>
              <a:defRPr/>
            </a:pPr>
            <a:endParaRPr lang="en-GB" b="1" dirty="0"/>
          </a:p>
        </p:txBody>
      </p:sp>
      <p:sp>
        <p:nvSpPr>
          <p:cNvPr id="105476" name="Slide Number Placeholder 3">
            <a:extLst>
              <a:ext uri="{FF2B5EF4-FFF2-40B4-BE49-F238E27FC236}">
                <a16:creationId xmlns:a16="http://schemas.microsoft.com/office/drawing/2014/main" id="{A8550900-569D-4C1E-928A-0A7C0736C1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D65B82-DEB5-4CEC-86BA-96D0B3101508}" type="slidenum">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28566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A4C28-D869-41BB-AABE-8BFC38468E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752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CDB69-32C7-4201-BAC7-1498BB34E0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64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434C4-D720-4CB7-BD4F-358B687453FD}" type="slidenum">
              <a:rPr lang="en-GB" smtClean="0"/>
              <a:t>5</a:t>
            </a:fld>
            <a:endParaRPr lang="en-GB"/>
          </a:p>
        </p:txBody>
      </p:sp>
    </p:spTree>
    <p:extLst>
      <p:ext uri="{BB962C8B-B14F-4D97-AF65-F5344CB8AC3E}">
        <p14:creationId xmlns:p14="http://schemas.microsoft.com/office/powerpoint/2010/main" val="76028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FC2434C4-D720-4CB7-BD4F-358B687453FD}" type="slidenum">
              <a:rPr lang="en-GB" smtClean="0"/>
              <a:t>6</a:t>
            </a:fld>
            <a:endParaRPr lang="en-GB"/>
          </a:p>
        </p:txBody>
      </p:sp>
    </p:spTree>
    <p:extLst>
      <p:ext uri="{BB962C8B-B14F-4D97-AF65-F5344CB8AC3E}">
        <p14:creationId xmlns:p14="http://schemas.microsoft.com/office/powerpoint/2010/main" val="278103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000BD89-18AB-4231-892E-3DEAD90E4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DA4DF255-4B5D-48E6-A11C-EE29F91CF5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fontAlgn="auto">
              <a:spcBef>
                <a:spcPts val="0"/>
              </a:spcBef>
              <a:spcAft>
                <a:spcPts val="0"/>
              </a:spcAft>
              <a:buFont typeface="Arial" panose="020B0604020202020204" pitchFamily="34" charset="0"/>
              <a:buNone/>
              <a:defRPr/>
            </a:pPr>
            <a:endParaRPr lang="en-GB" b="1" dirty="0"/>
          </a:p>
        </p:txBody>
      </p:sp>
      <p:sp>
        <p:nvSpPr>
          <p:cNvPr id="105476" name="Slide Number Placeholder 3">
            <a:extLst>
              <a:ext uri="{FF2B5EF4-FFF2-40B4-BE49-F238E27FC236}">
                <a16:creationId xmlns:a16="http://schemas.microsoft.com/office/drawing/2014/main" id="{A8550900-569D-4C1E-928A-0A7C0736C1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D65B82-DEB5-4CEC-86BA-96D0B3101508}" type="slidenum">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4704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36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defRPr/>
            </a:pP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BC05F-0BA7-4971-AD61-1909F9E97601}"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486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outreach@oiahe.org.uk" TargetMode="External"/><Relationship Id="rId7" Type="http://schemas.openxmlformats.org/officeDocument/2006/relationships/image" Target="../media/image1.png"/><Relationship Id="rId2" Type="http://schemas.openxmlformats.org/officeDocument/2006/relationships/hyperlink" Target="mailto:enquiries@oiahe.org.uk" TargetMode="External"/><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mailto:outreach@oiahe.org.uk" TargetMode="External"/><Relationship Id="rId7" Type="http://schemas.openxmlformats.org/officeDocument/2006/relationships/image" Target="../media/image1.png"/><Relationship Id="rId2" Type="http://schemas.openxmlformats.org/officeDocument/2006/relationships/hyperlink" Target="mailto:enquiries@oiahe.org.uk" TargetMode="External"/><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mailto:outreach@oiahe.org.uk" TargetMode="External"/><Relationship Id="rId7" Type="http://schemas.openxmlformats.org/officeDocument/2006/relationships/image" Target="../media/image1.png"/><Relationship Id="rId2" Type="http://schemas.openxmlformats.org/officeDocument/2006/relationships/hyperlink" Target="mailto:enquiries@oiahe.org.uk" TargetMode="External"/><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mailto:outreach@oiahe.org.uk" TargetMode="External"/><Relationship Id="rId7" Type="http://schemas.openxmlformats.org/officeDocument/2006/relationships/image" Target="../media/image1.png"/><Relationship Id="rId2" Type="http://schemas.openxmlformats.org/officeDocument/2006/relationships/hyperlink" Target="mailto:enquiries@oiahe.org.uk" TargetMode="External"/><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mailto:outreach@oiahe.org.uk" TargetMode="External"/><Relationship Id="rId7" Type="http://schemas.openxmlformats.org/officeDocument/2006/relationships/image" Target="../media/image1.png"/><Relationship Id="rId2" Type="http://schemas.openxmlformats.org/officeDocument/2006/relationships/hyperlink" Target="mailto:enquiries@oiahe.org.uk" TargetMode="External"/><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mailto:outreach@oiahe.org.uk" TargetMode="External"/><Relationship Id="rId7" Type="http://schemas.openxmlformats.org/officeDocument/2006/relationships/image" Target="../media/image1.png"/><Relationship Id="rId2" Type="http://schemas.openxmlformats.org/officeDocument/2006/relationships/hyperlink" Target="mailto:enquiries@oiahe.org.uk" TargetMode="External"/><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mailto:outreach@oiahe.org.uk" TargetMode="External"/><Relationship Id="rId7" Type="http://schemas.openxmlformats.org/officeDocument/2006/relationships/image" Target="../media/image1.png"/><Relationship Id="rId2" Type="http://schemas.openxmlformats.org/officeDocument/2006/relationships/hyperlink" Target="mailto:enquiries@oiahe.org.uk" TargetMode="External"/><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B71A4D-BFC8-4AC0-84F3-B641FB16EDCF}"/>
              </a:ext>
            </a:extLst>
          </p:cNvPr>
          <p:cNvSpPr/>
          <p:nvPr/>
        </p:nvSpPr>
        <p:spPr>
          <a:xfrm>
            <a:off x="0" y="1935126"/>
            <a:ext cx="7440613" cy="262624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2BC148FF-BC76-4997-A7FB-F14E07113794}"/>
              </a:ext>
            </a:extLst>
          </p:cNvPr>
          <p:cNvSpPr>
            <a:spLocks noGrp="1"/>
          </p:cNvSpPr>
          <p:nvPr>
            <p:ph type="ctrTitle" hasCustomPrompt="1"/>
          </p:nvPr>
        </p:nvSpPr>
        <p:spPr>
          <a:xfrm>
            <a:off x="390247" y="1935126"/>
            <a:ext cx="6376313" cy="2626241"/>
          </a:xfrm>
        </p:spPr>
        <p:txBody>
          <a:bodyPr anchor="ctr"/>
          <a:lstStyle>
            <a:lvl1pPr algn="l">
              <a:defRPr sz="6000">
                <a:solidFill>
                  <a:schemeClr val="bg2"/>
                </a:solidFill>
              </a:defRPr>
            </a:lvl1pPr>
          </a:lstStyle>
          <a:p>
            <a:r>
              <a:rPr lang="en-US"/>
              <a:t>Insert Title Here</a:t>
            </a:r>
            <a:endParaRPr lang="en-GB"/>
          </a:p>
        </p:txBody>
      </p:sp>
      <p:sp>
        <p:nvSpPr>
          <p:cNvPr id="3" name="Subtitle 2">
            <a:extLst>
              <a:ext uri="{FF2B5EF4-FFF2-40B4-BE49-F238E27FC236}">
                <a16:creationId xmlns:a16="http://schemas.microsoft.com/office/drawing/2014/main" id="{0D46B9CB-B170-4CBB-9BFC-5CA6FF949927}"/>
              </a:ext>
            </a:extLst>
          </p:cNvPr>
          <p:cNvSpPr>
            <a:spLocks noGrp="1"/>
          </p:cNvSpPr>
          <p:nvPr>
            <p:ph type="subTitle" idx="1" hasCustomPrompt="1"/>
          </p:nvPr>
        </p:nvSpPr>
        <p:spPr>
          <a:xfrm>
            <a:off x="390247" y="4609829"/>
            <a:ext cx="6376313" cy="499670"/>
          </a:xfr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Name Here</a:t>
            </a:r>
            <a:endParaRPr lang="en-GB"/>
          </a:p>
        </p:txBody>
      </p:sp>
      <p:sp>
        <p:nvSpPr>
          <p:cNvPr id="22" name="Text Placeholder 21">
            <a:extLst>
              <a:ext uri="{FF2B5EF4-FFF2-40B4-BE49-F238E27FC236}">
                <a16:creationId xmlns:a16="http://schemas.microsoft.com/office/drawing/2014/main" id="{2EA94D03-6F88-4A4A-91EC-5FDA261C08DA}"/>
              </a:ext>
            </a:extLst>
          </p:cNvPr>
          <p:cNvSpPr>
            <a:spLocks noGrp="1"/>
          </p:cNvSpPr>
          <p:nvPr>
            <p:ph type="body" sz="quarter" idx="10" hasCustomPrompt="1"/>
          </p:nvPr>
        </p:nvSpPr>
        <p:spPr>
          <a:xfrm>
            <a:off x="390247" y="5355204"/>
            <a:ext cx="3134562" cy="358992"/>
          </a:xfrm>
        </p:spPr>
        <p:txBody>
          <a:bodyPr>
            <a:normAutofit/>
          </a:bodyPr>
          <a:lstStyle>
            <a:lvl1pPr marL="0" indent="0" algn="l">
              <a:buNone/>
              <a:defRPr sz="1800">
                <a:solidFill>
                  <a:schemeClr val="tx1"/>
                </a:solidFill>
              </a:defRPr>
            </a:lvl1pPr>
          </a:lstStyle>
          <a:p>
            <a:pPr lvl="0"/>
            <a:r>
              <a:rPr lang="en-US"/>
              <a:t>Insert Date Here</a:t>
            </a:r>
            <a:endParaRPr lang="en-GB"/>
          </a:p>
        </p:txBody>
      </p:sp>
      <p:pic>
        <p:nvPicPr>
          <p:cNvPr id="12" name="Picture 11" descr="OIA logo">
            <a:extLst>
              <a:ext uri="{FF2B5EF4-FFF2-40B4-BE49-F238E27FC236}">
                <a16:creationId xmlns:a16="http://schemas.microsoft.com/office/drawing/2014/main" id="{1CB9DB34-25AF-4A80-8EB8-08E99D231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96" y="349135"/>
            <a:ext cx="1689042" cy="710520"/>
          </a:xfrm>
          <a:prstGeom prst="rect">
            <a:avLst/>
          </a:prstGeom>
        </p:spPr>
      </p:pic>
      <p:pic>
        <p:nvPicPr>
          <p:cNvPr id="10" name="Picture 9" descr="Twitter logo">
            <a:extLst>
              <a:ext uri="{FF2B5EF4-FFF2-40B4-BE49-F238E27FC236}">
                <a16:creationId xmlns:a16="http://schemas.microsoft.com/office/drawing/2014/main" id="{61F10153-F429-42B4-874A-273FB236C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4592" y="6243725"/>
            <a:ext cx="617377" cy="614275"/>
          </a:xfrm>
          <a:prstGeom prst="rect">
            <a:avLst/>
          </a:prstGeom>
        </p:spPr>
      </p:pic>
      <p:pic>
        <p:nvPicPr>
          <p:cNvPr id="11" name="Picture 10" descr="LinkedIn Icon">
            <a:extLst>
              <a:ext uri="{FF2B5EF4-FFF2-40B4-BE49-F238E27FC236}">
                <a16:creationId xmlns:a16="http://schemas.microsoft.com/office/drawing/2014/main" id="{C1772534-61F5-4704-B966-914256EF93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252" y="6245085"/>
            <a:ext cx="547897" cy="545144"/>
          </a:xfrm>
          <a:prstGeom prst="rect">
            <a:avLst/>
          </a:prstGeom>
        </p:spPr>
      </p:pic>
      <p:pic>
        <p:nvPicPr>
          <p:cNvPr id="14" name="Picture 13" descr="Instagram icon">
            <a:extLst>
              <a:ext uri="{FF2B5EF4-FFF2-40B4-BE49-F238E27FC236}">
                <a16:creationId xmlns:a16="http://schemas.microsoft.com/office/drawing/2014/main" id="{269EEA2F-F131-4515-A935-8B25C057CB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8432" y="6243725"/>
            <a:ext cx="547898" cy="546504"/>
          </a:xfrm>
          <a:prstGeom prst="rect">
            <a:avLst/>
          </a:prstGeom>
        </p:spPr>
      </p:pic>
      <p:sp>
        <p:nvSpPr>
          <p:cNvPr id="5" name="Picture Placeholder 4">
            <a:extLst>
              <a:ext uri="{FF2B5EF4-FFF2-40B4-BE49-F238E27FC236}">
                <a16:creationId xmlns:a16="http://schemas.microsoft.com/office/drawing/2014/main" id="{1A85CBF5-0764-41F7-A984-5756E68F93DC}"/>
              </a:ext>
            </a:extLst>
          </p:cNvPr>
          <p:cNvSpPr>
            <a:spLocks noGrp="1"/>
          </p:cNvSpPr>
          <p:nvPr>
            <p:ph type="pic" sz="quarter" idx="11"/>
          </p:nvPr>
        </p:nvSpPr>
        <p:spPr>
          <a:xfrm>
            <a:off x="7440613" y="0"/>
            <a:ext cx="4751387" cy="6858000"/>
          </a:xfrm>
        </p:spPr>
        <p:txBody>
          <a:bodyPr/>
          <a:lstStyle/>
          <a:p>
            <a:endParaRPr lang="en-GB"/>
          </a:p>
        </p:txBody>
      </p:sp>
    </p:spTree>
    <p:extLst>
      <p:ext uri="{BB962C8B-B14F-4D97-AF65-F5344CB8AC3E}">
        <p14:creationId xmlns:p14="http://schemas.microsoft.com/office/powerpoint/2010/main" val="238291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ase Stud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p:nvSpPr>
        <p:spPr>
          <a:xfrm>
            <a:off x="0" y="0"/>
            <a:ext cx="12258675" cy="1907455"/>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B11060"/>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5"/>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4310227"/>
          </a:xfrm>
        </p:spPr>
        <p:txBody>
          <a:bodyPr/>
          <a:lstStyle>
            <a:lvl1pPr marL="0" indent="0">
              <a:buNone/>
              <a:defRPr>
                <a:latin typeface="Segoe UI Light" panose="020B0502040204020203" pitchFamily="34" charset="0"/>
                <a:cs typeface="Segoe UI Light" panose="020B0502040204020203" pitchFamily="34" charset="0"/>
              </a:defRPr>
            </a:lvl1pPr>
          </a:lstStyle>
          <a:p>
            <a:pPr lvl="0"/>
            <a:r>
              <a:rPr lang="en-US"/>
              <a:t>Insert sentences here.</a:t>
            </a:r>
            <a:endParaRPr lang="en-GB"/>
          </a:p>
        </p:txBody>
      </p:sp>
      <p:pic>
        <p:nvPicPr>
          <p:cNvPr id="6" name="Picture 5">
            <a:extLst>
              <a:ext uri="{FF2B5EF4-FFF2-40B4-BE49-F238E27FC236}">
                <a16:creationId xmlns:a16="http://schemas.microsoft.com/office/drawing/2014/main" id="{21B9A5EF-FEF1-4CB9-80AD-A130E4C5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299" y="404648"/>
            <a:ext cx="2451604" cy="1228859"/>
          </a:xfrm>
          <a:prstGeom prst="rect">
            <a:avLst/>
          </a:prstGeom>
        </p:spPr>
      </p:pic>
    </p:spTree>
    <p:extLst>
      <p:ext uri="{BB962C8B-B14F-4D97-AF65-F5344CB8AC3E}">
        <p14:creationId xmlns:p14="http://schemas.microsoft.com/office/powerpoint/2010/main" val="144834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1EE3EA-361C-4975-B7CA-A08777192E78}"/>
              </a:ext>
            </a:extLst>
          </p:cNvPr>
          <p:cNvSpPr/>
          <p:nvPr/>
        </p:nvSpPr>
        <p:spPr>
          <a:xfrm>
            <a:off x="0" y="0"/>
            <a:ext cx="12286264"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7" name="Rectangle 16">
            <a:extLst>
              <a:ext uri="{FF2B5EF4-FFF2-40B4-BE49-F238E27FC236}">
                <a16:creationId xmlns:a16="http://schemas.microsoft.com/office/drawing/2014/main" id="{5A047DF6-BFD5-45DA-8B7D-3B14A5CDBDFB}"/>
              </a:ext>
            </a:extLst>
          </p:cNvPr>
          <p:cNvSpPr/>
          <p:nvPr/>
        </p:nvSpPr>
        <p:spPr>
          <a:xfrm>
            <a:off x="-124692" y="2567151"/>
            <a:ext cx="12410955" cy="1723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3212318" y="2766217"/>
            <a:ext cx="5767364" cy="1325563"/>
          </a:xfrm>
        </p:spPr>
        <p:txBody>
          <a:bodyPr/>
          <a:lstStyle>
            <a:lvl1pPr>
              <a:defRPr>
                <a:solidFill>
                  <a:schemeClr val="bg1"/>
                </a:solidFill>
              </a:defRPr>
            </a:lvl1pPr>
          </a:lstStyle>
          <a:p>
            <a:r>
              <a:rPr lang="en-US"/>
              <a:t>Insert Title Here</a:t>
            </a:r>
            <a:endParaRPr lang="en-GB"/>
          </a:p>
        </p:txBody>
      </p:sp>
      <p:pic>
        <p:nvPicPr>
          <p:cNvPr id="4" name="Picture 3">
            <a:extLst>
              <a:ext uri="{FF2B5EF4-FFF2-40B4-BE49-F238E27FC236}">
                <a16:creationId xmlns:a16="http://schemas.microsoft.com/office/drawing/2014/main" id="{F06A1848-A711-4ED0-BE2B-1C9645E2A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1942" y="0"/>
            <a:ext cx="2649452" cy="1328030"/>
          </a:xfrm>
          <a:prstGeom prst="rect">
            <a:avLst/>
          </a:prstGeom>
        </p:spPr>
      </p:pic>
    </p:spTree>
    <p:extLst>
      <p:ext uri="{BB962C8B-B14F-4D97-AF65-F5344CB8AC3E}">
        <p14:creationId xmlns:p14="http://schemas.microsoft.com/office/powerpoint/2010/main" val="1362789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47DF6-BFD5-45DA-8B7D-3B14A5CDBDFB}"/>
              </a:ext>
            </a:extLst>
          </p:cNvPr>
          <p:cNvSpPr/>
          <p:nvPr/>
        </p:nvSpPr>
        <p:spPr>
          <a:xfrm>
            <a:off x="0" y="0"/>
            <a:ext cx="12192000" cy="1730755"/>
          </a:xfrm>
          <a:prstGeom prst="rect">
            <a:avLst/>
          </a:prstGeom>
          <a:solidFill>
            <a:srgbClr val="B11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402209" y="270880"/>
            <a:ext cx="5767364" cy="1325563"/>
          </a:xfrm>
        </p:spPr>
        <p:txBody>
          <a:bodyPr/>
          <a:lstStyle>
            <a:lvl1pPr>
              <a:defRPr>
                <a:solidFill>
                  <a:schemeClr val="bg2"/>
                </a:solidFill>
              </a:defRPr>
            </a:lvl1pPr>
          </a:lstStyle>
          <a:p>
            <a:r>
              <a:rPr lang="en-US"/>
              <a:t>Insert Title Here</a:t>
            </a:r>
            <a:endParaRPr lang="en-GB"/>
          </a:p>
        </p:txBody>
      </p:sp>
      <p:sp>
        <p:nvSpPr>
          <p:cNvPr id="18" name="TextBox 17">
            <a:extLst>
              <a:ext uri="{FF2B5EF4-FFF2-40B4-BE49-F238E27FC236}">
                <a16:creationId xmlns:a16="http://schemas.microsoft.com/office/drawing/2014/main" id="{ACCDDF81-0413-47F1-87FE-7D1C018E7D4D}"/>
              </a:ext>
            </a:extLst>
          </p:cNvPr>
          <p:cNvSpPr txBox="1"/>
          <p:nvPr/>
        </p:nvSpPr>
        <p:spPr>
          <a:xfrm>
            <a:off x="402209" y="1927562"/>
            <a:ext cx="9740277" cy="3409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Website: </a:t>
            </a:r>
            <a:r>
              <a:rPr kumimoji="0" lang="en-GB" altLang="en-US" sz="2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www.oiahe.org.uk </a:t>
            </a:r>
            <a:endPar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Telephone: </a:t>
            </a:r>
            <a:r>
              <a:rPr kumimoji="0" lang="en-GB" altLang="en-US" sz="2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0118 959 9813</a:t>
            </a:r>
            <a:endPar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General Email Enquiries: </a:t>
            </a:r>
            <a:r>
              <a:rPr kumimoji="0" lang="en-GB" altLang="en-US" sz="2400" b="0" i="0" u="none" strike="noStrike" kern="1200" cap="none" spc="0" normalizeH="0" baseline="0" noProof="0">
                <a:ln>
                  <a:noFill/>
                </a:ln>
                <a:solidFill>
                  <a:srgbClr val="0068AF"/>
                </a:solidFill>
                <a:effectLst/>
                <a:uLnTx/>
                <a:uFillTx/>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enquiries@oiahe.org.uk</a:t>
            </a:r>
            <a:endParaRPr kumimoji="0" lang="en-US" sz="2400" b="0" i="0" u="none" strike="noStrike" kern="1200" cap="none" spc="0" normalizeH="0" baseline="0" noProof="0">
              <a:ln>
                <a:noFill/>
              </a:ln>
              <a:solidFill>
                <a:srgbClr val="0068A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Outreach: </a:t>
            </a:r>
            <a:r>
              <a:rPr kumimoji="0" lang="en-GB" altLang="en-US" sz="2400" b="0" i="0" u="sng" strike="noStrike" kern="1200" cap="none" spc="0" normalizeH="0" baseline="0" noProof="0">
                <a:ln>
                  <a:noFill/>
                </a:ln>
                <a:solidFill>
                  <a:srgbClr val="0068AF"/>
                </a:solidFill>
                <a:effectLst/>
                <a:uLnTx/>
                <a:uFillTx/>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outreach@oiahe.org.uk</a:t>
            </a:r>
            <a:endParaRPr kumimoji="0" lang="en-GB" altLang="en-US" sz="2400" b="0" i="0" u="sng" strike="noStrike" kern="1200" cap="none" spc="0" normalizeH="0" baseline="0" noProof="0">
              <a:ln>
                <a:noFill/>
              </a:ln>
              <a:solidFill>
                <a:srgbClr val="0068AF"/>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Segoe UI Semibold"/>
                <a:ea typeface="+mn-ea"/>
                <a:cs typeface="Segoe UI Light" panose="020B0502040204020203" pitchFamily="34" charset="0"/>
              </a:rPr>
              <a:t>Follow us:</a:t>
            </a:r>
          </a:p>
        </p:txBody>
      </p:sp>
      <p:sp>
        <p:nvSpPr>
          <p:cNvPr id="22" name="TextBox 21">
            <a:extLst>
              <a:ext uri="{FF2B5EF4-FFF2-40B4-BE49-F238E27FC236}">
                <a16:creationId xmlns:a16="http://schemas.microsoft.com/office/drawing/2014/main" id="{4B701A50-0006-48C7-A43F-FEE90F65DA09}"/>
              </a:ext>
            </a:extLst>
          </p:cNvPr>
          <p:cNvSpPr txBox="1"/>
          <p:nvPr/>
        </p:nvSpPr>
        <p:spPr>
          <a:xfrm>
            <a:off x="3104916" y="4928817"/>
            <a:ext cx="385760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@oiahe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Office of the Independent Adjudicator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officeindependentadjudicator</a:t>
            </a:r>
            <a:endParaRPr kumimoji="0" lang="en-GB"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pic>
        <p:nvPicPr>
          <p:cNvPr id="13" name="Picture 12" descr="Twitter logo">
            <a:extLst>
              <a:ext uri="{FF2B5EF4-FFF2-40B4-BE49-F238E27FC236}">
                <a16:creationId xmlns:a16="http://schemas.microsoft.com/office/drawing/2014/main" id="{A8466C84-3B46-4941-92F0-41D1675E8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4503" y="4884243"/>
            <a:ext cx="511946" cy="509374"/>
          </a:xfrm>
          <a:prstGeom prst="rect">
            <a:avLst/>
          </a:prstGeom>
        </p:spPr>
      </p:pic>
      <p:pic>
        <p:nvPicPr>
          <p:cNvPr id="15" name="Picture 14" descr="LinkedIn Icon">
            <a:extLst>
              <a:ext uri="{FF2B5EF4-FFF2-40B4-BE49-F238E27FC236}">
                <a16:creationId xmlns:a16="http://schemas.microsoft.com/office/drawing/2014/main" id="{1FDFE5F7-DE2C-429C-B7C3-7B8A0D69D8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4471" y="5450597"/>
            <a:ext cx="383511" cy="381584"/>
          </a:xfrm>
          <a:prstGeom prst="rect">
            <a:avLst/>
          </a:prstGeom>
        </p:spPr>
      </p:pic>
      <p:pic>
        <p:nvPicPr>
          <p:cNvPr id="16" name="Picture 15" descr="Instagram icon">
            <a:extLst>
              <a:ext uri="{FF2B5EF4-FFF2-40B4-BE49-F238E27FC236}">
                <a16:creationId xmlns:a16="http://schemas.microsoft.com/office/drawing/2014/main" id="{BBDB541B-2487-441F-8C2D-0B7852964C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1890" y="6017054"/>
            <a:ext cx="381019" cy="380050"/>
          </a:xfrm>
          <a:prstGeom prst="rect">
            <a:avLst/>
          </a:prstGeom>
        </p:spPr>
      </p:pic>
      <p:pic>
        <p:nvPicPr>
          <p:cNvPr id="19" name="Picture 18" descr="OIA logo">
            <a:extLst>
              <a:ext uri="{FF2B5EF4-FFF2-40B4-BE49-F238E27FC236}">
                <a16:creationId xmlns:a16="http://schemas.microsoft.com/office/drawing/2014/main" id="{8DBF1DD8-0789-42E1-9299-8BC27E36F9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750" y="3424468"/>
            <a:ext cx="3075547" cy="1293773"/>
          </a:xfrm>
          <a:prstGeom prst="rect">
            <a:avLst/>
          </a:prstGeom>
        </p:spPr>
      </p:pic>
    </p:spTree>
    <p:extLst>
      <p:ext uri="{BB962C8B-B14F-4D97-AF65-F5344CB8AC3E}">
        <p14:creationId xmlns:p14="http://schemas.microsoft.com/office/powerpoint/2010/main" val="2202473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C3BD-AD92-4A4B-B181-6BFB231F20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6267DA-E4ED-411C-AA71-C7A4E3DBBD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7242D8-DEA6-4079-AB1E-4D8A60B79A2C}"/>
              </a:ext>
            </a:extLst>
          </p:cNvPr>
          <p:cNvSpPr>
            <a:spLocks noGrp="1"/>
          </p:cNvSpPr>
          <p:nvPr>
            <p:ph type="dt" sz="half" idx="10"/>
          </p:nvPr>
        </p:nvSpPr>
        <p:spPr/>
        <p:txBody>
          <a:bodyPr/>
          <a:lstStyle>
            <a:lvl1pPr>
              <a:defRPr/>
            </a:lvl1pPr>
          </a:lstStyle>
          <a:p>
            <a:pPr>
              <a:defRPr/>
            </a:pPr>
            <a:fld id="{E5AE39C4-DA27-4E75-8BFF-A6E61C43B19D}" type="datetimeFigureOut">
              <a:rPr lang="en-GB"/>
              <a:pPr>
                <a:defRPr/>
              </a:pPr>
              <a:t>09/08/2024</a:t>
            </a:fld>
            <a:endParaRPr lang="en-GB"/>
          </a:p>
        </p:txBody>
      </p:sp>
      <p:sp>
        <p:nvSpPr>
          <p:cNvPr id="5" name="Footer Placeholder 4">
            <a:extLst>
              <a:ext uri="{FF2B5EF4-FFF2-40B4-BE49-F238E27FC236}">
                <a16:creationId xmlns:a16="http://schemas.microsoft.com/office/drawing/2014/main" id="{6992E8DF-286D-4C3D-9018-A26E583DD2C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62B27A9-FC55-42EA-81D3-7C94A7C5AB60}"/>
              </a:ext>
            </a:extLst>
          </p:cNvPr>
          <p:cNvSpPr>
            <a:spLocks noGrp="1"/>
          </p:cNvSpPr>
          <p:nvPr>
            <p:ph type="sldNum" sz="quarter" idx="12"/>
          </p:nvPr>
        </p:nvSpPr>
        <p:spPr/>
        <p:txBody>
          <a:bodyPr/>
          <a:lstStyle>
            <a:lvl1pPr>
              <a:defRPr/>
            </a:lvl1pPr>
          </a:lstStyle>
          <a:p>
            <a:pPr>
              <a:defRPr/>
            </a:pPr>
            <a:fld id="{3E9929D4-1938-46BD-B376-1A5507D28882}" type="slidenum">
              <a:rPr lang="en-GB"/>
              <a:pPr>
                <a:defRPr/>
              </a:pPr>
              <a:t>‹#›</a:t>
            </a:fld>
            <a:endParaRPr lang="en-GB"/>
          </a:p>
        </p:txBody>
      </p:sp>
    </p:spTree>
    <p:extLst>
      <p:ext uri="{BB962C8B-B14F-4D97-AF65-F5344CB8AC3E}">
        <p14:creationId xmlns:p14="http://schemas.microsoft.com/office/powerpoint/2010/main" val="4006145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1B8C-FA70-4E71-84C2-70FFDBE27B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EECD77-7596-4EEF-BC51-47C84DE845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EF5815-9638-46BA-A9AA-5E7325C409D8}"/>
              </a:ext>
            </a:extLst>
          </p:cNvPr>
          <p:cNvSpPr>
            <a:spLocks noGrp="1"/>
          </p:cNvSpPr>
          <p:nvPr>
            <p:ph type="dt" sz="half" idx="10"/>
          </p:nvPr>
        </p:nvSpPr>
        <p:spPr/>
        <p:txBody>
          <a:bodyPr/>
          <a:lstStyle>
            <a:lvl1pPr>
              <a:defRPr/>
            </a:lvl1pPr>
          </a:lstStyle>
          <a:p>
            <a:pPr>
              <a:defRPr/>
            </a:pPr>
            <a:fld id="{0540F643-773D-4578-8A55-7405D09D7BAC}" type="datetimeFigureOut">
              <a:rPr lang="en-GB"/>
              <a:pPr>
                <a:defRPr/>
              </a:pPr>
              <a:t>09/08/2024</a:t>
            </a:fld>
            <a:endParaRPr lang="en-GB"/>
          </a:p>
        </p:txBody>
      </p:sp>
      <p:sp>
        <p:nvSpPr>
          <p:cNvPr id="5" name="Footer Placeholder 4">
            <a:extLst>
              <a:ext uri="{FF2B5EF4-FFF2-40B4-BE49-F238E27FC236}">
                <a16:creationId xmlns:a16="http://schemas.microsoft.com/office/drawing/2014/main" id="{D51412D4-8C58-4C17-A98A-7A1184D9965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D1F9F10-0341-42AE-BDAA-A3914C2DD6A0}"/>
              </a:ext>
            </a:extLst>
          </p:cNvPr>
          <p:cNvSpPr>
            <a:spLocks noGrp="1"/>
          </p:cNvSpPr>
          <p:nvPr>
            <p:ph type="sldNum" sz="quarter" idx="12"/>
          </p:nvPr>
        </p:nvSpPr>
        <p:spPr/>
        <p:txBody>
          <a:bodyPr/>
          <a:lstStyle>
            <a:lvl1pPr>
              <a:defRPr/>
            </a:lvl1pPr>
          </a:lstStyle>
          <a:p>
            <a:pPr>
              <a:defRPr/>
            </a:pPr>
            <a:fld id="{30EC085E-CBF7-46D2-BB8C-7BA0069AA4BF}" type="slidenum">
              <a:rPr lang="en-GB"/>
              <a:pPr>
                <a:defRPr/>
              </a:pPr>
              <a:t>‹#›</a:t>
            </a:fld>
            <a:endParaRPr lang="en-GB"/>
          </a:p>
        </p:txBody>
      </p:sp>
    </p:spTree>
    <p:extLst>
      <p:ext uri="{BB962C8B-B14F-4D97-AF65-F5344CB8AC3E}">
        <p14:creationId xmlns:p14="http://schemas.microsoft.com/office/powerpoint/2010/main" val="933804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0259-0A6A-4C29-BC49-7D137C31BB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DE5E1F-8BD1-495B-8010-1BEEF1E80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14853E-AD10-4A44-AAAF-6EBDEA0E8467}"/>
              </a:ext>
            </a:extLst>
          </p:cNvPr>
          <p:cNvSpPr>
            <a:spLocks noGrp="1"/>
          </p:cNvSpPr>
          <p:nvPr>
            <p:ph type="dt" sz="half" idx="10"/>
          </p:nvPr>
        </p:nvSpPr>
        <p:spPr/>
        <p:txBody>
          <a:bodyPr/>
          <a:lstStyle>
            <a:lvl1pPr>
              <a:defRPr/>
            </a:lvl1pPr>
          </a:lstStyle>
          <a:p>
            <a:pPr>
              <a:defRPr/>
            </a:pPr>
            <a:fld id="{4A0B0827-296D-4103-A210-33D8883E3CC9}" type="datetimeFigureOut">
              <a:rPr lang="en-GB"/>
              <a:pPr>
                <a:defRPr/>
              </a:pPr>
              <a:t>09/08/2024</a:t>
            </a:fld>
            <a:endParaRPr lang="en-GB"/>
          </a:p>
        </p:txBody>
      </p:sp>
      <p:sp>
        <p:nvSpPr>
          <p:cNvPr id="5" name="Footer Placeholder 4">
            <a:extLst>
              <a:ext uri="{FF2B5EF4-FFF2-40B4-BE49-F238E27FC236}">
                <a16:creationId xmlns:a16="http://schemas.microsoft.com/office/drawing/2014/main" id="{6688BC33-D8D3-45DD-AE9F-9C1C036FBB4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00A9DF9-A493-4E64-A22F-9D1776F8F2F1}"/>
              </a:ext>
            </a:extLst>
          </p:cNvPr>
          <p:cNvSpPr>
            <a:spLocks noGrp="1"/>
          </p:cNvSpPr>
          <p:nvPr>
            <p:ph type="sldNum" sz="quarter" idx="12"/>
          </p:nvPr>
        </p:nvSpPr>
        <p:spPr/>
        <p:txBody>
          <a:bodyPr/>
          <a:lstStyle>
            <a:lvl1pPr>
              <a:defRPr/>
            </a:lvl1pPr>
          </a:lstStyle>
          <a:p>
            <a:pPr>
              <a:defRPr/>
            </a:pPr>
            <a:fld id="{C297CE04-3B75-4AFE-95CA-45477B3BD1DC}" type="slidenum">
              <a:rPr lang="en-GB"/>
              <a:pPr>
                <a:defRPr/>
              </a:pPr>
              <a:t>‹#›</a:t>
            </a:fld>
            <a:endParaRPr lang="en-GB"/>
          </a:p>
        </p:txBody>
      </p:sp>
    </p:spTree>
    <p:extLst>
      <p:ext uri="{BB962C8B-B14F-4D97-AF65-F5344CB8AC3E}">
        <p14:creationId xmlns:p14="http://schemas.microsoft.com/office/powerpoint/2010/main" val="7290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041E-71D4-49D6-83C0-12964146EA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77FDBF-000E-4956-AD92-8D2339BF2C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FA4835-4076-47D0-9EA3-BDEC439DB5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360CE36-66ED-4D96-BD45-805DD1E04F42}"/>
              </a:ext>
            </a:extLst>
          </p:cNvPr>
          <p:cNvSpPr>
            <a:spLocks noGrp="1"/>
          </p:cNvSpPr>
          <p:nvPr>
            <p:ph type="dt" sz="half" idx="10"/>
          </p:nvPr>
        </p:nvSpPr>
        <p:spPr/>
        <p:txBody>
          <a:bodyPr/>
          <a:lstStyle>
            <a:lvl1pPr>
              <a:defRPr/>
            </a:lvl1pPr>
          </a:lstStyle>
          <a:p>
            <a:pPr>
              <a:defRPr/>
            </a:pPr>
            <a:fld id="{8AD7CDD2-7E12-46E1-B6F6-C365D32CA4B6}" type="datetimeFigureOut">
              <a:rPr lang="en-GB"/>
              <a:pPr>
                <a:defRPr/>
              </a:pPr>
              <a:t>09/08/2024</a:t>
            </a:fld>
            <a:endParaRPr lang="en-GB"/>
          </a:p>
        </p:txBody>
      </p:sp>
      <p:sp>
        <p:nvSpPr>
          <p:cNvPr id="6" name="Footer Placeholder 4">
            <a:extLst>
              <a:ext uri="{FF2B5EF4-FFF2-40B4-BE49-F238E27FC236}">
                <a16:creationId xmlns:a16="http://schemas.microsoft.com/office/drawing/2014/main" id="{ACF4DB8B-EDBE-4ADF-90D6-F7B8C1654BB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30DC908-DD8E-44BA-B56A-B75B27C1B37D}"/>
              </a:ext>
            </a:extLst>
          </p:cNvPr>
          <p:cNvSpPr>
            <a:spLocks noGrp="1"/>
          </p:cNvSpPr>
          <p:nvPr>
            <p:ph type="sldNum" sz="quarter" idx="12"/>
          </p:nvPr>
        </p:nvSpPr>
        <p:spPr/>
        <p:txBody>
          <a:bodyPr/>
          <a:lstStyle>
            <a:lvl1pPr>
              <a:defRPr/>
            </a:lvl1pPr>
          </a:lstStyle>
          <a:p>
            <a:pPr>
              <a:defRPr/>
            </a:pPr>
            <a:fld id="{82D7F3A9-C5EF-4C29-990E-2C019E837A98}" type="slidenum">
              <a:rPr lang="en-GB"/>
              <a:pPr>
                <a:defRPr/>
              </a:pPr>
              <a:t>‹#›</a:t>
            </a:fld>
            <a:endParaRPr lang="en-GB"/>
          </a:p>
        </p:txBody>
      </p:sp>
    </p:spTree>
    <p:extLst>
      <p:ext uri="{BB962C8B-B14F-4D97-AF65-F5344CB8AC3E}">
        <p14:creationId xmlns:p14="http://schemas.microsoft.com/office/powerpoint/2010/main" val="3246368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0344-9D1E-4E4E-897E-10A6EE5527F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7AD73A-5945-49AB-867A-4353F1292D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89040F-311C-43A6-8B4E-8FB6606C8B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0A9693-DE3A-41F1-8154-3AFD03B2EB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853417-9B66-464C-99C7-686EB9C2322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06A97782-923A-4545-AE4C-4CF6E21701DC}"/>
              </a:ext>
            </a:extLst>
          </p:cNvPr>
          <p:cNvSpPr>
            <a:spLocks noGrp="1"/>
          </p:cNvSpPr>
          <p:nvPr>
            <p:ph type="dt" sz="half" idx="10"/>
          </p:nvPr>
        </p:nvSpPr>
        <p:spPr/>
        <p:txBody>
          <a:bodyPr/>
          <a:lstStyle>
            <a:lvl1pPr>
              <a:defRPr/>
            </a:lvl1pPr>
          </a:lstStyle>
          <a:p>
            <a:pPr>
              <a:defRPr/>
            </a:pPr>
            <a:fld id="{C5DC6639-43DF-48D8-9CC2-9EDAD91A46C3}" type="datetimeFigureOut">
              <a:rPr lang="en-GB"/>
              <a:pPr>
                <a:defRPr/>
              </a:pPr>
              <a:t>09/08/2024</a:t>
            </a:fld>
            <a:endParaRPr lang="en-GB"/>
          </a:p>
        </p:txBody>
      </p:sp>
      <p:sp>
        <p:nvSpPr>
          <p:cNvPr id="8" name="Footer Placeholder 4">
            <a:extLst>
              <a:ext uri="{FF2B5EF4-FFF2-40B4-BE49-F238E27FC236}">
                <a16:creationId xmlns:a16="http://schemas.microsoft.com/office/drawing/2014/main" id="{A8F3C6F9-D197-4975-91E4-AA8F7275969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305AAD7-4CFE-4C2C-AB15-45D2ADCAA02E}"/>
              </a:ext>
            </a:extLst>
          </p:cNvPr>
          <p:cNvSpPr>
            <a:spLocks noGrp="1"/>
          </p:cNvSpPr>
          <p:nvPr>
            <p:ph type="sldNum" sz="quarter" idx="12"/>
          </p:nvPr>
        </p:nvSpPr>
        <p:spPr/>
        <p:txBody>
          <a:bodyPr/>
          <a:lstStyle>
            <a:lvl1pPr>
              <a:defRPr/>
            </a:lvl1pPr>
          </a:lstStyle>
          <a:p>
            <a:pPr>
              <a:defRPr/>
            </a:pPr>
            <a:fld id="{9CD58E87-E1CB-4350-B8E3-112F4915A294}" type="slidenum">
              <a:rPr lang="en-GB"/>
              <a:pPr>
                <a:defRPr/>
              </a:pPr>
              <a:t>‹#›</a:t>
            </a:fld>
            <a:endParaRPr lang="en-GB"/>
          </a:p>
        </p:txBody>
      </p:sp>
    </p:spTree>
    <p:extLst>
      <p:ext uri="{BB962C8B-B14F-4D97-AF65-F5344CB8AC3E}">
        <p14:creationId xmlns:p14="http://schemas.microsoft.com/office/powerpoint/2010/main" val="1035083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93F2-954B-4F4D-9767-01E7E78AC3CC}"/>
              </a:ext>
            </a:extLst>
          </p:cNvPr>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390C82DC-3E45-4718-8773-0221B00C10F4}"/>
              </a:ext>
            </a:extLst>
          </p:cNvPr>
          <p:cNvSpPr>
            <a:spLocks noGrp="1"/>
          </p:cNvSpPr>
          <p:nvPr>
            <p:ph type="dt" sz="half" idx="10"/>
          </p:nvPr>
        </p:nvSpPr>
        <p:spPr/>
        <p:txBody>
          <a:bodyPr/>
          <a:lstStyle>
            <a:lvl1pPr>
              <a:defRPr/>
            </a:lvl1pPr>
          </a:lstStyle>
          <a:p>
            <a:pPr>
              <a:defRPr/>
            </a:pPr>
            <a:fld id="{AC991D07-8777-4072-AA40-C3F7B102519E}" type="datetimeFigureOut">
              <a:rPr lang="en-GB"/>
              <a:pPr>
                <a:defRPr/>
              </a:pPr>
              <a:t>09/08/2024</a:t>
            </a:fld>
            <a:endParaRPr lang="en-GB"/>
          </a:p>
        </p:txBody>
      </p:sp>
      <p:sp>
        <p:nvSpPr>
          <p:cNvPr id="4" name="Footer Placeholder 4">
            <a:extLst>
              <a:ext uri="{FF2B5EF4-FFF2-40B4-BE49-F238E27FC236}">
                <a16:creationId xmlns:a16="http://schemas.microsoft.com/office/drawing/2014/main" id="{B19939A0-79D1-47A2-BBFA-B772162CE9C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AA665A5-5D20-4D47-862E-62FE8D284D9E}"/>
              </a:ext>
            </a:extLst>
          </p:cNvPr>
          <p:cNvSpPr>
            <a:spLocks noGrp="1"/>
          </p:cNvSpPr>
          <p:nvPr>
            <p:ph type="sldNum" sz="quarter" idx="12"/>
          </p:nvPr>
        </p:nvSpPr>
        <p:spPr/>
        <p:txBody>
          <a:bodyPr/>
          <a:lstStyle>
            <a:lvl1pPr>
              <a:defRPr/>
            </a:lvl1pPr>
          </a:lstStyle>
          <a:p>
            <a:pPr>
              <a:defRPr/>
            </a:pPr>
            <a:fld id="{9760A7C9-AB8C-4FC8-AACD-4AABEF90E3AC}" type="slidenum">
              <a:rPr lang="en-GB"/>
              <a:pPr>
                <a:defRPr/>
              </a:pPr>
              <a:t>‹#›</a:t>
            </a:fld>
            <a:endParaRPr lang="en-GB"/>
          </a:p>
        </p:txBody>
      </p:sp>
    </p:spTree>
    <p:extLst>
      <p:ext uri="{BB962C8B-B14F-4D97-AF65-F5344CB8AC3E}">
        <p14:creationId xmlns:p14="http://schemas.microsoft.com/office/powerpoint/2010/main" val="3352609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481774E-22DB-438C-BDE1-15E3347819AB}"/>
              </a:ext>
            </a:extLst>
          </p:cNvPr>
          <p:cNvSpPr>
            <a:spLocks noGrp="1"/>
          </p:cNvSpPr>
          <p:nvPr>
            <p:ph type="dt" sz="half" idx="10"/>
          </p:nvPr>
        </p:nvSpPr>
        <p:spPr/>
        <p:txBody>
          <a:bodyPr/>
          <a:lstStyle>
            <a:lvl1pPr>
              <a:defRPr/>
            </a:lvl1pPr>
          </a:lstStyle>
          <a:p>
            <a:pPr>
              <a:defRPr/>
            </a:pPr>
            <a:fld id="{2581D614-B17B-4D20-A361-B55E44FFB037}" type="datetimeFigureOut">
              <a:rPr lang="en-GB"/>
              <a:pPr>
                <a:defRPr/>
              </a:pPr>
              <a:t>09/08/2024</a:t>
            </a:fld>
            <a:endParaRPr lang="en-GB"/>
          </a:p>
        </p:txBody>
      </p:sp>
      <p:sp>
        <p:nvSpPr>
          <p:cNvPr id="3" name="Footer Placeholder 4">
            <a:extLst>
              <a:ext uri="{FF2B5EF4-FFF2-40B4-BE49-F238E27FC236}">
                <a16:creationId xmlns:a16="http://schemas.microsoft.com/office/drawing/2014/main" id="{CFD7A521-0CEB-4543-BF73-DA6943C562A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2307E15-E95F-4152-9D81-6C7373F0DD60}"/>
              </a:ext>
            </a:extLst>
          </p:cNvPr>
          <p:cNvSpPr>
            <a:spLocks noGrp="1"/>
          </p:cNvSpPr>
          <p:nvPr>
            <p:ph type="sldNum" sz="quarter" idx="12"/>
          </p:nvPr>
        </p:nvSpPr>
        <p:spPr/>
        <p:txBody>
          <a:bodyPr/>
          <a:lstStyle>
            <a:lvl1pPr>
              <a:defRPr/>
            </a:lvl1pPr>
          </a:lstStyle>
          <a:p>
            <a:pPr>
              <a:defRPr/>
            </a:pPr>
            <a:fld id="{B8AE46B8-FC37-469F-AAB9-9F7B8141CC73}" type="slidenum">
              <a:rPr lang="en-GB"/>
              <a:pPr>
                <a:defRPr/>
              </a:pPr>
              <a:t>‹#›</a:t>
            </a:fld>
            <a:endParaRPr lang="en-GB"/>
          </a:p>
        </p:txBody>
      </p:sp>
    </p:spTree>
    <p:extLst>
      <p:ext uri="{BB962C8B-B14F-4D97-AF65-F5344CB8AC3E}">
        <p14:creationId xmlns:p14="http://schemas.microsoft.com/office/powerpoint/2010/main" val="1244266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1325563"/>
          </a:xfrm>
        </p:spPr>
        <p:txBody>
          <a:bodyPr/>
          <a:lstStyle>
            <a:lvl1pPr>
              <a:defRPr/>
            </a:lvl1pPr>
          </a:lstStyle>
          <a:p>
            <a:r>
              <a:rPr lang="en-US"/>
              <a:t>Insert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990725" y="2120106"/>
            <a:ext cx="9429750" cy="4351338"/>
          </a:xfrm>
        </p:spPr>
        <p:txBody>
          <a:bodyPr>
            <a:normAutofit/>
          </a:bodyPr>
          <a:lstStyle>
            <a:lvl1pPr marL="457200" indent="-457200">
              <a:lnSpc>
                <a:spcPct val="100000"/>
              </a:lnSpc>
              <a:spcBef>
                <a:spcPts val="3000"/>
              </a:spcBef>
              <a:buFont typeface="Arial" panose="020B0604020202020204" pitchFamily="34" charset="0"/>
              <a:buChar char="•"/>
              <a:defRPr sz="3200" b="1"/>
            </a:lvl1pPr>
          </a:lstStyle>
          <a:p>
            <a:pPr lvl="0"/>
            <a:r>
              <a:rPr lang="en-US"/>
              <a:t>Insert Outlining Bullet Points Here</a:t>
            </a:r>
          </a:p>
        </p:txBody>
      </p:sp>
      <p:sp>
        <p:nvSpPr>
          <p:cNvPr id="7" name="Rectangle 6">
            <a:extLst>
              <a:ext uri="{FF2B5EF4-FFF2-40B4-BE49-F238E27FC236}">
                <a16:creationId xmlns:a16="http://schemas.microsoft.com/office/drawing/2014/main" id="{8F406CC2-3A3A-41E1-8182-C7932E73A318}"/>
              </a:ext>
            </a:extLst>
          </p:cNvPr>
          <p:cNvSpPr/>
          <p:nvPr/>
        </p:nvSpPr>
        <p:spPr>
          <a:xfrm>
            <a:off x="0" y="0"/>
            <a:ext cx="1419225" cy="693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110343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7F467-53BB-4F03-A78C-C563CBED33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E0E20-166D-4623-8D66-5268339C27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D0580DC-0DF3-46DA-B10C-ED3F59F1D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1790AE3-06C8-4055-88AA-7A16885ADA2A}"/>
              </a:ext>
            </a:extLst>
          </p:cNvPr>
          <p:cNvSpPr>
            <a:spLocks noGrp="1"/>
          </p:cNvSpPr>
          <p:nvPr>
            <p:ph type="dt" sz="half" idx="10"/>
          </p:nvPr>
        </p:nvSpPr>
        <p:spPr/>
        <p:txBody>
          <a:bodyPr/>
          <a:lstStyle>
            <a:lvl1pPr>
              <a:defRPr/>
            </a:lvl1pPr>
          </a:lstStyle>
          <a:p>
            <a:pPr>
              <a:defRPr/>
            </a:pPr>
            <a:fld id="{76B7F8AB-FE5B-4F12-8473-DAB5828B1B79}" type="datetimeFigureOut">
              <a:rPr lang="en-GB"/>
              <a:pPr>
                <a:defRPr/>
              </a:pPr>
              <a:t>09/08/2024</a:t>
            </a:fld>
            <a:endParaRPr lang="en-GB"/>
          </a:p>
        </p:txBody>
      </p:sp>
      <p:sp>
        <p:nvSpPr>
          <p:cNvPr id="6" name="Footer Placeholder 4">
            <a:extLst>
              <a:ext uri="{FF2B5EF4-FFF2-40B4-BE49-F238E27FC236}">
                <a16:creationId xmlns:a16="http://schemas.microsoft.com/office/drawing/2014/main" id="{0F3E48B7-AB69-4AC8-967F-0F81ABB18A9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10A2B07-44F5-43E9-85EE-9FECD9B9F0F9}"/>
              </a:ext>
            </a:extLst>
          </p:cNvPr>
          <p:cNvSpPr>
            <a:spLocks noGrp="1"/>
          </p:cNvSpPr>
          <p:nvPr>
            <p:ph type="sldNum" sz="quarter" idx="12"/>
          </p:nvPr>
        </p:nvSpPr>
        <p:spPr/>
        <p:txBody>
          <a:bodyPr/>
          <a:lstStyle>
            <a:lvl1pPr>
              <a:defRPr/>
            </a:lvl1pPr>
          </a:lstStyle>
          <a:p>
            <a:pPr>
              <a:defRPr/>
            </a:pPr>
            <a:fld id="{255E76B3-862A-4219-8CA7-CEFA3B01D05D}" type="slidenum">
              <a:rPr lang="en-GB"/>
              <a:pPr>
                <a:defRPr/>
              </a:pPr>
              <a:t>‹#›</a:t>
            </a:fld>
            <a:endParaRPr lang="en-GB"/>
          </a:p>
        </p:txBody>
      </p:sp>
    </p:spTree>
    <p:extLst>
      <p:ext uri="{BB962C8B-B14F-4D97-AF65-F5344CB8AC3E}">
        <p14:creationId xmlns:p14="http://schemas.microsoft.com/office/powerpoint/2010/main" val="2137158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1AE8-4EEC-4C12-9E0F-73197A505D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24E07D-79D8-42C3-9426-8FE38C129F0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a:extLst>
              <a:ext uri="{FF2B5EF4-FFF2-40B4-BE49-F238E27FC236}">
                <a16:creationId xmlns:a16="http://schemas.microsoft.com/office/drawing/2014/main" id="{4D9CAAF3-87DB-4241-BAE7-D997F813F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6009F57C-7C10-4A2C-8E9A-FE6E6786F73E}"/>
              </a:ext>
            </a:extLst>
          </p:cNvPr>
          <p:cNvSpPr>
            <a:spLocks noGrp="1"/>
          </p:cNvSpPr>
          <p:nvPr>
            <p:ph type="dt" sz="half" idx="10"/>
          </p:nvPr>
        </p:nvSpPr>
        <p:spPr/>
        <p:txBody>
          <a:bodyPr/>
          <a:lstStyle>
            <a:lvl1pPr>
              <a:defRPr/>
            </a:lvl1pPr>
          </a:lstStyle>
          <a:p>
            <a:pPr>
              <a:defRPr/>
            </a:pPr>
            <a:fld id="{207C9F3A-1CB4-4827-9818-7CC0994E4438}" type="datetimeFigureOut">
              <a:rPr lang="en-GB"/>
              <a:pPr>
                <a:defRPr/>
              </a:pPr>
              <a:t>09/08/2024</a:t>
            </a:fld>
            <a:endParaRPr lang="en-GB"/>
          </a:p>
        </p:txBody>
      </p:sp>
      <p:sp>
        <p:nvSpPr>
          <p:cNvPr id="6" name="Footer Placeholder 4">
            <a:extLst>
              <a:ext uri="{FF2B5EF4-FFF2-40B4-BE49-F238E27FC236}">
                <a16:creationId xmlns:a16="http://schemas.microsoft.com/office/drawing/2014/main" id="{6D259F36-A8E7-4534-AE6C-6C710EC7EAD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3BEC625-5C7A-4E9A-9EC6-65E76E0C1E43}"/>
              </a:ext>
            </a:extLst>
          </p:cNvPr>
          <p:cNvSpPr>
            <a:spLocks noGrp="1"/>
          </p:cNvSpPr>
          <p:nvPr>
            <p:ph type="sldNum" sz="quarter" idx="12"/>
          </p:nvPr>
        </p:nvSpPr>
        <p:spPr/>
        <p:txBody>
          <a:bodyPr/>
          <a:lstStyle>
            <a:lvl1pPr>
              <a:defRPr/>
            </a:lvl1pPr>
          </a:lstStyle>
          <a:p>
            <a:pPr>
              <a:defRPr/>
            </a:pPr>
            <a:fld id="{A08BBDE8-5060-43B5-B76E-9E432CCB2E86}" type="slidenum">
              <a:rPr lang="en-GB"/>
              <a:pPr>
                <a:defRPr/>
              </a:pPr>
              <a:t>‹#›</a:t>
            </a:fld>
            <a:endParaRPr lang="en-GB"/>
          </a:p>
        </p:txBody>
      </p:sp>
    </p:spTree>
    <p:extLst>
      <p:ext uri="{BB962C8B-B14F-4D97-AF65-F5344CB8AC3E}">
        <p14:creationId xmlns:p14="http://schemas.microsoft.com/office/powerpoint/2010/main" val="2833971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DE86-A1F1-4D82-80EB-B97FA38C20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24361A-2CBE-4B28-A031-31C9615F1A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E57764-5C92-44DC-9DD6-C19F13F1B31C}"/>
              </a:ext>
            </a:extLst>
          </p:cNvPr>
          <p:cNvSpPr>
            <a:spLocks noGrp="1"/>
          </p:cNvSpPr>
          <p:nvPr>
            <p:ph type="dt" sz="half" idx="10"/>
          </p:nvPr>
        </p:nvSpPr>
        <p:spPr/>
        <p:txBody>
          <a:bodyPr/>
          <a:lstStyle>
            <a:lvl1pPr>
              <a:defRPr/>
            </a:lvl1pPr>
          </a:lstStyle>
          <a:p>
            <a:pPr>
              <a:defRPr/>
            </a:pPr>
            <a:fld id="{F5F437FB-1BF0-407D-AB07-44C000EB5395}" type="datetimeFigureOut">
              <a:rPr lang="en-GB"/>
              <a:pPr>
                <a:defRPr/>
              </a:pPr>
              <a:t>09/08/2024</a:t>
            </a:fld>
            <a:endParaRPr lang="en-GB"/>
          </a:p>
        </p:txBody>
      </p:sp>
      <p:sp>
        <p:nvSpPr>
          <p:cNvPr id="5" name="Footer Placeholder 4">
            <a:extLst>
              <a:ext uri="{FF2B5EF4-FFF2-40B4-BE49-F238E27FC236}">
                <a16:creationId xmlns:a16="http://schemas.microsoft.com/office/drawing/2014/main" id="{3DB32EE2-6A88-44D3-839C-7EC1897D1EE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9A5D575-3447-4E39-9246-225940E31D64}"/>
              </a:ext>
            </a:extLst>
          </p:cNvPr>
          <p:cNvSpPr>
            <a:spLocks noGrp="1"/>
          </p:cNvSpPr>
          <p:nvPr>
            <p:ph type="sldNum" sz="quarter" idx="12"/>
          </p:nvPr>
        </p:nvSpPr>
        <p:spPr/>
        <p:txBody>
          <a:bodyPr/>
          <a:lstStyle>
            <a:lvl1pPr>
              <a:defRPr/>
            </a:lvl1pPr>
          </a:lstStyle>
          <a:p>
            <a:pPr>
              <a:defRPr/>
            </a:pPr>
            <a:fld id="{621469F2-7A19-4830-9EC7-18D2F8FABCB5}" type="slidenum">
              <a:rPr lang="en-GB"/>
              <a:pPr>
                <a:defRPr/>
              </a:pPr>
              <a:t>‹#›</a:t>
            </a:fld>
            <a:endParaRPr lang="en-GB"/>
          </a:p>
        </p:txBody>
      </p:sp>
    </p:spTree>
    <p:extLst>
      <p:ext uri="{BB962C8B-B14F-4D97-AF65-F5344CB8AC3E}">
        <p14:creationId xmlns:p14="http://schemas.microsoft.com/office/powerpoint/2010/main" val="1641119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5A53E7-F420-40EE-9E6A-E4883ACB19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E35DF8-00FB-4584-B4C9-3E2FB621D30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83D7C3-49A4-412F-A190-635DB5ED9231}"/>
              </a:ext>
            </a:extLst>
          </p:cNvPr>
          <p:cNvSpPr>
            <a:spLocks noGrp="1"/>
          </p:cNvSpPr>
          <p:nvPr>
            <p:ph type="dt" sz="half" idx="10"/>
          </p:nvPr>
        </p:nvSpPr>
        <p:spPr/>
        <p:txBody>
          <a:bodyPr/>
          <a:lstStyle>
            <a:lvl1pPr>
              <a:defRPr/>
            </a:lvl1pPr>
          </a:lstStyle>
          <a:p>
            <a:pPr>
              <a:defRPr/>
            </a:pPr>
            <a:fld id="{3D0919FA-DDCF-42DC-9FBC-6E39F26096B6}" type="datetimeFigureOut">
              <a:rPr lang="en-GB"/>
              <a:pPr>
                <a:defRPr/>
              </a:pPr>
              <a:t>09/08/2024</a:t>
            </a:fld>
            <a:endParaRPr lang="en-GB"/>
          </a:p>
        </p:txBody>
      </p:sp>
      <p:sp>
        <p:nvSpPr>
          <p:cNvPr id="5" name="Footer Placeholder 4">
            <a:extLst>
              <a:ext uri="{FF2B5EF4-FFF2-40B4-BE49-F238E27FC236}">
                <a16:creationId xmlns:a16="http://schemas.microsoft.com/office/drawing/2014/main" id="{70E00718-AE6A-436D-B9B9-967FA237FAE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288DBDF-01E3-4B95-8210-88AB9FD00EC6}"/>
              </a:ext>
            </a:extLst>
          </p:cNvPr>
          <p:cNvSpPr>
            <a:spLocks noGrp="1"/>
          </p:cNvSpPr>
          <p:nvPr>
            <p:ph type="sldNum" sz="quarter" idx="12"/>
          </p:nvPr>
        </p:nvSpPr>
        <p:spPr/>
        <p:txBody>
          <a:bodyPr/>
          <a:lstStyle>
            <a:lvl1pPr>
              <a:defRPr/>
            </a:lvl1pPr>
          </a:lstStyle>
          <a:p>
            <a:pPr>
              <a:defRPr/>
            </a:pPr>
            <a:fld id="{059BBA28-D426-43EC-B44C-6433FD645880}" type="slidenum">
              <a:rPr lang="en-GB"/>
              <a:pPr>
                <a:defRPr/>
              </a:pPr>
              <a:t>‹#›</a:t>
            </a:fld>
            <a:endParaRPr lang="en-GB"/>
          </a:p>
        </p:txBody>
      </p:sp>
    </p:spTree>
    <p:extLst>
      <p:ext uri="{BB962C8B-B14F-4D97-AF65-F5344CB8AC3E}">
        <p14:creationId xmlns:p14="http://schemas.microsoft.com/office/powerpoint/2010/main" val="2561983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Poi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userDrawn="1"/>
        </p:nvSpPr>
        <p:spPr>
          <a:xfrm>
            <a:off x="0" y="0"/>
            <a:ext cx="12258675" cy="1907455"/>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3"/>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3105150"/>
          </a:xfrm>
        </p:spPr>
        <p:txBody>
          <a:bodyPr/>
          <a:lstStyle>
            <a:lvl1pPr>
              <a:defRPr>
                <a:latin typeface="Segoe UI Light" panose="020B0502040204020203" pitchFamily="34" charset="0"/>
                <a:cs typeface="Segoe UI Light" panose="020B0502040204020203" pitchFamily="34" charset="0"/>
              </a:defRPr>
            </a:lvl1pPr>
          </a:lstStyle>
          <a:p>
            <a:pPr lvl="0"/>
            <a:r>
              <a:rPr lang="en-US"/>
              <a:t>Insert Detailed Bullet Points Here</a:t>
            </a:r>
            <a:endParaRPr lang="en-GB"/>
          </a:p>
        </p:txBody>
      </p:sp>
      <p:pic>
        <p:nvPicPr>
          <p:cNvPr id="6" name="Picture 5" descr="OIA logo">
            <a:extLst>
              <a:ext uri="{FF2B5EF4-FFF2-40B4-BE49-F238E27FC236}">
                <a16:creationId xmlns:a16="http://schemas.microsoft.com/office/drawing/2014/main" id="{21B9A5EF-FEF1-4CB9-80AD-A130E4C57D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480299" y="339296"/>
            <a:ext cx="2451604" cy="1228859"/>
          </a:xfrm>
          <a:prstGeom prst="rect">
            <a:avLst/>
          </a:prstGeom>
        </p:spPr>
      </p:pic>
    </p:spTree>
    <p:extLst>
      <p:ext uri="{BB962C8B-B14F-4D97-AF65-F5344CB8AC3E}">
        <p14:creationId xmlns:p14="http://schemas.microsoft.com/office/powerpoint/2010/main" val="4035247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ac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47DF6-BFD5-45DA-8B7D-3B14A5CDBDFB}"/>
              </a:ext>
            </a:extLst>
          </p:cNvPr>
          <p:cNvSpPr/>
          <p:nvPr userDrawn="1"/>
        </p:nvSpPr>
        <p:spPr>
          <a:xfrm>
            <a:off x="0" y="0"/>
            <a:ext cx="12192000" cy="1730755"/>
          </a:xfrm>
          <a:prstGeom prst="rect">
            <a:avLst/>
          </a:prstGeom>
          <a:solidFill>
            <a:srgbClr val="B11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402209" y="270880"/>
            <a:ext cx="5767364" cy="1325563"/>
          </a:xfrm>
        </p:spPr>
        <p:txBody>
          <a:bodyPr/>
          <a:lstStyle>
            <a:lvl1pPr>
              <a:defRPr>
                <a:solidFill>
                  <a:schemeClr val="bg2"/>
                </a:solidFill>
              </a:defRPr>
            </a:lvl1pPr>
          </a:lstStyle>
          <a:p>
            <a:r>
              <a:rPr lang="en-US"/>
              <a:t>Insert Title Here</a:t>
            </a:r>
            <a:endParaRPr lang="en-GB"/>
          </a:p>
        </p:txBody>
      </p:sp>
      <p:sp>
        <p:nvSpPr>
          <p:cNvPr id="18" name="TextBox 17">
            <a:extLst>
              <a:ext uri="{FF2B5EF4-FFF2-40B4-BE49-F238E27FC236}">
                <a16:creationId xmlns:a16="http://schemas.microsoft.com/office/drawing/2014/main" id="{ACCDDF81-0413-47F1-87FE-7D1C018E7D4D}"/>
              </a:ext>
            </a:extLst>
          </p:cNvPr>
          <p:cNvSpPr txBox="1"/>
          <p:nvPr userDrawn="1"/>
        </p:nvSpPr>
        <p:spPr>
          <a:xfrm>
            <a:off x="402209" y="1927562"/>
            <a:ext cx="9740277" cy="3409075"/>
          </a:xfrm>
          <a:prstGeom prst="rect">
            <a:avLst/>
          </a:prstGeom>
          <a:noFill/>
        </p:spPr>
        <p:txBody>
          <a:bodyPr wrap="square" rtlCol="0">
            <a:spAutoFit/>
          </a:bodyPr>
          <a:lstStyle/>
          <a:p>
            <a:pPr>
              <a:lnSpc>
                <a:spcPct val="150000"/>
              </a:lnSpc>
              <a:spcBef>
                <a:spcPts val="600"/>
              </a:spcBef>
              <a:spcAft>
                <a:spcPts val="600"/>
              </a:spcAft>
            </a:pPr>
            <a:r>
              <a:rPr lang="en-US" sz="2400">
                <a:solidFill>
                  <a:schemeClr val="tx2"/>
                </a:solidFill>
                <a:latin typeface="Segoe UI Semibold" panose="020B0702040204020203" pitchFamily="34" charset="0"/>
                <a:cs typeface="Segoe UI Semibold" panose="020B0702040204020203" pitchFamily="34" charset="0"/>
              </a:rPr>
              <a:t>Website: </a:t>
            </a:r>
            <a:r>
              <a:rPr lang="en-GB" altLang="en-US" sz="2400">
                <a:solidFill>
                  <a:schemeClr val="tx2"/>
                </a:solidFill>
                <a:latin typeface="Segoe UI Light" panose="020B0502040204020203" pitchFamily="34" charset="0"/>
                <a:cs typeface="Segoe UI Light" panose="020B0502040204020203" pitchFamily="34" charset="0"/>
              </a:rPr>
              <a:t>www.oiahe.org.uk </a:t>
            </a:r>
            <a:endParaRPr lang="en-US" sz="2400">
              <a:solidFill>
                <a:schemeClr val="tx2"/>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2400">
                <a:solidFill>
                  <a:schemeClr val="tx2"/>
                </a:solidFill>
                <a:latin typeface="Segoe UI Semibold" panose="020B0702040204020203" pitchFamily="34" charset="0"/>
                <a:cs typeface="Segoe UI Semibold" panose="020B0702040204020203" pitchFamily="34" charset="0"/>
              </a:rPr>
              <a:t>Telephone: </a:t>
            </a:r>
            <a:r>
              <a:rPr lang="en-GB" altLang="en-US" sz="2400">
                <a:solidFill>
                  <a:schemeClr val="tx2"/>
                </a:solidFill>
                <a:latin typeface="Segoe UI Light" panose="020B0502040204020203" pitchFamily="34" charset="0"/>
                <a:cs typeface="Segoe UI Light" panose="020B0502040204020203" pitchFamily="34" charset="0"/>
              </a:rPr>
              <a:t>0118 959 9813</a:t>
            </a:r>
            <a:endParaRPr lang="en-US" sz="2400">
              <a:solidFill>
                <a:schemeClr val="tx2"/>
              </a:solidFill>
              <a:latin typeface="Segoe UI Semibold" panose="020B0702040204020203" pitchFamily="34" charset="0"/>
              <a:cs typeface="Segoe UI Semibold" panose="020B0702040204020203" pitchFamily="34" charset="0"/>
            </a:endParaRPr>
          </a:p>
          <a:p>
            <a:pPr>
              <a:lnSpc>
                <a:spcPct val="150000"/>
              </a:lnSpc>
              <a:spcBef>
                <a:spcPts val="600"/>
              </a:spcBef>
              <a:spcAft>
                <a:spcPts val="600"/>
              </a:spcAft>
            </a:pPr>
            <a:r>
              <a:rPr lang="en-US" sz="2400">
                <a:solidFill>
                  <a:schemeClr val="tx2"/>
                </a:solidFill>
                <a:latin typeface="Segoe UI Semibold" panose="020B0702040204020203" pitchFamily="34" charset="0"/>
                <a:cs typeface="Segoe UI Semibold" panose="020B0702040204020203" pitchFamily="34" charset="0"/>
              </a:rPr>
              <a:t>General Email Enquiries: </a:t>
            </a:r>
            <a:r>
              <a:rPr lang="en-GB" altLang="en-US" sz="2400" i="0" u="none">
                <a:solidFill>
                  <a:srgbClr val="0068AF"/>
                </a:solidFill>
                <a:latin typeface="Segoe UI Light" panose="020B0502040204020203" pitchFamily="34" charset="0"/>
                <a:cs typeface="Segoe UI Light" panose="020B0502040204020203" pitchFamily="34" charset="0"/>
                <a:hlinkClick r:id="rId2">
                  <a:extLst>
                    <a:ext uri="{A12FA001-AC4F-418D-AE19-62706E023703}">
                      <ahyp:hlinkClr xmlns:ahyp="http://schemas.microsoft.com/office/drawing/2018/hyperlinkcolor" val="tx"/>
                    </a:ext>
                  </a:extLst>
                </a:hlinkClick>
              </a:rPr>
              <a:t>enquiries@oiahe.org.uk</a:t>
            </a:r>
            <a:endParaRPr lang="en-US" sz="2400">
              <a:solidFill>
                <a:srgbClr val="0068AF"/>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2400">
                <a:solidFill>
                  <a:schemeClr val="tx2"/>
                </a:solidFill>
                <a:latin typeface="Segoe UI Semibold" panose="020B0702040204020203" pitchFamily="34" charset="0"/>
                <a:cs typeface="Segoe UI Semibold" panose="020B0702040204020203" pitchFamily="34" charset="0"/>
              </a:rPr>
              <a:t>Outreach: </a:t>
            </a:r>
            <a:r>
              <a:rPr lang="en-GB" altLang="en-US" sz="2400" u="sng">
                <a:solidFill>
                  <a:srgbClr val="0068AF"/>
                </a:solidFill>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outreach@oiahe.org.uk</a:t>
            </a:r>
            <a:endParaRPr lang="en-GB" altLang="en-US" sz="2400" u="sng">
              <a:solidFill>
                <a:srgbClr val="0068AF"/>
              </a:solidFill>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GB" altLang="en-US" sz="2400" u="none">
                <a:solidFill>
                  <a:schemeClr val="tx2"/>
                </a:solidFill>
                <a:latin typeface="+mj-lt"/>
                <a:cs typeface="Segoe UI Light" panose="020B0502040204020203" pitchFamily="34" charset="0"/>
              </a:rPr>
              <a:t>Follow us:</a:t>
            </a:r>
          </a:p>
        </p:txBody>
      </p:sp>
      <p:sp>
        <p:nvSpPr>
          <p:cNvPr id="22" name="TextBox 21">
            <a:extLst>
              <a:ext uri="{FF2B5EF4-FFF2-40B4-BE49-F238E27FC236}">
                <a16:creationId xmlns:a16="http://schemas.microsoft.com/office/drawing/2014/main" id="{4B701A50-0006-48C7-A43F-FEE90F65DA09}"/>
              </a:ext>
            </a:extLst>
          </p:cNvPr>
          <p:cNvSpPr txBox="1"/>
          <p:nvPr userDrawn="1"/>
        </p:nvSpPr>
        <p:spPr>
          <a:xfrm>
            <a:off x="3104916" y="4928817"/>
            <a:ext cx="3857601" cy="1477328"/>
          </a:xfrm>
          <a:prstGeom prst="rect">
            <a:avLst/>
          </a:prstGeom>
          <a:noFill/>
        </p:spPr>
        <p:txBody>
          <a:bodyPr wrap="square" rtlCol="0">
            <a:spAutoFit/>
          </a:bodyPr>
          <a:lstStyle/>
          <a:p>
            <a:r>
              <a:rPr lang="en-US" sz="1800">
                <a:solidFill>
                  <a:schemeClr val="tx2"/>
                </a:solidFill>
                <a:latin typeface="Segoe UI Light" panose="020B0502040204020203" pitchFamily="34" charset="0"/>
                <a:cs typeface="Segoe UI Light" panose="020B0502040204020203" pitchFamily="34" charset="0"/>
              </a:rPr>
              <a:t>@oiahe</a:t>
            </a:r>
          </a:p>
          <a:p>
            <a:endParaRPr lang="en-US" sz="1800">
              <a:solidFill>
                <a:schemeClr val="tx2"/>
              </a:solidFill>
              <a:latin typeface="Segoe UI Light" panose="020B0502040204020203" pitchFamily="34" charset="0"/>
              <a:cs typeface="Segoe UI Light" panose="020B0502040204020203" pitchFamily="34" charset="0"/>
            </a:endParaRPr>
          </a:p>
          <a:p>
            <a:r>
              <a:rPr lang="en-GB" altLang="en-US" sz="1800">
                <a:solidFill>
                  <a:schemeClr val="tx2"/>
                </a:solidFill>
                <a:latin typeface="Segoe UI Light" panose="020B0502040204020203" pitchFamily="34" charset="0"/>
                <a:cs typeface="Segoe UI Light" panose="020B0502040204020203" pitchFamily="34" charset="0"/>
              </a:rPr>
              <a:t>Office of the Independent Adjudicator</a:t>
            </a:r>
          </a:p>
          <a:p>
            <a:endParaRPr lang="en-GB" sz="1800">
              <a:solidFill>
                <a:schemeClr val="tx2"/>
              </a:solidFill>
              <a:latin typeface="Segoe UI Light" panose="020B0502040204020203" pitchFamily="34" charset="0"/>
              <a:cs typeface="Segoe UI Light" panose="020B0502040204020203" pitchFamily="34" charset="0"/>
            </a:endParaRPr>
          </a:p>
          <a:p>
            <a:r>
              <a:rPr lang="en-GB" altLang="en-US" sz="1800">
                <a:solidFill>
                  <a:schemeClr val="tx2"/>
                </a:solidFill>
                <a:latin typeface="Segoe UI Light" panose="020B0502040204020203" pitchFamily="34" charset="0"/>
                <a:cs typeface="Segoe UI Light" panose="020B0502040204020203" pitchFamily="34" charset="0"/>
              </a:rPr>
              <a:t>officeindependentadjudicator</a:t>
            </a:r>
            <a:endParaRPr lang="en-GB" sz="1800">
              <a:solidFill>
                <a:schemeClr val="tx2"/>
              </a:solidFill>
              <a:latin typeface="Segoe UI Light" panose="020B0502040204020203" pitchFamily="34" charset="0"/>
              <a:cs typeface="Segoe UI Light" panose="020B0502040204020203" pitchFamily="34" charset="0"/>
            </a:endParaRPr>
          </a:p>
        </p:txBody>
      </p:sp>
      <p:pic>
        <p:nvPicPr>
          <p:cNvPr id="13" name="Picture 12" descr="Twitter logo">
            <a:extLst>
              <a:ext uri="{FF2B5EF4-FFF2-40B4-BE49-F238E27FC236}">
                <a16:creationId xmlns:a16="http://schemas.microsoft.com/office/drawing/2014/main" id="{A8466C84-3B46-4941-92F0-41D1675E8A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34503" y="4884243"/>
            <a:ext cx="511946" cy="509374"/>
          </a:xfrm>
          <a:prstGeom prst="rect">
            <a:avLst/>
          </a:prstGeom>
        </p:spPr>
      </p:pic>
      <p:pic>
        <p:nvPicPr>
          <p:cNvPr id="15" name="Picture 14" descr="LinkedIn Icon">
            <a:extLst>
              <a:ext uri="{FF2B5EF4-FFF2-40B4-BE49-F238E27FC236}">
                <a16:creationId xmlns:a16="http://schemas.microsoft.com/office/drawing/2014/main" id="{1FDFE5F7-DE2C-429C-B7C3-7B8A0D69D8B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04471" y="5450597"/>
            <a:ext cx="383511" cy="381584"/>
          </a:xfrm>
          <a:prstGeom prst="rect">
            <a:avLst/>
          </a:prstGeom>
        </p:spPr>
      </p:pic>
      <p:pic>
        <p:nvPicPr>
          <p:cNvPr id="16" name="Picture 15" descr="Instagram icon">
            <a:extLst>
              <a:ext uri="{FF2B5EF4-FFF2-40B4-BE49-F238E27FC236}">
                <a16:creationId xmlns:a16="http://schemas.microsoft.com/office/drawing/2014/main" id="{BBDB541B-2487-441F-8C2D-0B7852964C1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11890" y="6017054"/>
            <a:ext cx="381019" cy="380050"/>
          </a:xfrm>
          <a:prstGeom prst="rect">
            <a:avLst/>
          </a:prstGeom>
        </p:spPr>
      </p:pic>
      <p:pic>
        <p:nvPicPr>
          <p:cNvPr id="19" name="Picture 18" descr="OIA logo">
            <a:extLst>
              <a:ext uri="{FF2B5EF4-FFF2-40B4-BE49-F238E27FC236}">
                <a16:creationId xmlns:a16="http://schemas.microsoft.com/office/drawing/2014/main" id="{8DBF1DD8-0789-42E1-9299-8BC27E36F9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286750" y="3424468"/>
            <a:ext cx="3075547" cy="1293773"/>
          </a:xfrm>
          <a:prstGeom prst="rect">
            <a:avLst/>
          </a:prstGeom>
        </p:spPr>
      </p:pic>
    </p:spTree>
    <p:extLst>
      <p:ext uri="{BB962C8B-B14F-4D97-AF65-F5344CB8AC3E}">
        <p14:creationId xmlns:p14="http://schemas.microsoft.com/office/powerpoint/2010/main" val="499690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B71A4D-BFC8-4AC0-84F3-B641FB16EDCF}"/>
              </a:ext>
            </a:extLst>
          </p:cNvPr>
          <p:cNvSpPr/>
          <p:nvPr userDrawn="1"/>
        </p:nvSpPr>
        <p:spPr>
          <a:xfrm>
            <a:off x="0" y="1935126"/>
            <a:ext cx="7440613" cy="262624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2BC148FF-BC76-4997-A7FB-F14E07113794}"/>
              </a:ext>
            </a:extLst>
          </p:cNvPr>
          <p:cNvSpPr>
            <a:spLocks noGrp="1"/>
          </p:cNvSpPr>
          <p:nvPr>
            <p:ph type="ctrTitle" hasCustomPrompt="1"/>
          </p:nvPr>
        </p:nvSpPr>
        <p:spPr>
          <a:xfrm>
            <a:off x="390247" y="1935126"/>
            <a:ext cx="6376313" cy="2626241"/>
          </a:xfrm>
        </p:spPr>
        <p:txBody>
          <a:bodyPr anchor="ctr"/>
          <a:lstStyle>
            <a:lvl1pPr algn="l">
              <a:defRPr sz="6000">
                <a:solidFill>
                  <a:schemeClr val="bg2"/>
                </a:solidFill>
              </a:defRPr>
            </a:lvl1pPr>
          </a:lstStyle>
          <a:p>
            <a:r>
              <a:rPr lang="en-US"/>
              <a:t>Insert Title Here</a:t>
            </a:r>
            <a:endParaRPr lang="en-GB"/>
          </a:p>
        </p:txBody>
      </p:sp>
      <p:sp>
        <p:nvSpPr>
          <p:cNvPr id="3" name="Subtitle 2">
            <a:extLst>
              <a:ext uri="{FF2B5EF4-FFF2-40B4-BE49-F238E27FC236}">
                <a16:creationId xmlns:a16="http://schemas.microsoft.com/office/drawing/2014/main" id="{0D46B9CB-B170-4CBB-9BFC-5CA6FF949927}"/>
              </a:ext>
            </a:extLst>
          </p:cNvPr>
          <p:cNvSpPr>
            <a:spLocks noGrp="1"/>
          </p:cNvSpPr>
          <p:nvPr>
            <p:ph type="subTitle" idx="1" hasCustomPrompt="1"/>
          </p:nvPr>
        </p:nvSpPr>
        <p:spPr>
          <a:xfrm>
            <a:off x="390247" y="4609829"/>
            <a:ext cx="6376313" cy="499670"/>
          </a:xfr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Name Here</a:t>
            </a:r>
            <a:endParaRPr lang="en-GB"/>
          </a:p>
        </p:txBody>
      </p:sp>
      <p:sp>
        <p:nvSpPr>
          <p:cNvPr id="22" name="Text Placeholder 21">
            <a:extLst>
              <a:ext uri="{FF2B5EF4-FFF2-40B4-BE49-F238E27FC236}">
                <a16:creationId xmlns:a16="http://schemas.microsoft.com/office/drawing/2014/main" id="{2EA94D03-6F88-4A4A-91EC-5FDA261C08DA}"/>
              </a:ext>
            </a:extLst>
          </p:cNvPr>
          <p:cNvSpPr>
            <a:spLocks noGrp="1"/>
          </p:cNvSpPr>
          <p:nvPr>
            <p:ph type="body" sz="quarter" idx="10" hasCustomPrompt="1"/>
          </p:nvPr>
        </p:nvSpPr>
        <p:spPr>
          <a:xfrm>
            <a:off x="390247" y="5355204"/>
            <a:ext cx="3134562" cy="358992"/>
          </a:xfrm>
        </p:spPr>
        <p:txBody>
          <a:bodyPr>
            <a:normAutofit/>
          </a:bodyPr>
          <a:lstStyle>
            <a:lvl1pPr marL="0" indent="0" algn="l">
              <a:buNone/>
              <a:defRPr sz="1800">
                <a:solidFill>
                  <a:schemeClr val="tx1"/>
                </a:solidFill>
              </a:defRPr>
            </a:lvl1pPr>
          </a:lstStyle>
          <a:p>
            <a:pPr lvl="0"/>
            <a:r>
              <a:rPr lang="en-US"/>
              <a:t>Insert Date Here</a:t>
            </a:r>
            <a:endParaRPr lang="en-GB"/>
          </a:p>
        </p:txBody>
      </p:sp>
      <p:pic>
        <p:nvPicPr>
          <p:cNvPr id="12" name="Picture 11" descr="OIA logo">
            <a:extLst>
              <a:ext uri="{FF2B5EF4-FFF2-40B4-BE49-F238E27FC236}">
                <a16:creationId xmlns:a16="http://schemas.microsoft.com/office/drawing/2014/main" id="{1CB9DB34-25AF-4A80-8EB8-08E99D231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796" y="349135"/>
            <a:ext cx="1689042" cy="710520"/>
          </a:xfrm>
          <a:prstGeom prst="rect">
            <a:avLst/>
          </a:prstGeom>
        </p:spPr>
      </p:pic>
      <p:pic>
        <p:nvPicPr>
          <p:cNvPr id="10" name="Picture 9" descr="Twitter logo">
            <a:extLst>
              <a:ext uri="{FF2B5EF4-FFF2-40B4-BE49-F238E27FC236}">
                <a16:creationId xmlns:a16="http://schemas.microsoft.com/office/drawing/2014/main" id="{61F10153-F429-42B4-874A-273FB236C9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4592" y="6243725"/>
            <a:ext cx="617377" cy="614275"/>
          </a:xfrm>
          <a:prstGeom prst="rect">
            <a:avLst/>
          </a:prstGeom>
        </p:spPr>
      </p:pic>
      <p:pic>
        <p:nvPicPr>
          <p:cNvPr id="11" name="Picture 10" descr="LinkedIn Icon">
            <a:extLst>
              <a:ext uri="{FF2B5EF4-FFF2-40B4-BE49-F238E27FC236}">
                <a16:creationId xmlns:a16="http://schemas.microsoft.com/office/drawing/2014/main" id="{C1772534-61F5-4704-B966-914256EF93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6252" y="6245085"/>
            <a:ext cx="547897" cy="545144"/>
          </a:xfrm>
          <a:prstGeom prst="rect">
            <a:avLst/>
          </a:prstGeom>
        </p:spPr>
      </p:pic>
      <p:pic>
        <p:nvPicPr>
          <p:cNvPr id="14" name="Picture 13" descr="Instagram icon">
            <a:extLst>
              <a:ext uri="{FF2B5EF4-FFF2-40B4-BE49-F238E27FC236}">
                <a16:creationId xmlns:a16="http://schemas.microsoft.com/office/drawing/2014/main" id="{269EEA2F-F131-4515-A935-8B25C057CB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8432" y="6243725"/>
            <a:ext cx="547898" cy="546504"/>
          </a:xfrm>
          <a:prstGeom prst="rect">
            <a:avLst/>
          </a:prstGeom>
        </p:spPr>
      </p:pic>
      <p:sp>
        <p:nvSpPr>
          <p:cNvPr id="5" name="Picture Placeholder 4">
            <a:extLst>
              <a:ext uri="{FF2B5EF4-FFF2-40B4-BE49-F238E27FC236}">
                <a16:creationId xmlns:a16="http://schemas.microsoft.com/office/drawing/2014/main" id="{1A85CBF5-0764-41F7-A984-5756E68F93DC}"/>
              </a:ext>
            </a:extLst>
          </p:cNvPr>
          <p:cNvSpPr>
            <a:spLocks noGrp="1"/>
          </p:cNvSpPr>
          <p:nvPr>
            <p:ph type="pic" sz="quarter" idx="11"/>
          </p:nvPr>
        </p:nvSpPr>
        <p:spPr>
          <a:xfrm>
            <a:off x="7440613" y="0"/>
            <a:ext cx="4751387" cy="6858000"/>
          </a:xfrm>
        </p:spPr>
        <p:txBody>
          <a:bodyPr/>
          <a:lstStyle/>
          <a:p>
            <a:endParaRPr lang="en-GB"/>
          </a:p>
        </p:txBody>
      </p:sp>
    </p:spTree>
    <p:extLst>
      <p:ext uri="{BB962C8B-B14F-4D97-AF65-F5344CB8AC3E}">
        <p14:creationId xmlns:p14="http://schemas.microsoft.com/office/powerpoint/2010/main" val="1984253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1325563"/>
          </a:xfrm>
        </p:spPr>
        <p:txBody>
          <a:bodyPr/>
          <a:lstStyle>
            <a:lvl1pPr>
              <a:defRPr/>
            </a:lvl1pPr>
          </a:lstStyle>
          <a:p>
            <a:r>
              <a:rPr lang="en-US"/>
              <a:t>Insert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990725" y="2120106"/>
            <a:ext cx="9429750" cy="4351338"/>
          </a:xfrm>
        </p:spPr>
        <p:txBody>
          <a:bodyPr>
            <a:normAutofit/>
          </a:bodyPr>
          <a:lstStyle>
            <a:lvl1pPr marL="457200" indent="-457200">
              <a:lnSpc>
                <a:spcPct val="100000"/>
              </a:lnSpc>
              <a:spcBef>
                <a:spcPts val="3000"/>
              </a:spcBef>
              <a:buFont typeface="Arial" panose="020B0604020202020204" pitchFamily="34" charset="0"/>
              <a:buChar char="•"/>
              <a:defRPr sz="3200" b="1"/>
            </a:lvl1pPr>
          </a:lstStyle>
          <a:p>
            <a:pPr lvl="0"/>
            <a:r>
              <a:rPr lang="en-US"/>
              <a:t>Insert Outlining Bullet Points Here</a:t>
            </a:r>
          </a:p>
        </p:txBody>
      </p:sp>
      <p:sp>
        <p:nvSpPr>
          <p:cNvPr id="7" name="Rectangle 6">
            <a:extLst>
              <a:ext uri="{FF2B5EF4-FFF2-40B4-BE49-F238E27FC236}">
                <a16:creationId xmlns:a16="http://schemas.microsoft.com/office/drawing/2014/main" id="{8F406CC2-3A3A-41E1-8182-C7932E73A318}"/>
              </a:ext>
            </a:extLst>
          </p:cNvPr>
          <p:cNvSpPr/>
          <p:nvPr userDrawn="1"/>
        </p:nvSpPr>
        <p:spPr>
          <a:xfrm>
            <a:off x="0" y="0"/>
            <a:ext cx="1419225" cy="693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686070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675265"/>
          </a:xfrm>
        </p:spPr>
        <p:txBody>
          <a:bodyPr>
            <a:normAutofit/>
          </a:bodyPr>
          <a:lstStyle>
            <a:lvl1pPr>
              <a:defRPr sz="2800">
                <a:solidFill>
                  <a:schemeClr val="tx1"/>
                </a:solidFill>
              </a:defRPr>
            </a:lvl1pPr>
          </a:lstStyle>
          <a:p>
            <a:r>
              <a:rPr lang="en-US"/>
              <a:t>Insert Sub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419225" y="1399669"/>
            <a:ext cx="9429750" cy="4262221"/>
          </a:xfrm>
        </p:spPr>
        <p:txBody>
          <a:bodyPr>
            <a:normAutofit/>
          </a:bodyPr>
          <a:lstStyle>
            <a:lvl1pPr marL="457200" indent="-457200">
              <a:lnSpc>
                <a:spcPct val="100000"/>
              </a:lnSpc>
              <a:spcBef>
                <a:spcPts val="1000"/>
              </a:spcBef>
              <a:buFont typeface="Arial" panose="020B0604020202020204" pitchFamily="34" charset="0"/>
              <a:buChar char="•"/>
              <a:defRPr sz="2000" b="0">
                <a:latin typeface="Segoe UI Light" panose="020B0502040204020203" pitchFamily="34" charset="0"/>
                <a:cs typeface="Segoe UI Light" panose="020B0502040204020203" pitchFamily="34" charset="0"/>
              </a:defRPr>
            </a:lvl1pPr>
          </a:lstStyle>
          <a:p>
            <a:pPr lvl="0"/>
            <a:r>
              <a:rPr lang="en-US"/>
              <a:t>Insert Bullet Points Here</a:t>
            </a:r>
          </a:p>
        </p:txBody>
      </p:sp>
      <p:sp>
        <p:nvSpPr>
          <p:cNvPr id="7" name="Rectangle 6">
            <a:extLst>
              <a:ext uri="{FF2B5EF4-FFF2-40B4-BE49-F238E27FC236}">
                <a16:creationId xmlns:a16="http://schemas.microsoft.com/office/drawing/2014/main" id="{8F406CC2-3A3A-41E1-8182-C7932E73A318}"/>
              </a:ext>
            </a:extLst>
          </p:cNvPr>
          <p:cNvSpPr/>
          <p:nvPr userDrawn="1"/>
        </p:nvSpPr>
        <p:spPr>
          <a:xfrm>
            <a:off x="0" y="0"/>
            <a:ext cx="1419225" cy="69368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1689855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userDrawn="1"/>
        </p:nvSpPr>
        <p:spPr>
          <a:xfrm>
            <a:off x="0" y="0"/>
            <a:ext cx="12258675" cy="190745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3"/>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3105150"/>
          </a:xfrm>
        </p:spPr>
        <p:txBody>
          <a:bodyPr/>
          <a:lstStyle>
            <a:lvl1pPr>
              <a:defRPr>
                <a:latin typeface="Segoe UI Light" panose="020B0502040204020203" pitchFamily="34" charset="0"/>
                <a:cs typeface="Segoe UI Light" panose="020B0502040204020203" pitchFamily="34" charset="0"/>
              </a:defRPr>
            </a:lvl1pPr>
          </a:lstStyle>
          <a:p>
            <a:pPr lvl="0"/>
            <a:r>
              <a:rPr lang="en-US"/>
              <a:t>Insert Detailed Bullet Points Here</a:t>
            </a:r>
            <a:endParaRPr lang="en-GB"/>
          </a:p>
        </p:txBody>
      </p:sp>
      <p:pic>
        <p:nvPicPr>
          <p:cNvPr id="6" name="Picture 5" descr="OIA logo">
            <a:extLst>
              <a:ext uri="{FF2B5EF4-FFF2-40B4-BE49-F238E27FC236}">
                <a16:creationId xmlns:a16="http://schemas.microsoft.com/office/drawing/2014/main" id="{21B9A5EF-FEF1-4CB9-80AD-A130E4C57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0299" y="339296"/>
            <a:ext cx="2451604" cy="1228859"/>
          </a:xfrm>
          <a:prstGeom prst="rect">
            <a:avLst/>
          </a:prstGeom>
        </p:spPr>
      </p:pic>
    </p:spTree>
    <p:extLst>
      <p:ext uri="{BB962C8B-B14F-4D97-AF65-F5344CB8AC3E}">
        <p14:creationId xmlns:p14="http://schemas.microsoft.com/office/powerpoint/2010/main" val="29724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675265"/>
          </a:xfrm>
        </p:spPr>
        <p:txBody>
          <a:bodyPr>
            <a:normAutofit/>
          </a:bodyPr>
          <a:lstStyle>
            <a:lvl1pPr>
              <a:defRPr sz="2800">
                <a:solidFill>
                  <a:schemeClr val="tx1"/>
                </a:solidFill>
              </a:defRPr>
            </a:lvl1pPr>
          </a:lstStyle>
          <a:p>
            <a:r>
              <a:rPr lang="en-US"/>
              <a:t>Insert Sub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419225" y="1399669"/>
            <a:ext cx="9429750" cy="4262221"/>
          </a:xfrm>
        </p:spPr>
        <p:txBody>
          <a:bodyPr>
            <a:normAutofit/>
          </a:bodyPr>
          <a:lstStyle>
            <a:lvl1pPr marL="457200" indent="-457200">
              <a:lnSpc>
                <a:spcPct val="100000"/>
              </a:lnSpc>
              <a:spcBef>
                <a:spcPts val="1000"/>
              </a:spcBef>
              <a:buFont typeface="Arial" panose="020B0604020202020204" pitchFamily="34" charset="0"/>
              <a:buChar char="•"/>
              <a:defRPr sz="2000" b="0">
                <a:latin typeface="Segoe UI Light" panose="020B0502040204020203" pitchFamily="34" charset="0"/>
                <a:cs typeface="Segoe UI Light" panose="020B0502040204020203" pitchFamily="34" charset="0"/>
              </a:defRPr>
            </a:lvl1pPr>
          </a:lstStyle>
          <a:p>
            <a:pPr lvl="0"/>
            <a:r>
              <a:rPr lang="en-US"/>
              <a:t>Insert Bullet Points Here</a:t>
            </a:r>
          </a:p>
        </p:txBody>
      </p:sp>
      <p:sp>
        <p:nvSpPr>
          <p:cNvPr id="7" name="Rectangle 6">
            <a:extLst>
              <a:ext uri="{FF2B5EF4-FFF2-40B4-BE49-F238E27FC236}">
                <a16:creationId xmlns:a16="http://schemas.microsoft.com/office/drawing/2014/main" id="{8F406CC2-3A3A-41E1-8182-C7932E73A318}"/>
              </a:ext>
            </a:extLst>
          </p:cNvPr>
          <p:cNvSpPr/>
          <p:nvPr/>
        </p:nvSpPr>
        <p:spPr>
          <a:xfrm>
            <a:off x="0" y="0"/>
            <a:ext cx="1419225" cy="69368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3821438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9868B1-6435-4BCC-A088-EF23116B7581}"/>
              </a:ext>
            </a:extLst>
          </p:cNvPr>
          <p:cNvSpPr>
            <a:spLocks noGrp="1"/>
          </p:cNvSpPr>
          <p:nvPr>
            <p:ph type="pic" sz="quarter" idx="13"/>
          </p:nvPr>
        </p:nvSpPr>
        <p:spPr>
          <a:xfrm>
            <a:off x="4995805" y="-31013"/>
            <a:ext cx="7239247" cy="6931054"/>
          </a:xfrm>
          <a:custGeom>
            <a:avLst/>
            <a:gdLst>
              <a:gd name="connsiteX0" fmla="*/ 0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0 w 7122623"/>
              <a:gd name="connsiteY4" fmla="*/ 0 h 6846970"/>
              <a:gd name="connsiteX0" fmla="*/ 5029200 w 7122623"/>
              <a:gd name="connsiteY0" fmla="*/ 9525 h 6846970"/>
              <a:gd name="connsiteX1" fmla="*/ 7122623 w 7122623"/>
              <a:gd name="connsiteY1" fmla="*/ 0 h 6846970"/>
              <a:gd name="connsiteX2" fmla="*/ 7122623 w 7122623"/>
              <a:gd name="connsiteY2" fmla="*/ 6846970 h 6846970"/>
              <a:gd name="connsiteX3" fmla="*/ 0 w 7122623"/>
              <a:gd name="connsiteY3" fmla="*/ 6846970 h 6846970"/>
              <a:gd name="connsiteX4" fmla="*/ 5029200 w 7122623"/>
              <a:gd name="connsiteY4" fmla="*/ 9525 h 6846970"/>
              <a:gd name="connsiteX0" fmla="*/ 5076825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5076825 w 7122623"/>
              <a:gd name="connsiteY4" fmla="*/ 0 h 6846970"/>
              <a:gd name="connsiteX0" fmla="*/ 5087335 w 7122623"/>
              <a:gd name="connsiteY0" fmla="*/ 0 h 6878501"/>
              <a:gd name="connsiteX1" fmla="*/ 7122623 w 7122623"/>
              <a:gd name="connsiteY1" fmla="*/ 31531 h 6878501"/>
              <a:gd name="connsiteX2" fmla="*/ 7122623 w 7122623"/>
              <a:gd name="connsiteY2" fmla="*/ 6878501 h 6878501"/>
              <a:gd name="connsiteX3" fmla="*/ 0 w 7122623"/>
              <a:gd name="connsiteY3" fmla="*/ 6878501 h 6878501"/>
              <a:gd name="connsiteX4" fmla="*/ 5087335 w 7122623"/>
              <a:gd name="connsiteY4" fmla="*/ 0 h 6878501"/>
              <a:gd name="connsiteX0" fmla="*/ 5087335 w 7122623"/>
              <a:gd name="connsiteY0" fmla="*/ 10510 h 6889011"/>
              <a:gd name="connsiteX1" fmla="*/ 7112113 w 7122623"/>
              <a:gd name="connsiteY1" fmla="*/ 0 h 6889011"/>
              <a:gd name="connsiteX2" fmla="*/ 7122623 w 7122623"/>
              <a:gd name="connsiteY2" fmla="*/ 6889011 h 6889011"/>
              <a:gd name="connsiteX3" fmla="*/ 0 w 7122623"/>
              <a:gd name="connsiteY3" fmla="*/ 6889011 h 6889011"/>
              <a:gd name="connsiteX4" fmla="*/ 5087335 w 7122623"/>
              <a:gd name="connsiteY4" fmla="*/ 10510 h 6889011"/>
              <a:gd name="connsiteX0" fmla="*/ 5055804 w 7122623"/>
              <a:gd name="connsiteY0" fmla="*/ 0 h 6889012"/>
              <a:gd name="connsiteX1" fmla="*/ 7112113 w 7122623"/>
              <a:gd name="connsiteY1" fmla="*/ 1 h 6889012"/>
              <a:gd name="connsiteX2" fmla="*/ 7122623 w 7122623"/>
              <a:gd name="connsiteY2" fmla="*/ 6889012 h 6889012"/>
              <a:gd name="connsiteX3" fmla="*/ 0 w 7122623"/>
              <a:gd name="connsiteY3" fmla="*/ 6889012 h 6889012"/>
              <a:gd name="connsiteX4" fmla="*/ 5055804 w 7122623"/>
              <a:gd name="connsiteY4" fmla="*/ 0 h 6889012"/>
              <a:gd name="connsiteX0" fmla="*/ 5118866 w 7185685"/>
              <a:gd name="connsiteY0" fmla="*/ 0 h 6889012"/>
              <a:gd name="connsiteX1" fmla="*/ 7175175 w 7185685"/>
              <a:gd name="connsiteY1" fmla="*/ 1 h 6889012"/>
              <a:gd name="connsiteX2" fmla="*/ 7185685 w 7185685"/>
              <a:gd name="connsiteY2" fmla="*/ 6889012 h 6889012"/>
              <a:gd name="connsiteX3" fmla="*/ 0 w 7185685"/>
              <a:gd name="connsiteY3" fmla="*/ 6889012 h 6889012"/>
              <a:gd name="connsiteX4" fmla="*/ 5118866 w 7185685"/>
              <a:gd name="connsiteY4" fmla="*/ 0 h 6889012"/>
              <a:gd name="connsiteX0" fmla="*/ 5129376 w 7196195"/>
              <a:gd name="connsiteY0" fmla="*/ 0 h 6920544"/>
              <a:gd name="connsiteX1" fmla="*/ 7185685 w 7196195"/>
              <a:gd name="connsiteY1" fmla="*/ 1 h 6920544"/>
              <a:gd name="connsiteX2" fmla="*/ 7196195 w 7196195"/>
              <a:gd name="connsiteY2" fmla="*/ 6889012 h 6920544"/>
              <a:gd name="connsiteX3" fmla="*/ 0 w 7196195"/>
              <a:gd name="connsiteY3" fmla="*/ 6920544 h 6920544"/>
              <a:gd name="connsiteX4" fmla="*/ 5129376 w 7196195"/>
              <a:gd name="connsiteY4" fmla="*/ 0 h 6920544"/>
              <a:gd name="connsiteX0" fmla="*/ 5129376 w 7186150"/>
              <a:gd name="connsiteY0" fmla="*/ 0 h 6931054"/>
              <a:gd name="connsiteX1" fmla="*/ 7185685 w 7186150"/>
              <a:gd name="connsiteY1" fmla="*/ 1 h 6931054"/>
              <a:gd name="connsiteX2" fmla="*/ 7175175 w 7186150"/>
              <a:gd name="connsiteY2" fmla="*/ 6931054 h 6931054"/>
              <a:gd name="connsiteX3" fmla="*/ 0 w 7186150"/>
              <a:gd name="connsiteY3" fmla="*/ 6920544 h 6931054"/>
              <a:gd name="connsiteX4" fmla="*/ 5129376 w 7186150"/>
              <a:gd name="connsiteY4" fmla="*/ 0 h 6931054"/>
              <a:gd name="connsiteX0" fmla="*/ 5129376 w 7238363"/>
              <a:gd name="connsiteY0" fmla="*/ 0 h 6931054"/>
              <a:gd name="connsiteX1" fmla="*/ 7238236 w 7238363"/>
              <a:gd name="connsiteY1" fmla="*/ 31532 h 6931054"/>
              <a:gd name="connsiteX2" fmla="*/ 7175175 w 7238363"/>
              <a:gd name="connsiteY2" fmla="*/ 6931054 h 6931054"/>
              <a:gd name="connsiteX3" fmla="*/ 0 w 7238363"/>
              <a:gd name="connsiteY3" fmla="*/ 6920544 h 6931054"/>
              <a:gd name="connsiteX4" fmla="*/ 5129376 w 7238363"/>
              <a:gd name="connsiteY4" fmla="*/ 0 h 6931054"/>
              <a:gd name="connsiteX0" fmla="*/ 5129376 w 7239247"/>
              <a:gd name="connsiteY0" fmla="*/ 0 h 6931054"/>
              <a:gd name="connsiteX1" fmla="*/ 7238236 w 7239247"/>
              <a:gd name="connsiteY1" fmla="*/ 31532 h 6931054"/>
              <a:gd name="connsiteX2" fmla="*/ 7238237 w 7239247"/>
              <a:gd name="connsiteY2" fmla="*/ 6931054 h 6931054"/>
              <a:gd name="connsiteX3" fmla="*/ 0 w 7239247"/>
              <a:gd name="connsiteY3" fmla="*/ 6920544 h 6931054"/>
              <a:gd name="connsiteX4" fmla="*/ 5129376 w 7239247"/>
              <a:gd name="connsiteY4" fmla="*/ 0 h 693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247" h="6931054">
                <a:moveTo>
                  <a:pt x="5129376" y="0"/>
                </a:moveTo>
                <a:lnTo>
                  <a:pt x="7238236" y="31532"/>
                </a:lnTo>
                <a:cubicBezTo>
                  <a:pt x="7241739" y="2327869"/>
                  <a:pt x="7234734" y="4634717"/>
                  <a:pt x="7238237" y="6931054"/>
                </a:cubicBezTo>
                <a:lnTo>
                  <a:pt x="0" y="6920544"/>
                </a:lnTo>
                <a:lnTo>
                  <a:pt x="5129376" y="0"/>
                </a:lnTo>
                <a:close/>
              </a:path>
            </a:pathLst>
          </a:custGeom>
        </p:spPr>
        <p:txBody>
          <a:bodyPr/>
          <a:lstStyle/>
          <a:p>
            <a:endParaRPr lang="en-GB"/>
          </a:p>
        </p:txBody>
      </p:sp>
      <p:sp>
        <p:nvSpPr>
          <p:cNvPr id="7" name="Rectangle 6">
            <a:extLst>
              <a:ext uri="{FF2B5EF4-FFF2-40B4-BE49-F238E27FC236}">
                <a16:creationId xmlns:a16="http://schemas.microsoft.com/office/drawing/2014/main" id="{0FF24D32-14B0-41B5-A413-587F17535429}"/>
              </a:ext>
            </a:extLst>
          </p:cNvPr>
          <p:cNvSpPr/>
          <p:nvPr userDrawn="1"/>
        </p:nvSpPr>
        <p:spPr>
          <a:xfrm>
            <a:off x="0" y="-11030"/>
            <a:ext cx="5069377" cy="686903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8" name="Isosceles Triangle 7">
            <a:extLst>
              <a:ext uri="{FF2B5EF4-FFF2-40B4-BE49-F238E27FC236}">
                <a16:creationId xmlns:a16="http://schemas.microsoft.com/office/drawing/2014/main" id="{8F48BED9-C2FE-4BA2-9F80-66153258C033}"/>
              </a:ext>
            </a:extLst>
          </p:cNvPr>
          <p:cNvSpPr/>
          <p:nvPr userDrawn="1"/>
        </p:nvSpPr>
        <p:spPr>
          <a:xfrm rot="3173042">
            <a:off x="4476951" y="-1603742"/>
            <a:ext cx="4805828" cy="8150763"/>
          </a:xfrm>
          <a:prstGeom prst="triangle">
            <a:avLst>
              <a:gd name="adj" fmla="val 5018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9" name="Rectangle 8">
            <a:extLst>
              <a:ext uri="{FF2B5EF4-FFF2-40B4-BE49-F238E27FC236}">
                <a16:creationId xmlns:a16="http://schemas.microsoft.com/office/drawing/2014/main" id="{2E138D71-1796-48D2-8903-675D1E623D16}"/>
              </a:ext>
            </a:extLst>
          </p:cNvPr>
          <p:cNvSpPr/>
          <p:nvPr userDrawn="1"/>
        </p:nvSpPr>
        <p:spPr>
          <a:xfrm>
            <a:off x="4493809" y="-11030"/>
            <a:ext cx="4001798" cy="19376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1" name="Right Triangle 10">
            <a:extLst>
              <a:ext uri="{FF2B5EF4-FFF2-40B4-BE49-F238E27FC236}">
                <a16:creationId xmlns:a16="http://schemas.microsoft.com/office/drawing/2014/main" id="{D99A5715-ADC2-4EA9-B194-9B1F7A52BF84}"/>
              </a:ext>
            </a:extLst>
          </p:cNvPr>
          <p:cNvSpPr/>
          <p:nvPr userDrawn="1"/>
        </p:nvSpPr>
        <p:spPr>
          <a:xfrm rot="5400000">
            <a:off x="8075540" y="66832"/>
            <a:ext cx="2168786" cy="201306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4" name="Text Placeholder 13">
            <a:extLst>
              <a:ext uri="{FF2B5EF4-FFF2-40B4-BE49-F238E27FC236}">
                <a16:creationId xmlns:a16="http://schemas.microsoft.com/office/drawing/2014/main" id="{9CED886A-B53C-42DE-91F7-C2A44D9B0C4B}"/>
              </a:ext>
            </a:extLst>
          </p:cNvPr>
          <p:cNvSpPr>
            <a:spLocks noGrp="1"/>
          </p:cNvSpPr>
          <p:nvPr>
            <p:ph type="body" sz="quarter" idx="14" hasCustomPrompt="1"/>
          </p:nvPr>
        </p:nvSpPr>
        <p:spPr>
          <a:xfrm>
            <a:off x="374650" y="509336"/>
            <a:ext cx="5721350" cy="896938"/>
          </a:xfrm>
        </p:spPr>
        <p:txBody>
          <a:bodyPr>
            <a:normAutofit/>
          </a:bodyPr>
          <a:lstStyle>
            <a:lvl1pPr marL="0" indent="0">
              <a:buNone/>
              <a:defRPr sz="4400">
                <a:solidFill>
                  <a:schemeClr val="bg2"/>
                </a:solidFill>
              </a:defRPr>
            </a:lvl1pPr>
          </a:lstStyle>
          <a:p>
            <a:pPr lvl="0"/>
            <a:r>
              <a:rPr lang="en-US"/>
              <a:t>Insert Title Here</a:t>
            </a:r>
            <a:endParaRPr lang="en-GB"/>
          </a:p>
        </p:txBody>
      </p:sp>
      <p:pic>
        <p:nvPicPr>
          <p:cNvPr id="16" name="Picture 15">
            <a:extLst>
              <a:ext uri="{FF2B5EF4-FFF2-40B4-BE49-F238E27FC236}">
                <a16:creationId xmlns:a16="http://schemas.microsoft.com/office/drawing/2014/main" id="{2354EF85-32F4-49A3-9781-99AC295C40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943" y="5650505"/>
            <a:ext cx="2219498" cy="1112517"/>
          </a:xfrm>
          <a:prstGeom prst="rect">
            <a:avLst/>
          </a:prstGeom>
        </p:spPr>
      </p:pic>
    </p:spTree>
    <p:extLst>
      <p:ext uri="{BB962C8B-B14F-4D97-AF65-F5344CB8AC3E}">
        <p14:creationId xmlns:p14="http://schemas.microsoft.com/office/powerpoint/2010/main" val="198879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userDrawn="1"/>
        </p:nvSpPr>
        <p:spPr>
          <a:xfrm>
            <a:off x="-94264" y="0"/>
            <a:ext cx="486629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500062" y="457200"/>
            <a:ext cx="4271963" cy="794657"/>
          </a:xfrm>
        </p:spPr>
        <p:txBody>
          <a:bodyPr anchor="b">
            <a:normAutofit/>
          </a:bodyPr>
          <a:lstStyle>
            <a:lvl1pPr>
              <a:defRPr sz="4400">
                <a:solidFill>
                  <a:schemeClr val="bg2"/>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9" name="Chart Placeholder 8">
            <a:extLst>
              <a:ext uri="{FF2B5EF4-FFF2-40B4-BE49-F238E27FC236}">
                <a16:creationId xmlns:a16="http://schemas.microsoft.com/office/drawing/2014/main" id="{402F3A9E-AB11-4EE9-9C5F-F66226F0E6AD}"/>
              </a:ext>
            </a:extLst>
          </p:cNvPr>
          <p:cNvSpPr>
            <a:spLocks noGrp="1"/>
          </p:cNvSpPr>
          <p:nvPr>
            <p:ph type="chart" sz="quarter" idx="10"/>
          </p:nvPr>
        </p:nvSpPr>
        <p:spPr>
          <a:xfrm>
            <a:off x="4772025" y="457200"/>
            <a:ext cx="6919913" cy="5148943"/>
          </a:xfrm>
        </p:spPr>
        <p:txBody>
          <a:bodyPr/>
          <a:lstStyle/>
          <a:p>
            <a:endParaRPr lang="en-GB"/>
          </a:p>
        </p:txBody>
      </p:sp>
      <p:pic>
        <p:nvPicPr>
          <p:cNvPr id="13" name="Picture 12" descr="A picture containing graphical user interface&#10;&#10;Description automatically generated">
            <a:extLst>
              <a:ext uri="{FF2B5EF4-FFF2-40B4-BE49-F238E27FC236}">
                <a16:creationId xmlns:a16="http://schemas.microsoft.com/office/drawing/2014/main" id="{27A9A910-5A40-4785-A3BD-2FC0AA5EA3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9899" y="5726845"/>
            <a:ext cx="2402039" cy="1010452"/>
          </a:xfrm>
          <a:prstGeom prst="rect">
            <a:avLst/>
          </a:prstGeom>
        </p:spPr>
      </p:pic>
    </p:spTree>
    <p:extLst>
      <p:ext uri="{BB962C8B-B14F-4D97-AF65-F5344CB8AC3E}">
        <p14:creationId xmlns:p14="http://schemas.microsoft.com/office/powerpoint/2010/main" val="3082561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userDrawn="1"/>
        </p:nvSpPr>
        <p:spPr>
          <a:xfrm>
            <a:off x="-94265" y="0"/>
            <a:ext cx="5287702"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7119892" y="380519"/>
            <a:ext cx="4572048" cy="794657"/>
          </a:xfrm>
        </p:spPr>
        <p:txBody>
          <a:bodyPr anchor="b">
            <a:normAutofit/>
          </a:bodyPr>
          <a:lstStyle>
            <a:lvl1pPr algn="r">
              <a:defRPr sz="4400">
                <a:solidFill>
                  <a:schemeClr val="bg1"/>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7" name="Text Placeholder 3">
            <a:extLst>
              <a:ext uri="{FF2B5EF4-FFF2-40B4-BE49-F238E27FC236}">
                <a16:creationId xmlns:a16="http://schemas.microsoft.com/office/drawing/2014/main" id="{1054B585-DC1C-4A15-A562-6B02F6443FD5}"/>
              </a:ext>
            </a:extLst>
          </p:cNvPr>
          <p:cNvSpPr>
            <a:spLocks noGrp="1"/>
          </p:cNvSpPr>
          <p:nvPr>
            <p:ph type="body" sz="half" idx="10" hasCustomPrompt="1"/>
          </p:nvPr>
        </p:nvSpPr>
        <p:spPr>
          <a:xfrm>
            <a:off x="4772025" y="1251856"/>
            <a:ext cx="6919913" cy="4321629"/>
          </a:xfrm>
        </p:spPr>
        <p:txBody>
          <a:bodyPr>
            <a:normAutofit/>
          </a:bodyPr>
          <a:lstStyle>
            <a:lvl1pPr marL="285750" indent="-285750" algn="r">
              <a:buFont typeface="Arial" panose="020B0604020202020204" pitchFamily="34" charset="0"/>
              <a:buChar char="•"/>
              <a:defRPr sz="2800">
                <a:solidFill>
                  <a:schemeClr val="tx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pic>
        <p:nvPicPr>
          <p:cNvPr id="8" name="Picture 7">
            <a:extLst>
              <a:ext uri="{FF2B5EF4-FFF2-40B4-BE49-F238E27FC236}">
                <a16:creationId xmlns:a16="http://schemas.microsoft.com/office/drawing/2014/main" id="{9E1BDA4E-F487-4C2B-810E-E20F0D1BD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062" y="5629141"/>
            <a:ext cx="2451604" cy="1228859"/>
          </a:xfrm>
          <a:prstGeom prst="rect">
            <a:avLst/>
          </a:prstGeom>
        </p:spPr>
      </p:pic>
    </p:spTree>
    <p:extLst>
      <p:ext uri="{BB962C8B-B14F-4D97-AF65-F5344CB8AC3E}">
        <p14:creationId xmlns:p14="http://schemas.microsoft.com/office/powerpoint/2010/main" val="355464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userDrawn="1"/>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3" name="Picture Placeholder 2">
            <a:extLst>
              <a:ext uri="{FF2B5EF4-FFF2-40B4-BE49-F238E27FC236}">
                <a16:creationId xmlns:a16="http://schemas.microsoft.com/office/drawing/2014/main" id="{943C43BC-EF60-4F36-8553-B283C85AF2CF}"/>
              </a:ext>
            </a:extLst>
          </p:cNvPr>
          <p:cNvSpPr>
            <a:spLocks noGrp="1"/>
          </p:cNvSpPr>
          <p:nvPr>
            <p:ph type="pic" idx="1"/>
          </p:nvPr>
        </p:nvSpPr>
        <p:spPr>
          <a:xfrm>
            <a:off x="-10510" y="-11376"/>
            <a:ext cx="5689041" cy="6920654"/>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041" h="6920654">
                <a:moveTo>
                  <a:pt x="10510" y="11376"/>
                </a:moveTo>
                <a:lnTo>
                  <a:pt x="2346464" y="0"/>
                </a:lnTo>
                <a:lnTo>
                  <a:pt x="5689041" y="6920654"/>
                </a:lnTo>
                <a:lnTo>
                  <a:pt x="0" y="6911417"/>
                </a:lnTo>
                <a:cubicBezTo>
                  <a:pt x="3503" y="4611403"/>
                  <a:pt x="7007" y="2311390"/>
                  <a:pt x="10510" y="11376"/>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2" name="Picture 11" descr="A picture containing graphical user interface&#10;&#10;Description automatically generated">
            <a:extLst>
              <a:ext uri="{FF2B5EF4-FFF2-40B4-BE49-F238E27FC236}">
                <a16:creationId xmlns:a16="http://schemas.microsoft.com/office/drawing/2014/main" id="{5AAF4ADB-C900-454F-9A7C-4E8D139D8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4435" y="5660911"/>
            <a:ext cx="2402039" cy="1010452"/>
          </a:xfrm>
          <a:prstGeom prst="rect">
            <a:avLst/>
          </a:prstGeom>
        </p:spPr>
      </p:pic>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4488584"/>
          </a:xfrm>
        </p:spPr>
        <p:txBody>
          <a:bodyPr>
            <a:normAutofit/>
          </a:bodyPr>
          <a:lstStyle>
            <a:lvl1pPr algn="r">
              <a:lnSpc>
                <a:spcPct val="100000"/>
              </a:lnSpc>
              <a:spcBef>
                <a:spcPts val="3000"/>
              </a:spcBef>
              <a:defRPr sz="3200" b="1"/>
            </a:lvl1pPr>
          </a:lstStyle>
          <a:p>
            <a:pPr lvl="0"/>
            <a:r>
              <a:rPr lang="en-US"/>
              <a:t>Insert Bullet Points Here</a:t>
            </a:r>
          </a:p>
        </p:txBody>
      </p:sp>
    </p:spTree>
    <p:extLst>
      <p:ext uri="{BB962C8B-B14F-4D97-AF65-F5344CB8AC3E}">
        <p14:creationId xmlns:p14="http://schemas.microsoft.com/office/powerpoint/2010/main" val="3105866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userDrawn="1"/>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5712570"/>
          </a:xfrm>
        </p:spPr>
        <p:txBody>
          <a:bodyPr>
            <a:normAutofit/>
          </a:bodyPr>
          <a:lstStyle>
            <a:lvl1pPr algn="r">
              <a:lnSpc>
                <a:spcPct val="100000"/>
              </a:lnSpc>
              <a:spcBef>
                <a:spcPts val="3000"/>
              </a:spcBef>
              <a:defRPr sz="3200" b="1"/>
            </a:lvl1pPr>
          </a:lstStyle>
          <a:p>
            <a:pPr lvl="0"/>
            <a:r>
              <a:rPr lang="en-US"/>
              <a:t>Insert Bullet Points Here</a:t>
            </a:r>
          </a:p>
        </p:txBody>
      </p:sp>
      <p:sp>
        <p:nvSpPr>
          <p:cNvPr id="10" name="Picture Placeholder 2">
            <a:extLst>
              <a:ext uri="{FF2B5EF4-FFF2-40B4-BE49-F238E27FC236}">
                <a16:creationId xmlns:a16="http://schemas.microsoft.com/office/drawing/2014/main" id="{730AA858-DA19-49F7-8A05-91F2847AD6B6}"/>
              </a:ext>
            </a:extLst>
          </p:cNvPr>
          <p:cNvSpPr>
            <a:spLocks noGrp="1"/>
          </p:cNvSpPr>
          <p:nvPr>
            <p:ph type="pic" idx="1"/>
          </p:nvPr>
        </p:nvSpPr>
        <p:spPr>
          <a:xfrm>
            <a:off x="-1275" y="-76033"/>
            <a:ext cx="4388548" cy="3096799"/>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 name="connsiteX0" fmla="*/ 1274 w 5679805"/>
              <a:gd name="connsiteY0" fmla="*/ 11376 h 6920654"/>
              <a:gd name="connsiteX1" fmla="*/ 2337228 w 5679805"/>
              <a:gd name="connsiteY1" fmla="*/ 0 h 6920654"/>
              <a:gd name="connsiteX2" fmla="*/ 5679805 w 5679805"/>
              <a:gd name="connsiteY2" fmla="*/ 6920654 h 6920654"/>
              <a:gd name="connsiteX3" fmla="*/ 0 w 5679805"/>
              <a:gd name="connsiteY3" fmla="*/ 3604799 h 6920654"/>
              <a:gd name="connsiteX4" fmla="*/ 1274 w 5679805"/>
              <a:gd name="connsiteY4" fmla="*/ 11376 h 6920654"/>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604799 h 3604800"/>
              <a:gd name="connsiteX4" fmla="*/ 1274 w 4026496"/>
              <a:gd name="connsiteY4" fmla="*/ 11376 h 3604800"/>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022909 h 3604800"/>
              <a:gd name="connsiteX4" fmla="*/ 1274 w 4026496"/>
              <a:gd name="connsiteY4" fmla="*/ 11376 h 3604800"/>
              <a:gd name="connsiteX0" fmla="*/ 1274 w 3851005"/>
              <a:gd name="connsiteY0" fmla="*/ 11376 h 3078327"/>
              <a:gd name="connsiteX1" fmla="*/ 2337228 w 3851005"/>
              <a:gd name="connsiteY1" fmla="*/ 0 h 3078327"/>
              <a:gd name="connsiteX2" fmla="*/ 3851005 w 3851005"/>
              <a:gd name="connsiteY2" fmla="*/ 3078327 h 3078327"/>
              <a:gd name="connsiteX3" fmla="*/ 0 w 3851005"/>
              <a:gd name="connsiteY3" fmla="*/ 3022909 h 3078327"/>
              <a:gd name="connsiteX4" fmla="*/ 1274 w 3851005"/>
              <a:gd name="connsiteY4" fmla="*/ 11376 h 3078327"/>
              <a:gd name="connsiteX0" fmla="*/ 1274 w 3851005"/>
              <a:gd name="connsiteY0" fmla="*/ 29849 h 3096800"/>
              <a:gd name="connsiteX1" fmla="*/ 2272573 w 3851005"/>
              <a:gd name="connsiteY1" fmla="*/ 0 h 3096800"/>
              <a:gd name="connsiteX2" fmla="*/ 3851005 w 3851005"/>
              <a:gd name="connsiteY2" fmla="*/ 3096800 h 3096800"/>
              <a:gd name="connsiteX3" fmla="*/ 0 w 3851005"/>
              <a:gd name="connsiteY3" fmla="*/ 3041382 h 3096800"/>
              <a:gd name="connsiteX4" fmla="*/ 1274 w 3851005"/>
              <a:gd name="connsiteY4" fmla="*/ 29849 h 3096800"/>
              <a:gd name="connsiteX0" fmla="*/ 1274 w 3795587"/>
              <a:gd name="connsiteY0" fmla="*/ 29849 h 3041382"/>
              <a:gd name="connsiteX1" fmla="*/ 2272573 w 3795587"/>
              <a:gd name="connsiteY1" fmla="*/ 0 h 3041382"/>
              <a:gd name="connsiteX2" fmla="*/ 3795587 w 3795587"/>
              <a:gd name="connsiteY2" fmla="*/ 3041381 h 3041382"/>
              <a:gd name="connsiteX3" fmla="*/ 0 w 3795587"/>
              <a:gd name="connsiteY3" fmla="*/ 3041382 h 3041382"/>
              <a:gd name="connsiteX4" fmla="*/ 1274 w 3795587"/>
              <a:gd name="connsiteY4" fmla="*/ 29849 h 3041382"/>
              <a:gd name="connsiteX0" fmla="*/ 1274 w 3758641"/>
              <a:gd name="connsiteY0" fmla="*/ 29849 h 3050617"/>
              <a:gd name="connsiteX1" fmla="*/ 2272573 w 3758641"/>
              <a:gd name="connsiteY1" fmla="*/ 0 h 3050617"/>
              <a:gd name="connsiteX2" fmla="*/ 3758641 w 3758641"/>
              <a:gd name="connsiteY2" fmla="*/ 3050617 h 3050617"/>
              <a:gd name="connsiteX3" fmla="*/ 0 w 3758641"/>
              <a:gd name="connsiteY3" fmla="*/ 3041382 h 3050617"/>
              <a:gd name="connsiteX4" fmla="*/ 1274 w 3758641"/>
              <a:gd name="connsiteY4" fmla="*/ 29849 h 3050617"/>
              <a:gd name="connsiteX0" fmla="*/ 1274 w 3758641"/>
              <a:gd name="connsiteY0" fmla="*/ 48322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48322 h 3069090"/>
              <a:gd name="connsiteX0" fmla="*/ 1274 w 3758641"/>
              <a:gd name="connsiteY0" fmla="*/ 2140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2140 h 3069090"/>
              <a:gd name="connsiteX0" fmla="*/ 1274 w 3577915"/>
              <a:gd name="connsiteY0" fmla="*/ 2140 h 3069090"/>
              <a:gd name="connsiteX1" fmla="*/ 2263336 w 3577915"/>
              <a:gd name="connsiteY1" fmla="*/ 0 h 3069090"/>
              <a:gd name="connsiteX2" fmla="*/ 3577915 w 3577915"/>
              <a:gd name="connsiteY2" fmla="*/ 3069090 h 3069090"/>
              <a:gd name="connsiteX3" fmla="*/ 0 w 3577915"/>
              <a:gd name="connsiteY3" fmla="*/ 3059855 h 3069090"/>
              <a:gd name="connsiteX4" fmla="*/ 1274 w 3577915"/>
              <a:gd name="connsiteY4" fmla="*/ 2140 h 3069090"/>
              <a:gd name="connsiteX0" fmla="*/ 1274 w 3577915"/>
              <a:gd name="connsiteY0" fmla="*/ 29849 h 3096799"/>
              <a:gd name="connsiteX1" fmla="*/ 2255807 w 3577915"/>
              <a:gd name="connsiteY1" fmla="*/ 0 h 3096799"/>
              <a:gd name="connsiteX2" fmla="*/ 3577915 w 3577915"/>
              <a:gd name="connsiteY2" fmla="*/ 3096799 h 3096799"/>
              <a:gd name="connsiteX3" fmla="*/ 0 w 3577915"/>
              <a:gd name="connsiteY3" fmla="*/ 3087564 h 3096799"/>
              <a:gd name="connsiteX4" fmla="*/ 1274 w 3577915"/>
              <a:gd name="connsiteY4" fmla="*/ 29849 h 309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7915" h="3096799">
                <a:moveTo>
                  <a:pt x="1274" y="29849"/>
                </a:moveTo>
                <a:lnTo>
                  <a:pt x="2255807" y="0"/>
                </a:lnTo>
                <a:lnTo>
                  <a:pt x="3577915" y="3096799"/>
                </a:lnTo>
                <a:lnTo>
                  <a:pt x="0" y="3087564"/>
                </a:lnTo>
                <a:cubicBezTo>
                  <a:pt x="3503" y="787550"/>
                  <a:pt x="-2229" y="2329863"/>
                  <a:pt x="1274" y="29849"/>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6" name="Rectangle 5">
            <a:extLst>
              <a:ext uri="{FF2B5EF4-FFF2-40B4-BE49-F238E27FC236}">
                <a16:creationId xmlns:a16="http://schemas.microsoft.com/office/drawing/2014/main" id="{988CD1F6-C7FB-4181-90AB-4964569D28A7}"/>
              </a:ext>
            </a:extLst>
          </p:cNvPr>
          <p:cNvSpPr/>
          <p:nvPr userDrawn="1"/>
        </p:nvSpPr>
        <p:spPr>
          <a:xfrm>
            <a:off x="-1275" y="3020767"/>
            <a:ext cx="4203820"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3" name="Rectangle 12">
            <a:extLst>
              <a:ext uri="{FF2B5EF4-FFF2-40B4-BE49-F238E27FC236}">
                <a16:creationId xmlns:a16="http://schemas.microsoft.com/office/drawing/2014/main" id="{823F0942-0689-4E66-9D2C-2369663F1460}"/>
              </a:ext>
            </a:extLst>
          </p:cNvPr>
          <p:cNvSpPr/>
          <p:nvPr userDrawn="1"/>
        </p:nvSpPr>
        <p:spPr>
          <a:xfrm rot="5400000">
            <a:off x="1138161" y="2216030"/>
            <a:ext cx="3503807" cy="578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5" name="Rectangle 14">
            <a:extLst>
              <a:ext uri="{FF2B5EF4-FFF2-40B4-BE49-F238E27FC236}">
                <a16:creationId xmlns:a16="http://schemas.microsoft.com/office/drawing/2014/main" id="{C895514E-F345-46EE-9435-B629CE57CD62}"/>
              </a:ext>
            </a:extLst>
          </p:cNvPr>
          <p:cNvSpPr/>
          <p:nvPr userDrawn="1"/>
        </p:nvSpPr>
        <p:spPr>
          <a:xfrm>
            <a:off x="0" y="6498090"/>
            <a:ext cx="5780135"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6" name="Text Placeholder 15">
            <a:extLst>
              <a:ext uri="{FF2B5EF4-FFF2-40B4-BE49-F238E27FC236}">
                <a16:creationId xmlns:a16="http://schemas.microsoft.com/office/drawing/2014/main" id="{049407DE-CB1B-4D29-AEDE-BFD139E055AA}"/>
              </a:ext>
            </a:extLst>
          </p:cNvPr>
          <p:cNvSpPr>
            <a:spLocks noGrp="1"/>
          </p:cNvSpPr>
          <p:nvPr>
            <p:ph type="body" sz="quarter" idx="11"/>
          </p:nvPr>
        </p:nvSpPr>
        <p:spPr>
          <a:xfrm>
            <a:off x="676284" y="3193664"/>
            <a:ext cx="5780088" cy="3465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2" name="Picture 21">
            <a:extLst>
              <a:ext uri="{FF2B5EF4-FFF2-40B4-BE49-F238E27FC236}">
                <a16:creationId xmlns:a16="http://schemas.microsoft.com/office/drawing/2014/main" id="{09AA1860-9BA6-4AB5-B8A6-5D62999DA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26" y="5653302"/>
            <a:ext cx="2451604" cy="1228859"/>
          </a:xfrm>
          <a:prstGeom prst="rect">
            <a:avLst/>
          </a:prstGeom>
        </p:spPr>
      </p:pic>
    </p:spTree>
    <p:extLst>
      <p:ext uri="{BB962C8B-B14F-4D97-AF65-F5344CB8AC3E}">
        <p14:creationId xmlns:p14="http://schemas.microsoft.com/office/powerpoint/2010/main" val="4023533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userDrawn="1"/>
        </p:nvSpPr>
        <p:spPr>
          <a:xfrm>
            <a:off x="0" y="0"/>
            <a:ext cx="12258675" cy="1907455"/>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B11060"/>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5"/>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4310227"/>
          </a:xfrm>
        </p:spPr>
        <p:txBody>
          <a:bodyPr/>
          <a:lstStyle>
            <a:lvl1pPr marL="0" indent="0">
              <a:buNone/>
              <a:defRPr>
                <a:latin typeface="Segoe UI Light" panose="020B0502040204020203" pitchFamily="34" charset="0"/>
                <a:cs typeface="Segoe UI Light" panose="020B0502040204020203" pitchFamily="34" charset="0"/>
              </a:defRPr>
            </a:lvl1pPr>
          </a:lstStyle>
          <a:p>
            <a:pPr lvl="0"/>
            <a:r>
              <a:rPr lang="en-US"/>
              <a:t>Insert sentences here.</a:t>
            </a:r>
            <a:endParaRPr lang="en-GB"/>
          </a:p>
        </p:txBody>
      </p:sp>
      <p:pic>
        <p:nvPicPr>
          <p:cNvPr id="6" name="Picture 5">
            <a:extLst>
              <a:ext uri="{FF2B5EF4-FFF2-40B4-BE49-F238E27FC236}">
                <a16:creationId xmlns:a16="http://schemas.microsoft.com/office/drawing/2014/main" id="{21B9A5EF-FEF1-4CB9-80AD-A130E4C57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0299" y="404648"/>
            <a:ext cx="2451604" cy="1228859"/>
          </a:xfrm>
          <a:prstGeom prst="rect">
            <a:avLst/>
          </a:prstGeom>
        </p:spPr>
      </p:pic>
    </p:spTree>
    <p:extLst>
      <p:ext uri="{BB962C8B-B14F-4D97-AF65-F5344CB8AC3E}">
        <p14:creationId xmlns:p14="http://schemas.microsoft.com/office/powerpoint/2010/main" val="2057509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1EE3EA-361C-4975-B7CA-A08777192E78}"/>
              </a:ext>
            </a:extLst>
          </p:cNvPr>
          <p:cNvSpPr/>
          <p:nvPr userDrawn="1"/>
        </p:nvSpPr>
        <p:spPr>
          <a:xfrm>
            <a:off x="0" y="0"/>
            <a:ext cx="12286264"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7" name="Rectangle 16">
            <a:extLst>
              <a:ext uri="{FF2B5EF4-FFF2-40B4-BE49-F238E27FC236}">
                <a16:creationId xmlns:a16="http://schemas.microsoft.com/office/drawing/2014/main" id="{5A047DF6-BFD5-45DA-8B7D-3B14A5CDBDFB}"/>
              </a:ext>
            </a:extLst>
          </p:cNvPr>
          <p:cNvSpPr/>
          <p:nvPr userDrawn="1"/>
        </p:nvSpPr>
        <p:spPr>
          <a:xfrm>
            <a:off x="-124692" y="2567151"/>
            <a:ext cx="12410955" cy="1723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3212318" y="2766217"/>
            <a:ext cx="5767364" cy="1325563"/>
          </a:xfrm>
        </p:spPr>
        <p:txBody>
          <a:bodyPr/>
          <a:lstStyle>
            <a:lvl1pPr>
              <a:defRPr>
                <a:solidFill>
                  <a:schemeClr val="bg1"/>
                </a:solidFill>
              </a:defRPr>
            </a:lvl1pPr>
          </a:lstStyle>
          <a:p>
            <a:r>
              <a:rPr lang="en-US"/>
              <a:t>Insert Title Here</a:t>
            </a:r>
            <a:endParaRPr lang="en-GB"/>
          </a:p>
        </p:txBody>
      </p:sp>
      <p:pic>
        <p:nvPicPr>
          <p:cNvPr id="4" name="Picture 3">
            <a:extLst>
              <a:ext uri="{FF2B5EF4-FFF2-40B4-BE49-F238E27FC236}">
                <a16:creationId xmlns:a16="http://schemas.microsoft.com/office/drawing/2014/main" id="{F06A1848-A711-4ED0-BE2B-1C9645E2AA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1942" y="0"/>
            <a:ext cx="2649452" cy="1328030"/>
          </a:xfrm>
          <a:prstGeom prst="rect">
            <a:avLst/>
          </a:prstGeom>
        </p:spPr>
      </p:pic>
    </p:spTree>
    <p:extLst>
      <p:ext uri="{BB962C8B-B14F-4D97-AF65-F5344CB8AC3E}">
        <p14:creationId xmlns:p14="http://schemas.microsoft.com/office/powerpoint/2010/main" val="541945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47DF6-BFD5-45DA-8B7D-3B14A5CDBDFB}"/>
              </a:ext>
            </a:extLst>
          </p:cNvPr>
          <p:cNvSpPr/>
          <p:nvPr userDrawn="1"/>
        </p:nvSpPr>
        <p:spPr>
          <a:xfrm>
            <a:off x="0" y="0"/>
            <a:ext cx="12192000" cy="1730755"/>
          </a:xfrm>
          <a:prstGeom prst="rect">
            <a:avLst/>
          </a:prstGeom>
          <a:solidFill>
            <a:srgbClr val="B11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402209" y="270880"/>
            <a:ext cx="5767364" cy="1325563"/>
          </a:xfrm>
        </p:spPr>
        <p:txBody>
          <a:bodyPr/>
          <a:lstStyle>
            <a:lvl1pPr>
              <a:defRPr>
                <a:solidFill>
                  <a:schemeClr val="bg2"/>
                </a:solidFill>
              </a:defRPr>
            </a:lvl1pPr>
          </a:lstStyle>
          <a:p>
            <a:r>
              <a:rPr lang="en-US"/>
              <a:t>Insert Title Here</a:t>
            </a:r>
            <a:endParaRPr lang="en-GB"/>
          </a:p>
        </p:txBody>
      </p:sp>
      <p:sp>
        <p:nvSpPr>
          <p:cNvPr id="18" name="TextBox 17">
            <a:extLst>
              <a:ext uri="{FF2B5EF4-FFF2-40B4-BE49-F238E27FC236}">
                <a16:creationId xmlns:a16="http://schemas.microsoft.com/office/drawing/2014/main" id="{ACCDDF81-0413-47F1-87FE-7D1C018E7D4D}"/>
              </a:ext>
            </a:extLst>
          </p:cNvPr>
          <p:cNvSpPr txBox="1"/>
          <p:nvPr userDrawn="1"/>
        </p:nvSpPr>
        <p:spPr>
          <a:xfrm>
            <a:off x="402209" y="1927562"/>
            <a:ext cx="9740277" cy="3409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Website: </a:t>
            </a:r>
            <a:r>
              <a:rPr kumimoji="0" lang="en-GB" altLang="en-US" sz="2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www.oiahe.org.uk </a:t>
            </a:r>
            <a:endPar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Telephone: </a:t>
            </a:r>
            <a:r>
              <a:rPr kumimoji="0" lang="en-GB" altLang="en-US" sz="2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0118 959 9813</a:t>
            </a:r>
            <a:endPar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General Email Enquiries: </a:t>
            </a:r>
            <a:r>
              <a:rPr kumimoji="0" lang="en-GB" altLang="en-US" sz="2400" b="0" i="0" u="none" strike="noStrike" kern="1200" cap="none" spc="0" normalizeH="0" baseline="0" noProof="0">
                <a:ln>
                  <a:noFill/>
                </a:ln>
                <a:solidFill>
                  <a:srgbClr val="0068AF"/>
                </a:solidFill>
                <a:effectLst/>
                <a:uLnTx/>
                <a:uFillTx/>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enquiries@oiahe.org.uk</a:t>
            </a:r>
            <a:endParaRPr kumimoji="0" lang="en-US" sz="2400" b="0" i="0" u="none" strike="noStrike" kern="1200" cap="none" spc="0" normalizeH="0" baseline="0" noProof="0">
              <a:ln>
                <a:noFill/>
              </a:ln>
              <a:solidFill>
                <a:srgbClr val="0068A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Outreach: </a:t>
            </a:r>
            <a:r>
              <a:rPr kumimoji="0" lang="en-GB" altLang="en-US" sz="2400" b="0" i="0" u="sng" strike="noStrike" kern="1200" cap="none" spc="0" normalizeH="0" baseline="0" noProof="0">
                <a:ln>
                  <a:noFill/>
                </a:ln>
                <a:solidFill>
                  <a:srgbClr val="0068AF"/>
                </a:solidFill>
                <a:effectLst/>
                <a:uLnTx/>
                <a:uFillTx/>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outreach@oiahe.org.uk</a:t>
            </a:r>
            <a:endParaRPr kumimoji="0" lang="en-GB" altLang="en-US" sz="2400" b="0" i="0" u="sng" strike="noStrike" kern="1200" cap="none" spc="0" normalizeH="0" baseline="0" noProof="0">
              <a:ln>
                <a:noFill/>
              </a:ln>
              <a:solidFill>
                <a:srgbClr val="0068AF"/>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Segoe UI Semibold"/>
                <a:ea typeface="+mn-ea"/>
                <a:cs typeface="Segoe UI Light" panose="020B0502040204020203" pitchFamily="34" charset="0"/>
              </a:rPr>
              <a:t>Follow us:</a:t>
            </a:r>
          </a:p>
        </p:txBody>
      </p:sp>
      <p:sp>
        <p:nvSpPr>
          <p:cNvPr id="22" name="TextBox 21">
            <a:extLst>
              <a:ext uri="{FF2B5EF4-FFF2-40B4-BE49-F238E27FC236}">
                <a16:creationId xmlns:a16="http://schemas.microsoft.com/office/drawing/2014/main" id="{4B701A50-0006-48C7-A43F-FEE90F65DA09}"/>
              </a:ext>
            </a:extLst>
          </p:cNvPr>
          <p:cNvSpPr txBox="1"/>
          <p:nvPr userDrawn="1"/>
        </p:nvSpPr>
        <p:spPr>
          <a:xfrm>
            <a:off x="3104916" y="4928817"/>
            <a:ext cx="385760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@oiahe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Office of the Independent Adjudicator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officeindependentadjudicator</a:t>
            </a:r>
            <a:endParaRPr kumimoji="0" lang="en-GB"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pic>
        <p:nvPicPr>
          <p:cNvPr id="13" name="Picture 12" descr="Twitter logo">
            <a:extLst>
              <a:ext uri="{FF2B5EF4-FFF2-40B4-BE49-F238E27FC236}">
                <a16:creationId xmlns:a16="http://schemas.microsoft.com/office/drawing/2014/main" id="{A8466C84-3B46-4941-92F0-41D1675E8A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34503" y="4884243"/>
            <a:ext cx="511946" cy="509374"/>
          </a:xfrm>
          <a:prstGeom prst="rect">
            <a:avLst/>
          </a:prstGeom>
        </p:spPr>
      </p:pic>
      <p:pic>
        <p:nvPicPr>
          <p:cNvPr id="15" name="Picture 14" descr="LinkedIn Icon">
            <a:extLst>
              <a:ext uri="{FF2B5EF4-FFF2-40B4-BE49-F238E27FC236}">
                <a16:creationId xmlns:a16="http://schemas.microsoft.com/office/drawing/2014/main" id="{1FDFE5F7-DE2C-429C-B7C3-7B8A0D69D8B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04471" y="5450597"/>
            <a:ext cx="383511" cy="381584"/>
          </a:xfrm>
          <a:prstGeom prst="rect">
            <a:avLst/>
          </a:prstGeom>
        </p:spPr>
      </p:pic>
      <p:pic>
        <p:nvPicPr>
          <p:cNvPr id="16" name="Picture 15" descr="Instagram icon">
            <a:extLst>
              <a:ext uri="{FF2B5EF4-FFF2-40B4-BE49-F238E27FC236}">
                <a16:creationId xmlns:a16="http://schemas.microsoft.com/office/drawing/2014/main" id="{BBDB541B-2487-441F-8C2D-0B7852964C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11890" y="6017054"/>
            <a:ext cx="381019" cy="380050"/>
          </a:xfrm>
          <a:prstGeom prst="rect">
            <a:avLst/>
          </a:prstGeom>
        </p:spPr>
      </p:pic>
      <p:pic>
        <p:nvPicPr>
          <p:cNvPr id="19" name="Picture 18" descr="OIA logo">
            <a:extLst>
              <a:ext uri="{FF2B5EF4-FFF2-40B4-BE49-F238E27FC236}">
                <a16:creationId xmlns:a16="http://schemas.microsoft.com/office/drawing/2014/main" id="{8DBF1DD8-0789-42E1-9299-8BC27E36F9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86750" y="3424468"/>
            <a:ext cx="3075547" cy="1293773"/>
          </a:xfrm>
          <a:prstGeom prst="rect">
            <a:avLst/>
          </a:prstGeom>
        </p:spPr>
      </p:pic>
    </p:spTree>
    <p:extLst>
      <p:ext uri="{BB962C8B-B14F-4D97-AF65-F5344CB8AC3E}">
        <p14:creationId xmlns:p14="http://schemas.microsoft.com/office/powerpoint/2010/main" val="3149317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B71A4D-BFC8-4AC0-84F3-B641FB16EDCF}"/>
              </a:ext>
            </a:extLst>
          </p:cNvPr>
          <p:cNvSpPr/>
          <p:nvPr userDrawn="1"/>
        </p:nvSpPr>
        <p:spPr>
          <a:xfrm>
            <a:off x="0" y="1935126"/>
            <a:ext cx="7440613" cy="2626241"/>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BC148FF-BC76-4997-A7FB-F14E07113794}"/>
              </a:ext>
            </a:extLst>
          </p:cNvPr>
          <p:cNvSpPr>
            <a:spLocks noGrp="1"/>
          </p:cNvSpPr>
          <p:nvPr>
            <p:ph type="ctrTitle" hasCustomPrompt="1"/>
          </p:nvPr>
        </p:nvSpPr>
        <p:spPr>
          <a:xfrm>
            <a:off x="390247" y="1935126"/>
            <a:ext cx="6376313" cy="2626241"/>
          </a:xfrm>
        </p:spPr>
        <p:txBody>
          <a:bodyPr anchor="ctr"/>
          <a:lstStyle>
            <a:lvl1pPr algn="l">
              <a:defRPr sz="6000">
                <a:solidFill>
                  <a:schemeClr val="bg2"/>
                </a:solidFill>
              </a:defRPr>
            </a:lvl1pPr>
          </a:lstStyle>
          <a:p>
            <a:r>
              <a:rPr lang="en-US"/>
              <a:t>Insert Title Here</a:t>
            </a:r>
            <a:endParaRPr lang="en-GB"/>
          </a:p>
        </p:txBody>
      </p:sp>
      <p:sp>
        <p:nvSpPr>
          <p:cNvPr id="3" name="Subtitle 2">
            <a:extLst>
              <a:ext uri="{FF2B5EF4-FFF2-40B4-BE49-F238E27FC236}">
                <a16:creationId xmlns:a16="http://schemas.microsoft.com/office/drawing/2014/main" id="{0D46B9CB-B170-4CBB-9BFC-5CA6FF949927}"/>
              </a:ext>
            </a:extLst>
          </p:cNvPr>
          <p:cNvSpPr>
            <a:spLocks noGrp="1"/>
          </p:cNvSpPr>
          <p:nvPr>
            <p:ph type="subTitle" idx="1" hasCustomPrompt="1"/>
          </p:nvPr>
        </p:nvSpPr>
        <p:spPr>
          <a:xfrm>
            <a:off x="390247" y="4609829"/>
            <a:ext cx="6376313" cy="499670"/>
          </a:xfr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Name Here</a:t>
            </a:r>
            <a:endParaRPr lang="en-GB"/>
          </a:p>
        </p:txBody>
      </p:sp>
      <p:sp>
        <p:nvSpPr>
          <p:cNvPr id="22" name="Text Placeholder 21">
            <a:extLst>
              <a:ext uri="{FF2B5EF4-FFF2-40B4-BE49-F238E27FC236}">
                <a16:creationId xmlns:a16="http://schemas.microsoft.com/office/drawing/2014/main" id="{2EA94D03-6F88-4A4A-91EC-5FDA261C08DA}"/>
              </a:ext>
            </a:extLst>
          </p:cNvPr>
          <p:cNvSpPr>
            <a:spLocks noGrp="1"/>
          </p:cNvSpPr>
          <p:nvPr>
            <p:ph type="body" sz="quarter" idx="10" hasCustomPrompt="1"/>
          </p:nvPr>
        </p:nvSpPr>
        <p:spPr>
          <a:xfrm>
            <a:off x="390247" y="5355204"/>
            <a:ext cx="3134562" cy="358992"/>
          </a:xfrm>
        </p:spPr>
        <p:txBody>
          <a:bodyPr>
            <a:normAutofit/>
          </a:bodyPr>
          <a:lstStyle>
            <a:lvl1pPr marL="0" indent="0" algn="l">
              <a:buNone/>
              <a:defRPr sz="1800">
                <a:solidFill>
                  <a:schemeClr val="tx1"/>
                </a:solidFill>
              </a:defRPr>
            </a:lvl1pPr>
          </a:lstStyle>
          <a:p>
            <a:pPr lvl="0"/>
            <a:r>
              <a:rPr lang="en-US"/>
              <a:t>Insert Date Here</a:t>
            </a:r>
            <a:endParaRPr lang="en-GB"/>
          </a:p>
        </p:txBody>
      </p:sp>
      <p:pic>
        <p:nvPicPr>
          <p:cNvPr id="12" name="Picture 11" descr="OIA logo">
            <a:extLst>
              <a:ext uri="{FF2B5EF4-FFF2-40B4-BE49-F238E27FC236}">
                <a16:creationId xmlns:a16="http://schemas.microsoft.com/office/drawing/2014/main" id="{1CB9DB34-25AF-4A80-8EB8-08E99D231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796" y="349135"/>
            <a:ext cx="1689042" cy="710520"/>
          </a:xfrm>
          <a:prstGeom prst="rect">
            <a:avLst/>
          </a:prstGeom>
        </p:spPr>
      </p:pic>
      <p:pic>
        <p:nvPicPr>
          <p:cNvPr id="10" name="Picture 9" descr="Twitter logo">
            <a:extLst>
              <a:ext uri="{FF2B5EF4-FFF2-40B4-BE49-F238E27FC236}">
                <a16:creationId xmlns:a16="http://schemas.microsoft.com/office/drawing/2014/main" id="{61F10153-F429-42B4-874A-273FB236C9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4592" y="6243725"/>
            <a:ext cx="617377" cy="614275"/>
          </a:xfrm>
          <a:prstGeom prst="rect">
            <a:avLst/>
          </a:prstGeom>
        </p:spPr>
      </p:pic>
      <p:pic>
        <p:nvPicPr>
          <p:cNvPr id="11" name="Picture 10" descr="LinkedIn Icon">
            <a:extLst>
              <a:ext uri="{FF2B5EF4-FFF2-40B4-BE49-F238E27FC236}">
                <a16:creationId xmlns:a16="http://schemas.microsoft.com/office/drawing/2014/main" id="{C1772534-61F5-4704-B966-914256EF93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6252" y="6245085"/>
            <a:ext cx="547897" cy="545144"/>
          </a:xfrm>
          <a:prstGeom prst="rect">
            <a:avLst/>
          </a:prstGeom>
        </p:spPr>
      </p:pic>
      <p:pic>
        <p:nvPicPr>
          <p:cNvPr id="14" name="Picture 13" descr="Instagram icon">
            <a:extLst>
              <a:ext uri="{FF2B5EF4-FFF2-40B4-BE49-F238E27FC236}">
                <a16:creationId xmlns:a16="http://schemas.microsoft.com/office/drawing/2014/main" id="{269EEA2F-F131-4515-A935-8B25C057CB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8432" y="6243725"/>
            <a:ext cx="547898" cy="546504"/>
          </a:xfrm>
          <a:prstGeom prst="rect">
            <a:avLst/>
          </a:prstGeom>
        </p:spPr>
      </p:pic>
      <p:sp>
        <p:nvSpPr>
          <p:cNvPr id="5" name="Picture Placeholder 4">
            <a:extLst>
              <a:ext uri="{FF2B5EF4-FFF2-40B4-BE49-F238E27FC236}">
                <a16:creationId xmlns:a16="http://schemas.microsoft.com/office/drawing/2014/main" id="{1A85CBF5-0764-41F7-A984-5756E68F93DC}"/>
              </a:ext>
            </a:extLst>
          </p:cNvPr>
          <p:cNvSpPr>
            <a:spLocks noGrp="1"/>
          </p:cNvSpPr>
          <p:nvPr>
            <p:ph type="pic" sz="quarter" idx="11"/>
          </p:nvPr>
        </p:nvSpPr>
        <p:spPr>
          <a:xfrm>
            <a:off x="7440613" y="0"/>
            <a:ext cx="4751387" cy="6858000"/>
          </a:xfrm>
        </p:spPr>
        <p:txBody>
          <a:bodyPr/>
          <a:lstStyle/>
          <a:p>
            <a:endParaRPr lang="en-GB"/>
          </a:p>
        </p:txBody>
      </p:sp>
    </p:spTree>
    <p:extLst>
      <p:ext uri="{BB962C8B-B14F-4D97-AF65-F5344CB8AC3E}">
        <p14:creationId xmlns:p14="http://schemas.microsoft.com/office/powerpoint/2010/main" val="161947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1325563"/>
          </a:xfrm>
        </p:spPr>
        <p:txBody>
          <a:bodyPr/>
          <a:lstStyle>
            <a:lvl1pPr>
              <a:defRPr/>
            </a:lvl1pPr>
          </a:lstStyle>
          <a:p>
            <a:r>
              <a:rPr lang="en-US"/>
              <a:t>Insert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990725" y="2120106"/>
            <a:ext cx="9429750" cy="4351338"/>
          </a:xfrm>
        </p:spPr>
        <p:txBody>
          <a:bodyPr>
            <a:normAutofit/>
          </a:bodyPr>
          <a:lstStyle>
            <a:lvl1pPr marL="457200" indent="-457200">
              <a:lnSpc>
                <a:spcPct val="100000"/>
              </a:lnSpc>
              <a:spcBef>
                <a:spcPts val="3000"/>
              </a:spcBef>
              <a:buFont typeface="Arial" panose="020B0604020202020204" pitchFamily="34" charset="0"/>
              <a:buChar char="•"/>
              <a:defRPr sz="3200" b="1"/>
            </a:lvl1pPr>
          </a:lstStyle>
          <a:p>
            <a:pPr lvl="0"/>
            <a:r>
              <a:rPr lang="en-US"/>
              <a:t>Insert Outlining Bullet Points Here</a:t>
            </a:r>
          </a:p>
        </p:txBody>
      </p:sp>
      <p:sp>
        <p:nvSpPr>
          <p:cNvPr id="7" name="Rectangle 6">
            <a:extLst>
              <a:ext uri="{FF2B5EF4-FFF2-40B4-BE49-F238E27FC236}">
                <a16:creationId xmlns:a16="http://schemas.microsoft.com/office/drawing/2014/main" id="{8F406CC2-3A3A-41E1-8182-C7932E73A318}"/>
              </a:ext>
            </a:extLst>
          </p:cNvPr>
          <p:cNvSpPr/>
          <p:nvPr userDrawn="1"/>
        </p:nvSpPr>
        <p:spPr>
          <a:xfrm>
            <a:off x="0" y="0"/>
            <a:ext cx="1419225" cy="6936828"/>
          </a:xfrm>
          <a:prstGeom prst="rect">
            <a:avLst/>
          </a:prstGeom>
          <a:solidFill>
            <a:srgbClr val="B1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3371694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ullet Poi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p:nvSpPr>
        <p:spPr>
          <a:xfrm>
            <a:off x="0" y="0"/>
            <a:ext cx="12258675" cy="190745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3"/>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3105150"/>
          </a:xfrm>
        </p:spPr>
        <p:txBody>
          <a:bodyPr/>
          <a:lstStyle>
            <a:lvl1pPr>
              <a:defRPr>
                <a:latin typeface="Segoe UI Light" panose="020B0502040204020203" pitchFamily="34" charset="0"/>
                <a:cs typeface="Segoe UI Light" panose="020B0502040204020203" pitchFamily="34" charset="0"/>
              </a:defRPr>
            </a:lvl1pPr>
          </a:lstStyle>
          <a:p>
            <a:pPr lvl="0"/>
            <a:r>
              <a:rPr lang="en-US"/>
              <a:t>Insert Detailed Bullet Points Here</a:t>
            </a:r>
            <a:endParaRPr lang="en-GB"/>
          </a:p>
        </p:txBody>
      </p:sp>
      <p:pic>
        <p:nvPicPr>
          <p:cNvPr id="6" name="Picture 5" descr="OIA logo">
            <a:extLst>
              <a:ext uri="{FF2B5EF4-FFF2-40B4-BE49-F238E27FC236}">
                <a16:creationId xmlns:a16="http://schemas.microsoft.com/office/drawing/2014/main" id="{21B9A5EF-FEF1-4CB9-80AD-A130E4C5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299" y="339296"/>
            <a:ext cx="2451604" cy="1228859"/>
          </a:xfrm>
          <a:prstGeom prst="rect">
            <a:avLst/>
          </a:prstGeom>
        </p:spPr>
      </p:pic>
    </p:spTree>
    <p:extLst>
      <p:ext uri="{BB962C8B-B14F-4D97-AF65-F5344CB8AC3E}">
        <p14:creationId xmlns:p14="http://schemas.microsoft.com/office/powerpoint/2010/main" val="2506544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675265"/>
          </a:xfrm>
        </p:spPr>
        <p:txBody>
          <a:bodyPr>
            <a:normAutofit/>
          </a:bodyPr>
          <a:lstStyle>
            <a:lvl1pPr>
              <a:defRPr sz="2800">
                <a:solidFill>
                  <a:schemeClr val="tx1"/>
                </a:solidFill>
              </a:defRPr>
            </a:lvl1pPr>
          </a:lstStyle>
          <a:p>
            <a:r>
              <a:rPr lang="en-US"/>
              <a:t>Insert Sub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419225" y="1399669"/>
            <a:ext cx="9429750" cy="4262221"/>
          </a:xfrm>
        </p:spPr>
        <p:txBody>
          <a:bodyPr>
            <a:normAutofit/>
          </a:bodyPr>
          <a:lstStyle>
            <a:lvl1pPr marL="457200" indent="-457200">
              <a:lnSpc>
                <a:spcPct val="100000"/>
              </a:lnSpc>
              <a:spcBef>
                <a:spcPts val="1000"/>
              </a:spcBef>
              <a:buFont typeface="Arial" panose="020B0604020202020204" pitchFamily="34" charset="0"/>
              <a:buChar char="•"/>
              <a:defRPr sz="2000" b="0">
                <a:latin typeface="Segoe UI Light" panose="020B0502040204020203" pitchFamily="34" charset="0"/>
                <a:cs typeface="Segoe UI Light" panose="020B0502040204020203" pitchFamily="34" charset="0"/>
              </a:defRPr>
            </a:lvl1pPr>
          </a:lstStyle>
          <a:p>
            <a:pPr lvl="0"/>
            <a:r>
              <a:rPr lang="en-US"/>
              <a:t>Insert Bullet Points Here</a:t>
            </a:r>
          </a:p>
        </p:txBody>
      </p:sp>
      <p:sp>
        <p:nvSpPr>
          <p:cNvPr id="7" name="Rectangle 6">
            <a:extLst>
              <a:ext uri="{FF2B5EF4-FFF2-40B4-BE49-F238E27FC236}">
                <a16:creationId xmlns:a16="http://schemas.microsoft.com/office/drawing/2014/main" id="{8F406CC2-3A3A-41E1-8182-C7932E73A318}"/>
              </a:ext>
            </a:extLst>
          </p:cNvPr>
          <p:cNvSpPr/>
          <p:nvPr userDrawn="1"/>
        </p:nvSpPr>
        <p:spPr>
          <a:xfrm>
            <a:off x="0" y="0"/>
            <a:ext cx="1419225" cy="6936828"/>
          </a:xfrm>
          <a:prstGeom prst="rect">
            <a:avLst/>
          </a:prstGeom>
          <a:solidFill>
            <a:srgbClr val="B1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1968618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Poi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userDrawn="1"/>
        </p:nvSpPr>
        <p:spPr>
          <a:xfrm>
            <a:off x="0" y="0"/>
            <a:ext cx="12258675" cy="1907455"/>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3"/>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3105150"/>
          </a:xfrm>
        </p:spPr>
        <p:txBody>
          <a:bodyPr/>
          <a:lstStyle>
            <a:lvl1pPr>
              <a:defRPr>
                <a:latin typeface="Segoe UI Light" panose="020B0502040204020203" pitchFamily="34" charset="0"/>
                <a:cs typeface="Segoe UI Light" panose="020B0502040204020203" pitchFamily="34" charset="0"/>
              </a:defRPr>
            </a:lvl1pPr>
          </a:lstStyle>
          <a:p>
            <a:pPr lvl="0"/>
            <a:r>
              <a:rPr lang="en-US"/>
              <a:t>Insert Detailed Bullet Points Here</a:t>
            </a:r>
            <a:endParaRPr lang="en-GB"/>
          </a:p>
        </p:txBody>
      </p:sp>
      <p:pic>
        <p:nvPicPr>
          <p:cNvPr id="6" name="Picture 5" descr="OIA logo">
            <a:extLst>
              <a:ext uri="{FF2B5EF4-FFF2-40B4-BE49-F238E27FC236}">
                <a16:creationId xmlns:a16="http://schemas.microsoft.com/office/drawing/2014/main" id="{21B9A5EF-FEF1-4CB9-80AD-A130E4C57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0299" y="339296"/>
            <a:ext cx="2451604" cy="1228859"/>
          </a:xfrm>
          <a:prstGeom prst="rect">
            <a:avLst/>
          </a:prstGeom>
        </p:spPr>
      </p:pic>
    </p:spTree>
    <p:extLst>
      <p:ext uri="{BB962C8B-B14F-4D97-AF65-F5344CB8AC3E}">
        <p14:creationId xmlns:p14="http://schemas.microsoft.com/office/powerpoint/2010/main" val="1643525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9868B1-6435-4BCC-A088-EF23116B7581}"/>
              </a:ext>
            </a:extLst>
          </p:cNvPr>
          <p:cNvSpPr>
            <a:spLocks noGrp="1"/>
          </p:cNvSpPr>
          <p:nvPr>
            <p:ph type="pic" sz="quarter" idx="13"/>
          </p:nvPr>
        </p:nvSpPr>
        <p:spPr>
          <a:xfrm>
            <a:off x="4995805" y="-31013"/>
            <a:ext cx="7239247" cy="6931054"/>
          </a:xfrm>
          <a:custGeom>
            <a:avLst/>
            <a:gdLst>
              <a:gd name="connsiteX0" fmla="*/ 0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0 w 7122623"/>
              <a:gd name="connsiteY4" fmla="*/ 0 h 6846970"/>
              <a:gd name="connsiteX0" fmla="*/ 5029200 w 7122623"/>
              <a:gd name="connsiteY0" fmla="*/ 9525 h 6846970"/>
              <a:gd name="connsiteX1" fmla="*/ 7122623 w 7122623"/>
              <a:gd name="connsiteY1" fmla="*/ 0 h 6846970"/>
              <a:gd name="connsiteX2" fmla="*/ 7122623 w 7122623"/>
              <a:gd name="connsiteY2" fmla="*/ 6846970 h 6846970"/>
              <a:gd name="connsiteX3" fmla="*/ 0 w 7122623"/>
              <a:gd name="connsiteY3" fmla="*/ 6846970 h 6846970"/>
              <a:gd name="connsiteX4" fmla="*/ 5029200 w 7122623"/>
              <a:gd name="connsiteY4" fmla="*/ 9525 h 6846970"/>
              <a:gd name="connsiteX0" fmla="*/ 5076825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5076825 w 7122623"/>
              <a:gd name="connsiteY4" fmla="*/ 0 h 6846970"/>
              <a:gd name="connsiteX0" fmla="*/ 5087335 w 7122623"/>
              <a:gd name="connsiteY0" fmla="*/ 0 h 6878501"/>
              <a:gd name="connsiteX1" fmla="*/ 7122623 w 7122623"/>
              <a:gd name="connsiteY1" fmla="*/ 31531 h 6878501"/>
              <a:gd name="connsiteX2" fmla="*/ 7122623 w 7122623"/>
              <a:gd name="connsiteY2" fmla="*/ 6878501 h 6878501"/>
              <a:gd name="connsiteX3" fmla="*/ 0 w 7122623"/>
              <a:gd name="connsiteY3" fmla="*/ 6878501 h 6878501"/>
              <a:gd name="connsiteX4" fmla="*/ 5087335 w 7122623"/>
              <a:gd name="connsiteY4" fmla="*/ 0 h 6878501"/>
              <a:gd name="connsiteX0" fmla="*/ 5087335 w 7122623"/>
              <a:gd name="connsiteY0" fmla="*/ 10510 h 6889011"/>
              <a:gd name="connsiteX1" fmla="*/ 7112113 w 7122623"/>
              <a:gd name="connsiteY1" fmla="*/ 0 h 6889011"/>
              <a:gd name="connsiteX2" fmla="*/ 7122623 w 7122623"/>
              <a:gd name="connsiteY2" fmla="*/ 6889011 h 6889011"/>
              <a:gd name="connsiteX3" fmla="*/ 0 w 7122623"/>
              <a:gd name="connsiteY3" fmla="*/ 6889011 h 6889011"/>
              <a:gd name="connsiteX4" fmla="*/ 5087335 w 7122623"/>
              <a:gd name="connsiteY4" fmla="*/ 10510 h 6889011"/>
              <a:gd name="connsiteX0" fmla="*/ 5055804 w 7122623"/>
              <a:gd name="connsiteY0" fmla="*/ 0 h 6889012"/>
              <a:gd name="connsiteX1" fmla="*/ 7112113 w 7122623"/>
              <a:gd name="connsiteY1" fmla="*/ 1 h 6889012"/>
              <a:gd name="connsiteX2" fmla="*/ 7122623 w 7122623"/>
              <a:gd name="connsiteY2" fmla="*/ 6889012 h 6889012"/>
              <a:gd name="connsiteX3" fmla="*/ 0 w 7122623"/>
              <a:gd name="connsiteY3" fmla="*/ 6889012 h 6889012"/>
              <a:gd name="connsiteX4" fmla="*/ 5055804 w 7122623"/>
              <a:gd name="connsiteY4" fmla="*/ 0 h 6889012"/>
              <a:gd name="connsiteX0" fmla="*/ 5118866 w 7185685"/>
              <a:gd name="connsiteY0" fmla="*/ 0 h 6889012"/>
              <a:gd name="connsiteX1" fmla="*/ 7175175 w 7185685"/>
              <a:gd name="connsiteY1" fmla="*/ 1 h 6889012"/>
              <a:gd name="connsiteX2" fmla="*/ 7185685 w 7185685"/>
              <a:gd name="connsiteY2" fmla="*/ 6889012 h 6889012"/>
              <a:gd name="connsiteX3" fmla="*/ 0 w 7185685"/>
              <a:gd name="connsiteY3" fmla="*/ 6889012 h 6889012"/>
              <a:gd name="connsiteX4" fmla="*/ 5118866 w 7185685"/>
              <a:gd name="connsiteY4" fmla="*/ 0 h 6889012"/>
              <a:gd name="connsiteX0" fmla="*/ 5129376 w 7196195"/>
              <a:gd name="connsiteY0" fmla="*/ 0 h 6920544"/>
              <a:gd name="connsiteX1" fmla="*/ 7185685 w 7196195"/>
              <a:gd name="connsiteY1" fmla="*/ 1 h 6920544"/>
              <a:gd name="connsiteX2" fmla="*/ 7196195 w 7196195"/>
              <a:gd name="connsiteY2" fmla="*/ 6889012 h 6920544"/>
              <a:gd name="connsiteX3" fmla="*/ 0 w 7196195"/>
              <a:gd name="connsiteY3" fmla="*/ 6920544 h 6920544"/>
              <a:gd name="connsiteX4" fmla="*/ 5129376 w 7196195"/>
              <a:gd name="connsiteY4" fmla="*/ 0 h 6920544"/>
              <a:gd name="connsiteX0" fmla="*/ 5129376 w 7186150"/>
              <a:gd name="connsiteY0" fmla="*/ 0 h 6931054"/>
              <a:gd name="connsiteX1" fmla="*/ 7185685 w 7186150"/>
              <a:gd name="connsiteY1" fmla="*/ 1 h 6931054"/>
              <a:gd name="connsiteX2" fmla="*/ 7175175 w 7186150"/>
              <a:gd name="connsiteY2" fmla="*/ 6931054 h 6931054"/>
              <a:gd name="connsiteX3" fmla="*/ 0 w 7186150"/>
              <a:gd name="connsiteY3" fmla="*/ 6920544 h 6931054"/>
              <a:gd name="connsiteX4" fmla="*/ 5129376 w 7186150"/>
              <a:gd name="connsiteY4" fmla="*/ 0 h 6931054"/>
              <a:gd name="connsiteX0" fmla="*/ 5129376 w 7238363"/>
              <a:gd name="connsiteY0" fmla="*/ 0 h 6931054"/>
              <a:gd name="connsiteX1" fmla="*/ 7238236 w 7238363"/>
              <a:gd name="connsiteY1" fmla="*/ 31532 h 6931054"/>
              <a:gd name="connsiteX2" fmla="*/ 7175175 w 7238363"/>
              <a:gd name="connsiteY2" fmla="*/ 6931054 h 6931054"/>
              <a:gd name="connsiteX3" fmla="*/ 0 w 7238363"/>
              <a:gd name="connsiteY3" fmla="*/ 6920544 h 6931054"/>
              <a:gd name="connsiteX4" fmla="*/ 5129376 w 7238363"/>
              <a:gd name="connsiteY4" fmla="*/ 0 h 6931054"/>
              <a:gd name="connsiteX0" fmla="*/ 5129376 w 7239247"/>
              <a:gd name="connsiteY0" fmla="*/ 0 h 6931054"/>
              <a:gd name="connsiteX1" fmla="*/ 7238236 w 7239247"/>
              <a:gd name="connsiteY1" fmla="*/ 31532 h 6931054"/>
              <a:gd name="connsiteX2" fmla="*/ 7238237 w 7239247"/>
              <a:gd name="connsiteY2" fmla="*/ 6931054 h 6931054"/>
              <a:gd name="connsiteX3" fmla="*/ 0 w 7239247"/>
              <a:gd name="connsiteY3" fmla="*/ 6920544 h 6931054"/>
              <a:gd name="connsiteX4" fmla="*/ 5129376 w 7239247"/>
              <a:gd name="connsiteY4" fmla="*/ 0 h 693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247" h="6931054">
                <a:moveTo>
                  <a:pt x="5129376" y="0"/>
                </a:moveTo>
                <a:lnTo>
                  <a:pt x="7238236" y="31532"/>
                </a:lnTo>
                <a:cubicBezTo>
                  <a:pt x="7241739" y="2327869"/>
                  <a:pt x="7234734" y="4634717"/>
                  <a:pt x="7238237" y="6931054"/>
                </a:cubicBezTo>
                <a:lnTo>
                  <a:pt x="0" y="6920544"/>
                </a:lnTo>
                <a:lnTo>
                  <a:pt x="5129376" y="0"/>
                </a:lnTo>
                <a:close/>
              </a:path>
            </a:pathLst>
          </a:custGeom>
        </p:spPr>
        <p:txBody>
          <a:bodyPr/>
          <a:lstStyle/>
          <a:p>
            <a:endParaRPr lang="en-GB"/>
          </a:p>
        </p:txBody>
      </p:sp>
      <p:sp>
        <p:nvSpPr>
          <p:cNvPr id="7" name="Rectangle 6">
            <a:extLst>
              <a:ext uri="{FF2B5EF4-FFF2-40B4-BE49-F238E27FC236}">
                <a16:creationId xmlns:a16="http://schemas.microsoft.com/office/drawing/2014/main" id="{0FF24D32-14B0-41B5-A413-587F17535429}"/>
              </a:ext>
            </a:extLst>
          </p:cNvPr>
          <p:cNvSpPr/>
          <p:nvPr userDrawn="1"/>
        </p:nvSpPr>
        <p:spPr>
          <a:xfrm>
            <a:off x="0" y="-11030"/>
            <a:ext cx="5069377" cy="686903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8F48BED9-C2FE-4BA2-9F80-66153258C033}"/>
              </a:ext>
            </a:extLst>
          </p:cNvPr>
          <p:cNvSpPr/>
          <p:nvPr userDrawn="1"/>
        </p:nvSpPr>
        <p:spPr>
          <a:xfrm rot="3173042">
            <a:off x="4476951" y="-1603742"/>
            <a:ext cx="4805828" cy="8150763"/>
          </a:xfrm>
          <a:prstGeom prst="triangle">
            <a:avLst>
              <a:gd name="adj" fmla="val 50180"/>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E138D71-1796-48D2-8903-675D1E623D16}"/>
              </a:ext>
            </a:extLst>
          </p:cNvPr>
          <p:cNvSpPr/>
          <p:nvPr userDrawn="1"/>
        </p:nvSpPr>
        <p:spPr>
          <a:xfrm>
            <a:off x="4493809" y="-11030"/>
            <a:ext cx="4001798" cy="193767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D99A5715-ADC2-4EA9-B194-9B1F7A52BF84}"/>
              </a:ext>
            </a:extLst>
          </p:cNvPr>
          <p:cNvSpPr/>
          <p:nvPr userDrawn="1"/>
        </p:nvSpPr>
        <p:spPr>
          <a:xfrm rot="5400000">
            <a:off x="8075540" y="66832"/>
            <a:ext cx="2168786" cy="2013065"/>
          </a:xfrm>
          <a:prstGeom prst="rtTriangle">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9CED886A-B53C-42DE-91F7-C2A44D9B0C4B}"/>
              </a:ext>
            </a:extLst>
          </p:cNvPr>
          <p:cNvSpPr>
            <a:spLocks noGrp="1"/>
          </p:cNvSpPr>
          <p:nvPr>
            <p:ph type="body" sz="quarter" idx="14" hasCustomPrompt="1"/>
          </p:nvPr>
        </p:nvSpPr>
        <p:spPr>
          <a:xfrm>
            <a:off x="374650" y="509336"/>
            <a:ext cx="5721350" cy="896938"/>
          </a:xfrm>
        </p:spPr>
        <p:txBody>
          <a:bodyPr>
            <a:normAutofit/>
          </a:bodyPr>
          <a:lstStyle>
            <a:lvl1pPr marL="0" indent="0">
              <a:buNone/>
              <a:defRPr sz="4400">
                <a:solidFill>
                  <a:schemeClr val="bg2"/>
                </a:solidFill>
              </a:defRPr>
            </a:lvl1pPr>
          </a:lstStyle>
          <a:p>
            <a:pPr lvl="0"/>
            <a:r>
              <a:rPr lang="en-US"/>
              <a:t>Insert Title Here</a:t>
            </a:r>
            <a:endParaRPr lang="en-GB"/>
          </a:p>
        </p:txBody>
      </p:sp>
      <p:pic>
        <p:nvPicPr>
          <p:cNvPr id="16" name="Picture 15">
            <a:extLst>
              <a:ext uri="{FF2B5EF4-FFF2-40B4-BE49-F238E27FC236}">
                <a16:creationId xmlns:a16="http://schemas.microsoft.com/office/drawing/2014/main" id="{2354EF85-32F4-49A3-9781-99AC295C40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943" y="5650505"/>
            <a:ext cx="2219498" cy="1112517"/>
          </a:xfrm>
          <a:prstGeom prst="rect">
            <a:avLst/>
          </a:prstGeom>
        </p:spPr>
      </p:pic>
    </p:spTree>
    <p:extLst>
      <p:ext uri="{BB962C8B-B14F-4D97-AF65-F5344CB8AC3E}">
        <p14:creationId xmlns:p14="http://schemas.microsoft.com/office/powerpoint/2010/main" val="3201902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userDrawn="1"/>
        </p:nvSpPr>
        <p:spPr>
          <a:xfrm>
            <a:off x="-94264" y="0"/>
            <a:ext cx="4866290" cy="685800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500062" y="457200"/>
            <a:ext cx="4271963" cy="794657"/>
          </a:xfrm>
        </p:spPr>
        <p:txBody>
          <a:bodyPr anchor="b">
            <a:normAutofit/>
          </a:bodyPr>
          <a:lstStyle>
            <a:lvl1pPr>
              <a:defRPr sz="4400">
                <a:solidFill>
                  <a:schemeClr val="bg2"/>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9" name="Chart Placeholder 8">
            <a:extLst>
              <a:ext uri="{FF2B5EF4-FFF2-40B4-BE49-F238E27FC236}">
                <a16:creationId xmlns:a16="http://schemas.microsoft.com/office/drawing/2014/main" id="{402F3A9E-AB11-4EE9-9C5F-F66226F0E6AD}"/>
              </a:ext>
            </a:extLst>
          </p:cNvPr>
          <p:cNvSpPr>
            <a:spLocks noGrp="1"/>
          </p:cNvSpPr>
          <p:nvPr>
            <p:ph type="chart" sz="quarter" idx="10"/>
          </p:nvPr>
        </p:nvSpPr>
        <p:spPr>
          <a:xfrm>
            <a:off x="4772025" y="457200"/>
            <a:ext cx="6919913" cy="5148943"/>
          </a:xfrm>
        </p:spPr>
        <p:txBody>
          <a:bodyPr/>
          <a:lstStyle/>
          <a:p>
            <a:endParaRPr lang="en-GB"/>
          </a:p>
        </p:txBody>
      </p:sp>
      <p:pic>
        <p:nvPicPr>
          <p:cNvPr id="13" name="Picture 12" descr="A picture containing graphical user interface&#10;&#10;Description automatically generated">
            <a:extLst>
              <a:ext uri="{FF2B5EF4-FFF2-40B4-BE49-F238E27FC236}">
                <a16:creationId xmlns:a16="http://schemas.microsoft.com/office/drawing/2014/main" id="{27A9A910-5A40-4785-A3BD-2FC0AA5EA3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9899" y="5726845"/>
            <a:ext cx="2402039" cy="1010452"/>
          </a:xfrm>
          <a:prstGeom prst="rect">
            <a:avLst/>
          </a:prstGeom>
        </p:spPr>
      </p:pic>
    </p:spTree>
    <p:extLst>
      <p:ext uri="{BB962C8B-B14F-4D97-AF65-F5344CB8AC3E}">
        <p14:creationId xmlns:p14="http://schemas.microsoft.com/office/powerpoint/2010/main" val="957645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userDrawn="1"/>
        </p:nvSpPr>
        <p:spPr>
          <a:xfrm>
            <a:off x="-94265" y="0"/>
            <a:ext cx="5287702" cy="685800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7119892" y="380519"/>
            <a:ext cx="4572048" cy="794657"/>
          </a:xfrm>
        </p:spPr>
        <p:txBody>
          <a:bodyPr anchor="b">
            <a:normAutofit/>
          </a:bodyPr>
          <a:lstStyle>
            <a:lvl1pPr algn="r">
              <a:defRPr sz="4400">
                <a:solidFill>
                  <a:schemeClr val="bg1"/>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7" name="Text Placeholder 3">
            <a:extLst>
              <a:ext uri="{FF2B5EF4-FFF2-40B4-BE49-F238E27FC236}">
                <a16:creationId xmlns:a16="http://schemas.microsoft.com/office/drawing/2014/main" id="{1054B585-DC1C-4A15-A562-6B02F6443FD5}"/>
              </a:ext>
            </a:extLst>
          </p:cNvPr>
          <p:cNvSpPr>
            <a:spLocks noGrp="1"/>
          </p:cNvSpPr>
          <p:nvPr>
            <p:ph type="body" sz="half" idx="10" hasCustomPrompt="1"/>
          </p:nvPr>
        </p:nvSpPr>
        <p:spPr>
          <a:xfrm>
            <a:off x="4772025" y="1251856"/>
            <a:ext cx="6919913" cy="4321629"/>
          </a:xfrm>
        </p:spPr>
        <p:txBody>
          <a:bodyPr>
            <a:normAutofit/>
          </a:bodyPr>
          <a:lstStyle>
            <a:lvl1pPr marL="285750" indent="-285750" algn="r">
              <a:buFont typeface="Arial" panose="020B0604020202020204" pitchFamily="34" charset="0"/>
              <a:buChar char="•"/>
              <a:defRPr sz="2800">
                <a:solidFill>
                  <a:schemeClr val="tx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pic>
        <p:nvPicPr>
          <p:cNvPr id="8" name="Picture 7">
            <a:extLst>
              <a:ext uri="{FF2B5EF4-FFF2-40B4-BE49-F238E27FC236}">
                <a16:creationId xmlns:a16="http://schemas.microsoft.com/office/drawing/2014/main" id="{9E1BDA4E-F487-4C2B-810E-E20F0D1BD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062" y="5629141"/>
            <a:ext cx="2451604" cy="1228859"/>
          </a:xfrm>
          <a:prstGeom prst="rect">
            <a:avLst/>
          </a:prstGeom>
        </p:spPr>
      </p:pic>
    </p:spTree>
    <p:extLst>
      <p:ext uri="{BB962C8B-B14F-4D97-AF65-F5344CB8AC3E}">
        <p14:creationId xmlns:p14="http://schemas.microsoft.com/office/powerpoint/2010/main" val="3868842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userDrawn="1"/>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3" name="Picture Placeholder 2">
            <a:extLst>
              <a:ext uri="{FF2B5EF4-FFF2-40B4-BE49-F238E27FC236}">
                <a16:creationId xmlns:a16="http://schemas.microsoft.com/office/drawing/2014/main" id="{943C43BC-EF60-4F36-8553-B283C85AF2CF}"/>
              </a:ext>
            </a:extLst>
          </p:cNvPr>
          <p:cNvSpPr>
            <a:spLocks noGrp="1"/>
          </p:cNvSpPr>
          <p:nvPr>
            <p:ph type="pic" idx="1"/>
          </p:nvPr>
        </p:nvSpPr>
        <p:spPr>
          <a:xfrm>
            <a:off x="-10510" y="-11376"/>
            <a:ext cx="5689041" cy="6920654"/>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041" h="6920654">
                <a:moveTo>
                  <a:pt x="10510" y="11376"/>
                </a:moveTo>
                <a:lnTo>
                  <a:pt x="2346464" y="0"/>
                </a:lnTo>
                <a:lnTo>
                  <a:pt x="5689041" y="6920654"/>
                </a:lnTo>
                <a:lnTo>
                  <a:pt x="0" y="6911417"/>
                </a:lnTo>
                <a:cubicBezTo>
                  <a:pt x="3503" y="4611403"/>
                  <a:pt x="7007" y="2311390"/>
                  <a:pt x="10510" y="11376"/>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2" name="Picture 11" descr="A picture containing graphical user interface&#10;&#10;Description automatically generated">
            <a:extLst>
              <a:ext uri="{FF2B5EF4-FFF2-40B4-BE49-F238E27FC236}">
                <a16:creationId xmlns:a16="http://schemas.microsoft.com/office/drawing/2014/main" id="{5AAF4ADB-C900-454F-9A7C-4E8D139D8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4435" y="5660911"/>
            <a:ext cx="2402039" cy="1010452"/>
          </a:xfrm>
          <a:prstGeom prst="rect">
            <a:avLst/>
          </a:prstGeom>
        </p:spPr>
      </p:pic>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4488584"/>
          </a:xfrm>
        </p:spPr>
        <p:txBody>
          <a:bodyPr>
            <a:normAutofit/>
          </a:bodyPr>
          <a:lstStyle>
            <a:lvl1pPr algn="r">
              <a:lnSpc>
                <a:spcPct val="100000"/>
              </a:lnSpc>
              <a:spcBef>
                <a:spcPts val="3000"/>
              </a:spcBef>
              <a:defRPr sz="3200" b="1"/>
            </a:lvl1pPr>
          </a:lstStyle>
          <a:p>
            <a:pPr lvl="0"/>
            <a:r>
              <a:rPr lang="en-US"/>
              <a:t>Insert Bullet Points Here</a:t>
            </a:r>
          </a:p>
        </p:txBody>
      </p:sp>
    </p:spTree>
    <p:extLst>
      <p:ext uri="{BB962C8B-B14F-4D97-AF65-F5344CB8AC3E}">
        <p14:creationId xmlns:p14="http://schemas.microsoft.com/office/powerpoint/2010/main" val="1003283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userDrawn="1"/>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5712570"/>
          </a:xfrm>
        </p:spPr>
        <p:txBody>
          <a:bodyPr>
            <a:normAutofit/>
          </a:bodyPr>
          <a:lstStyle>
            <a:lvl1pPr algn="r">
              <a:lnSpc>
                <a:spcPct val="100000"/>
              </a:lnSpc>
              <a:spcBef>
                <a:spcPts val="3000"/>
              </a:spcBef>
              <a:defRPr sz="3200" b="1"/>
            </a:lvl1pPr>
          </a:lstStyle>
          <a:p>
            <a:pPr lvl="0"/>
            <a:r>
              <a:rPr lang="en-US"/>
              <a:t>Insert Bullet Points Here</a:t>
            </a:r>
          </a:p>
        </p:txBody>
      </p:sp>
      <p:sp>
        <p:nvSpPr>
          <p:cNvPr id="10" name="Picture Placeholder 2">
            <a:extLst>
              <a:ext uri="{FF2B5EF4-FFF2-40B4-BE49-F238E27FC236}">
                <a16:creationId xmlns:a16="http://schemas.microsoft.com/office/drawing/2014/main" id="{730AA858-DA19-49F7-8A05-91F2847AD6B6}"/>
              </a:ext>
            </a:extLst>
          </p:cNvPr>
          <p:cNvSpPr>
            <a:spLocks noGrp="1"/>
          </p:cNvSpPr>
          <p:nvPr>
            <p:ph type="pic" idx="1"/>
          </p:nvPr>
        </p:nvSpPr>
        <p:spPr>
          <a:xfrm>
            <a:off x="-1275" y="-76033"/>
            <a:ext cx="4388548" cy="3096799"/>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 name="connsiteX0" fmla="*/ 1274 w 5679805"/>
              <a:gd name="connsiteY0" fmla="*/ 11376 h 6920654"/>
              <a:gd name="connsiteX1" fmla="*/ 2337228 w 5679805"/>
              <a:gd name="connsiteY1" fmla="*/ 0 h 6920654"/>
              <a:gd name="connsiteX2" fmla="*/ 5679805 w 5679805"/>
              <a:gd name="connsiteY2" fmla="*/ 6920654 h 6920654"/>
              <a:gd name="connsiteX3" fmla="*/ 0 w 5679805"/>
              <a:gd name="connsiteY3" fmla="*/ 3604799 h 6920654"/>
              <a:gd name="connsiteX4" fmla="*/ 1274 w 5679805"/>
              <a:gd name="connsiteY4" fmla="*/ 11376 h 6920654"/>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604799 h 3604800"/>
              <a:gd name="connsiteX4" fmla="*/ 1274 w 4026496"/>
              <a:gd name="connsiteY4" fmla="*/ 11376 h 3604800"/>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022909 h 3604800"/>
              <a:gd name="connsiteX4" fmla="*/ 1274 w 4026496"/>
              <a:gd name="connsiteY4" fmla="*/ 11376 h 3604800"/>
              <a:gd name="connsiteX0" fmla="*/ 1274 w 3851005"/>
              <a:gd name="connsiteY0" fmla="*/ 11376 h 3078327"/>
              <a:gd name="connsiteX1" fmla="*/ 2337228 w 3851005"/>
              <a:gd name="connsiteY1" fmla="*/ 0 h 3078327"/>
              <a:gd name="connsiteX2" fmla="*/ 3851005 w 3851005"/>
              <a:gd name="connsiteY2" fmla="*/ 3078327 h 3078327"/>
              <a:gd name="connsiteX3" fmla="*/ 0 w 3851005"/>
              <a:gd name="connsiteY3" fmla="*/ 3022909 h 3078327"/>
              <a:gd name="connsiteX4" fmla="*/ 1274 w 3851005"/>
              <a:gd name="connsiteY4" fmla="*/ 11376 h 3078327"/>
              <a:gd name="connsiteX0" fmla="*/ 1274 w 3851005"/>
              <a:gd name="connsiteY0" fmla="*/ 29849 h 3096800"/>
              <a:gd name="connsiteX1" fmla="*/ 2272573 w 3851005"/>
              <a:gd name="connsiteY1" fmla="*/ 0 h 3096800"/>
              <a:gd name="connsiteX2" fmla="*/ 3851005 w 3851005"/>
              <a:gd name="connsiteY2" fmla="*/ 3096800 h 3096800"/>
              <a:gd name="connsiteX3" fmla="*/ 0 w 3851005"/>
              <a:gd name="connsiteY3" fmla="*/ 3041382 h 3096800"/>
              <a:gd name="connsiteX4" fmla="*/ 1274 w 3851005"/>
              <a:gd name="connsiteY4" fmla="*/ 29849 h 3096800"/>
              <a:gd name="connsiteX0" fmla="*/ 1274 w 3795587"/>
              <a:gd name="connsiteY0" fmla="*/ 29849 h 3041382"/>
              <a:gd name="connsiteX1" fmla="*/ 2272573 w 3795587"/>
              <a:gd name="connsiteY1" fmla="*/ 0 h 3041382"/>
              <a:gd name="connsiteX2" fmla="*/ 3795587 w 3795587"/>
              <a:gd name="connsiteY2" fmla="*/ 3041381 h 3041382"/>
              <a:gd name="connsiteX3" fmla="*/ 0 w 3795587"/>
              <a:gd name="connsiteY3" fmla="*/ 3041382 h 3041382"/>
              <a:gd name="connsiteX4" fmla="*/ 1274 w 3795587"/>
              <a:gd name="connsiteY4" fmla="*/ 29849 h 3041382"/>
              <a:gd name="connsiteX0" fmla="*/ 1274 w 3758641"/>
              <a:gd name="connsiteY0" fmla="*/ 29849 h 3050617"/>
              <a:gd name="connsiteX1" fmla="*/ 2272573 w 3758641"/>
              <a:gd name="connsiteY1" fmla="*/ 0 h 3050617"/>
              <a:gd name="connsiteX2" fmla="*/ 3758641 w 3758641"/>
              <a:gd name="connsiteY2" fmla="*/ 3050617 h 3050617"/>
              <a:gd name="connsiteX3" fmla="*/ 0 w 3758641"/>
              <a:gd name="connsiteY3" fmla="*/ 3041382 h 3050617"/>
              <a:gd name="connsiteX4" fmla="*/ 1274 w 3758641"/>
              <a:gd name="connsiteY4" fmla="*/ 29849 h 3050617"/>
              <a:gd name="connsiteX0" fmla="*/ 1274 w 3758641"/>
              <a:gd name="connsiteY0" fmla="*/ 48322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48322 h 3069090"/>
              <a:gd name="connsiteX0" fmla="*/ 1274 w 3758641"/>
              <a:gd name="connsiteY0" fmla="*/ 2140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2140 h 3069090"/>
              <a:gd name="connsiteX0" fmla="*/ 1274 w 3577915"/>
              <a:gd name="connsiteY0" fmla="*/ 2140 h 3069090"/>
              <a:gd name="connsiteX1" fmla="*/ 2263336 w 3577915"/>
              <a:gd name="connsiteY1" fmla="*/ 0 h 3069090"/>
              <a:gd name="connsiteX2" fmla="*/ 3577915 w 3577915"/>
              <a:gd name="connsiteY2" fmla="*/ 3069090 h 3069090"/>
              <a:gd name="connsiteX3" fmla="*/ 0 w 3577915"/>
              <a:gd name="connsiteY3" fmla="*/ 3059855 h 3069090"/>
              <a:gd name="connsiteX4" fmla="*/ 1274 w 3577915"/>
              <a:gd name="connsiteY4" fmla="*/ 2140 h 3069090"/>
              <a:gd name="connsiteX0" fmla="*/ 1274 w 3577915"/>
              <a:gd name="connsiteY0" fmla="*/ 29849 h 3096799"/>
              <a:gd name="connsiteX1" fmla="*/ 2255807 w 3577915"/>
              <a:gd name="connsiteY1" fmla="*/ 0 h 3096799"/>
              <a:gd name="connsiteX2" fmla="*/ 3577915 w 3577915"/>
              <a:gd name="connsiteY2" fmla="*/ 3096799 h 3096799"/>
              <a:gd name="connsiteX3" fmla="*/ 0 w 3577915"/>
              <a:gd name="connsiteY3" fmla="*/ 3087564 h 3096799"/>
              <a:gd name="connsiteX4" fmla="*/ 1274 w 3577915"/>
              <a:gd name="connsiteY4" fmla="*/ 29849 h 309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7915" h="3096799">
                <a:moveTo>
                  <a:pt x="1274" y="29849"/>
                </a:moveTo>
                <a:lnTo>
                  <a:pt x="2255807" y="0"/>
                </a:lnTo>
                <a:lnTo>
                  <a:pt x="3577915" y="3096799"/>
                </a:lnTo>
                <a:lnTo>
                  <a:pt x="0" y="3087564"/>
                </a:lnTo>
                <a:cubicBezTo>
                  <a:pt x="3503" y="787550"/>
                  <a:pt x="-2229" y="2329863"/>
                  <a:pt x="1274" y="29849"/>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6" name="Rectangle 5">
            <a:extLst>
              <a:ext uri="{FF2B5EF4-FFF2-40B4-BE49-F238E27FC236}">
                <a16:creationId xmlns:a16="http://schemas.microsoft.com/office/drawing/2014/main" id="{988CD1F6-C7FB-4181-90AB-4964569D28A7}"/>
              </a:ext>
            </a:extLst>
          </p:cNvPr>
          <p:cNvSpPr/>
          <p:nvPr userDrawn="1"/>
        </p:nvSpPr>
        <p:spPr>
          <a:xfrm>
            <a:off x="-1275" y="3020767"/>
            <a:ext cx="4203820"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23F0942-0689-4E66-9D2C-2369663F1460}"/>
              </a:ext>
            </a:extLst>
          </p:cNvPr>
          <p:cNvSpPr/>
          <p:nvPr userDrawn="1"/>
        </p:nvSpPr>
        <p:spPr>
          <a:xfrm rot="5400000">
            <a:off x="1138161" y="2216030"/>
            <a:ext cx="3503807" cy="578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895514E-F345-46EE-9435-B629CE57CD62}"/>
              </a:ext>
            </a:extLst>
          </p:cNvPr>
          <p:cNvSpPr/>
          <p:nvPr userDrawn="1"/>
        </p:nvSpPr>
        <p:spPr>
          <a:xfrm>
            <a:off x="0" y="6498090"/>
            <a:ext cx="5780135"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049407DE-CB1B-4D29-AEDE-BFD139E055AA}"/>
              </a:ext>
            </a:extLst>
          </p:cNvPr>
          <p:cNvSpPr>
            <a:spLocks noGrp="1"/>
          </p:cNvSpPr>
          <p:nvPr>
            <p:ph type="body" sz="quarter" idx="11"/>
          </p:nvPr>
        </p:nvSpPr>
        <p:spPr>
          <a:xfrm>
            <a:off x="676284" y="3193664"/>
            <a:ext cx="5780088" cy="3465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2" name="Picture 21">
            <a:extLst>
              <a:ext uri="{FF2B5EF4-FFF2-40B4-BE49-F238E27FC236}">
                <a16:creationId xmlns:a16="http://schemas.microsoft.com/office/drawing/2014/main" id="{09AA1860-9BA6-4AB5-B8A6-5D62999DA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26" y="5653302"/>
            <a:ext cx="2451604" cy="1228859"/>
          </a:xfrm>
          <a:prstGeom prst="rect">
            <a:avLst/>
          </a:prstGeom>
        </p:spPr>
      </p:pic>
    </p:spTree>
    <p:extLst>
      <p:ext uri="{BB962C8B-B14F-4D97-AF65-F5344CB8AC3E}">
        <p14:creationId xmlns:p14="http://schemas.microsoft.com/office/powerpoint/2010/main" val="3063139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se Stud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userDrawn="1"/>
        </p:nvSpPr>
        <p:spPr>
          <a:xfrm>
            <a:off x="0" y="0"/>
            <a:ext cx="12258675" cy="1907455"/>
          </a:xfrm>
          <a:prstGeom prst="rect">
            <a:avLst/>
          </a:prstGeom>
          <a:solidFill>
            <a:srgbClr val="00838F"/>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5"/>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4310227"/>
          </a:xfrm>
        </p:spPr>
        <p:txBody>
          <a:bodyPr/>
          <a:lstStyle>
            <a:lvl1pPr marL="0" indent="0">
              <a:buNone/>
              <a:defRPr>
                <a:latin typeface="Segoe UI Light" panose="020B0502040204020203" pitchFamily="34" charset="0"/>
                <a:cs typeface="Segoe UI Light" panose="020B0502040204020203" pitchFamily="34" charset="0"/>
              </a:defRPr>
            </a:lvl1pPr>
          </a:lstStyle>
          <a:p>
            <a:pPr lvl="0"/>
            <a:r>
              <a:rPr lang="en-US"/>
              <a:t>Insert sentences here.</a:t>
            </a:r>
            <a:endParaRPr lang="en-GB"/>
          </a:p>
        </p:txBody>
      </p:sp>
      <p:pic>
        <p:nvPicPr>
          <p:cNvPr id="6" name="Picture 5">
            <a:extLst>
              <a:ext uri="{FF2B5EF4-FFF2-40B4-BE49-F238E27FC236}">
                <a16:creationId xmlns:a16="http://schemas.microsoft.com/office/drawing/2014/main" id="{21B9A5EF-FEF1-4CB9-80AD-A130E4C57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0299" y="404648"/>
            <a:ext cx="2451604" cy="1228859"/>
          </a:xfrm>
          <a:prstGeom prst="rect">
            <a:avLst/>
          </a:prstGeom>
        </p:spPr>
      </p:pic>
    </p:spTree>
    <p:extLst>
      <p:ext uri="{BB962C8B-B14F-4D97-AF65-F5344CB8AC3E}">
        <p14:creationId xmlns:p14="http://schemas.microsoft.com/office/powerpoint/2010/main" val="2092495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1EE3EA-361C-4975-B7CA-A08777192E78}"/>
              </a:ext>
            </a:extLst>
          </p:cNvPr>
          <p:cNvSpPr/>
          <p:nvPr userDrawn="1"/>
        </p:nvSpPr>
        <p:spPr>
          <a:xfrm>
            <a:off x="0" y="0"/>
            <a:ext cx="12286264" cy="685800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A047DF6-BFD5-45DA-8B7D-3B14A5CDBDFB}"/>
              </a:ext>
            </a:extLst>
          </p:cNvPr>
          <p:cNvSpPr/>
          <p:nvPr userDrawn="1"/>
        </p:nvSpPr>
        <p:spPr>
          <a:xfrm>
            <a:off x="-124692" y="2567151"/>
            <a:ext cx="12410955" cy="1723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3212318" y="2766217"/>
            <a:ext cx="5767364" cy="1325563"/>
          </a:xfrm>
        </p:spPr>
        <p:txBody>
          <a:bodyPr/>
          <a:lstStyle>
            <a:lvl1pPr>
              <a:defRPr>
                <a:solidFill>
                  <a:schemeClr val="bg1"/>
                </a:solidFill>
              </a:defRPr>
            </a:lvl1pPr>
          </a:lstStyle>
          <a:p>
            <a:r>
              <a:rPr lang="en-US"/>
              <a:t>Insert Title Here</a:t>
            </a:r>
            <a:endParaRPr lang="en-GB"/>
          </a:p>
        </p:txBody>
      </p:sp>
      <p:pic>
        <p:nvPicPr>
          <p:cNvPr id="4" name="Picture 3">
            <a:extLst>
              <a:ext uri="{FF2B5EF4-FFF2-40B4-BE49-F238E27FC236}">
                <a16:creationId xmlns:a16="http://schemas.microsoft.com/office/drawing/2014/main" id="{F06A1848-A711-4ED0-BE2B-1C9645E2AA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1942" y="0"/>
            <a:ext cx="2649452" cy="1328030"/>
          </a:xfrm>
          <a:prstGeom prst="rect">
            <a:avLst/>
          </a:prstGeom>
        </p:spPr>
      </p:pic>
    </p:spTree>
    <p:extLst>
      <p:ext uri="{BB962C8B-B14F-4D97-AF65-F5344CB8AC3E}">
        <p14:creationId xmlns:p14="http://schemas.microsoft.com/office/powerpoint/2010/main" val="417470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47DF6-BFD5-45DA-8B7D-3B14A5CDBDFB}"/>
              </a:ext>
            </a:extLst>
          </p:cNvPr>
          <p:cNvSpPr/>
          <p:nvPr userDrawn="1"/>
        </p:nvSpPr>
        <p:spPr>
          <a:xfrm>
            <a:off x="0" y="0"/>
            <a:ext cx="12192000" cy="1730755"/>
          </a:xfrm>
          <a:prstGeom prst="rect">
            <a:avLst/>
          </a:prstGeom>
          <a:solidFill>
            <a:srgbClr val="B11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402209" y="270880"/>
            <a:ext cx="5767364" cy="1325563"/>
          </a:xfrm>
        </p:spPr>
        <p:txBody>
          <a:bodyPr/>
          <a:lstStyle>
            <a:lvl1pPr>
              <a:defRPr>
                <a:solidFill>
                  <a:schemeClr val="bg2"/>
                </a:solidFill>
              </a:defRPr>
            </a:lvl1pPr>
          </a:lstStyle>
          <a:p>
            <a:r>
              <a:rPr lang="en-US"/>
              <a:t>Insert Title Here</a:t>
            </a:r>
            <a:endParaRPr lang="en-GB"/>
          </a:p>
        </p:txBody>
      </p:sp>
      <p:sp>
        <p:nvSpPr>
          <p:cNvPr id="18" name="TextBox 17">
            <a:extLst>
              <a:ext uri="{FF2B5EF4-FFF2-40B4-BE49-F238E27FC236}">
                <a16:creationId xmlns:a16="http://schemas.microsoft.com/office/drawing/2014/main" id="{ACCDDF81-0413-47F1-87FE-7D1C018E7D4D}"/>
              </a:ext>
            </a:extLst>
          </p:cNvPr>
          <p:cNvSpPr txBox="1"/>
          <p:nvPr userDrawn="1"/>
        </p:nvSpPr>
        <p:spPr>
          <a:xfrm>
            <a:off x="402209" y="1927562"/>
            <a:ext cx="9740277" cy="3409075"/>
          </a:xfrm>
          <a:prstGeom prst="rect">
            <a:avLst/>
          </a:prstGeom>
          <a:noFill/>
        </p:spPr>
        <p:txBody>
          <a:bodyPr wrap="square" rtlCol="0">
            <a:spAutoFit/>
          </a:bodyPr>
          <a:lstStyle/>
          <a:p>
            <a:pPr>
              <a:lnSpc>
                <a:spcPct val="150000"/>
              </a:lnSpc>
              <a:spcBef>
                <a:spcPts val="600"/>
              </a:spcBef>
              <a:spcAft>
                <a:spcPts val="600"/>
              </a:spcAft>
            </a:pPr>
            <a:r>
              <a:rPr lang="en-US" sz="2400">
                <a:solidFill>
                  <a:schemeClr val="tx2"/>
                </a:solidFill>
                <a:latin typeface="Segoe UI Semibold" panose="020B0702040204020203" pitchFamily="34" charset="0"/>
                <a:cs typeface="Segoe UI Semibold" panose="020B0702040204020203" pitchFamily="34" charset="0"/>
              </a:rPr>
              <a:t>Website: </a:t>
            </a:r>
            <a:r>
              <a:rPr lang="en-GB" altLang="en-US" sz="2400">
                <a:solidFill>
                  <a:schemeClr val="tx2"/>
                </a:solidFill>
                <a:latin typeface="Segoe UI Light" panose="020B0502040204020203" pitchFamily="34" charset="0"/>
                <a:cs typeface="Segoe UI Light" panose="020B0502040204020203" pitchFamily="34" charset="0"/>
              </a:rPr>
              <a:t>www.oiahe.org.uk </a:t>
            </a:r>
            <a:endParaRPr lang="en-US" sz="2400">
              <a:solidFill>
                <a:schemeClr val="tx2"/>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2400">
                <a:solidFill>
                  <a:schemeClr val="tx2"/>
                </a:solidFill>
                <a:latin typeface="Segoe UI Semibold" panose="020B0702040204020203" pitchFamily="34" charset="0"/>
                <a:cs typeface="Segoe UI Semibold" panose="020B0702040204020203" pitchFamily="34" charset="0"/>
              </a:rPr>
              <a:t>Telephone: </a:t>
            </a:r>
            <a:r>
              <a:rPr lang="en-GB" altLang="en-US" sz="2400">
                <a:solidFill>
                  <a:schemeClr val="tx2"/>
                </a:solidFill>
                <a:latin typeface="Segoe UI Light" panose="020B0502040204020203" pitchFamily="34" charset="0"/>
                <a:cs typeface="Segoe UI Light" panose="020B0502040204020203" pitchFamily="34" charset="0"/>
              </a:rPr>
              <a:t>0118 959 9813</a:t>
            </a:r>
            <a:endParaRPr lang="en-US" sz="2400">
              <a:solidFill>
                <a:schemeClr val="tx2"/>
              </a:solidFill>
              <a:latin typeface="Segoe UI Semibold" panose="020B0702040204020203" pitchFamily="34" charset="0"/>
              <a:cs typeface="Segoe UI Semibold" panose="020B0702040204020203" pitchFamily="34" charset="0"/>
            </a:endParaRPr>
          </a:p>
          <a:p>
            <a:pPr>
              <a:lnSpc>
                <a:spcPct val="150000"/>
              </a:lnSpc>
              <a:spcBef>
                <a:spcPts val="600"/>
              </a:spcBef>
              <a:spcAft>
                <a:spcPts val="600"/>
              </a:spcAft>
            </a:pPr>
            <a:r>
              <a:rPr lang="en-US" sz="2400">
                <a:solidFill>
                  <a:schemeClr val="tx2"/>
                </a:solidFill>
                <a:latin typeface="Segoe UI Semibold" panose="020B0702040204020203" pitchFamily="34" charset="0"/>
                <a:cs typeface="Segoe UI Semibold" panose="020B0702040204020203" pitchFamily="34" charset="0"/>
              </a:rPr>
              <a:t>General Email Enquiries: </a:t>
            </a:r>
            <a:r>
              <a:rPr lang="en-GB" altLang="en-US" sz="2400" i="0" u="none">
                <a:solidFill>
                  <a:srgbClr val="0068AF"/>
                </a:solidFill>
                <a:latin typeface="Segoe UI Light" panose="020B0502040204020203" pitchFamily="34" charset="0"/>
                <a:cs typeface="Segoe UI Light" panose="020B0502040204020203" pitchFamily="34" charset="0"/>
                <a:hlinkClick r:id="rId2">
                  <a:extLst>
                    <a:ext uri="{A12FA001-AC4F-418D-AE19-62706E023703}">
                      <ahyp:hlinkClr xmlns:ahyp="http://schemas.microsoft.com/office/drawing/2018/hyperlinkcolor" val="tx"/>
                    </a:ext>
                  </a:extLst>
                </a:hlinkClick>
              </a:rPr>
              <a:t>enquiries@oiahe.org.uk</a:t>
            </a:r>
            <a:endParaRPr lang="en-US" sz="2400">
              <a:solidFill>
                <a:srgbClr val="0068AF"/>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2400">
                <a:solidFill>
                  <a:schemeClr val="tx2"/>
                </a:solidFill>
                <a:latin typeface="Segoe UI Semibold" panose="020B0702040204020203" pitchFamily="34" charset="0"/>
                <a:cs typeface="Segoe UI Semibold" panose="020B0702040204020203" pitchFamily="34" charset="0"/>
              </a:rPr>
              <a:t>Outreach: </a:t>
            </a:r>
            <a:r>
              <a:rPr lang="en-GB" altLang="en-US" sz="2400" u="sng">
                <a:solidFill>
                  <a:srgbClr val="0068AF"/>
                </a:solidFill>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outreach@oiahe.org.uk</a:t>
            </a:r>
            <a:endParaRPr lang="en-GB" altLang="en-US" sz="2400" u="sng">
              <a:solidFill>
                <a:srgbClr val="0068AF"/>
              </a:solidFill>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GB" altLang="en-US" sz="2400" u="none">
                <a:solidFill>
                  <a:schemeClr val="tx2"/>
                </a:solidFill>
                <a:latin typeface="+mj-lt"/>
                <a:cs typeface="Segoe UI Light" panose="020B0502040204020203" pitchFamily="34" charset="0"/>
              </a:rPr>
              <a:t>Follow us:</a:t>
            </a:r>
          </a:p>
        </p:txBody>
      </p:sp>
      <p:sp>
        <p:nvSpPr>
          <p:cNvPr id="22" name="TextBox 21">
            <a:extLst>
              <a:ext uri="{FF2B5EF4-FFF2-40B4-BE49-F238E27FC236}">
                <a16:creationId xmlns:a16="http://schemas.microsoft.com/office/drawing/2014/main" id="{4B701A50-0006-48C7-A43F-FEE90F65DA09}"/>
              </a:ext>
            </a:extLst>
          </p:cNvPr>
          <p:cNvSpPr txBox="1"/>
          <p:nvPr userDrawn="1"/>
        </p:nvSpPr>
        <p:spPr>
          <a:xfrm>
            <a:off x="3104916" y="4928817"/>
            <a:ext cx="3857601" cy="1477328"/>
          </a:xfrm>
          <a:prstGeom prst="rect">
            <a:avLst/>
          </a:prstGeom>
          <a:noFill/>
        </p:spPr>
        <p:txBody>
          <a:bodyPr wrap="square" rtlCol="0">
            <a:spAutoFit/>
          </a:bodyPr>
          <a:lstStyle/>
          <a:p>
            <a:r>
              <a:rPr lang="en-US" sz="1800">
                <a:solidFill>
                  <a:schemeClr val="tx2"/>
                </a:solidFill>
                <a:latin typeface="Segoe UI Light" panose="020B0502040204020203" pitchFamily="34" charset="0"/>
                <a:cs typeface="Segoe UI Light" panose="020B0502040204020203" pitchFamily="34" charset="0"/>
              </a:rPr>
              <a:t>@oiahe</a:t>
            </a:r>
          </a:p>
          <a:p>
            <a:endParaRPr lang="en-US" sz="1800">
              <a:solidFill>
                <a:schemeClr val="tx2"/>
              </a:solidFill>
              <a:latin typeface="Segoe UI Light" panose="020B0502040204020203" pitchFamily="34" charset="0"/>
              <a:cs typeface="Segoe UI Light" panose="020B0502040204020203" pitchFamily="34" charset="0"/>
            </a:endParaRPr>
          </a:p>
          <a:p>
            <a:r>
              <a:rPr lang="en-GB" altLang="en-US" sz="1800">
                <a:solidFill>
                  <a:schemeClr val="tx2"/>
                </a:solidFill>
                <a:latin typeface="Segoe UI Light" panose="020B0502040204020203" pitchFamily="34" charset="0"/>
                <a:cs typeface="Segoe UI Light" panose="020B0502040204020203" pitchFamily="34" charset="0"/>
              </a:rPr>
              <a:t>Office of the Independent Adjudicator</a:t>
            </a:r>
          </a:p>
          <a:p>
            <a:endParaRPr lang="en-GB" sz="1800">
              <a:solidFill>
                <a:schemeClr val="tx2"/>
              </a:solidFill>
              <a:latin typeface="Segoe UI Light" panose="020B0502040204020203" pitchFamily="34" charset="0"/>
              <a:cs typeface="Segoe UI Light" panose="020B0502040204020203" pitchFamily="34" charset="0"/>
            </a:endParaRPr>
          </a:p>
          <a:p>
            <a:r>
              <a:rPr lang="en-GB" altLang="en-US" sz="1800">
                <a:solidFill>
                  <a:schemeClr val="tx2"/>
                </a:solidFill>
                <a:latin typeface="Segoe UI Light" panose="020B0502040204020203" pitchFamily="34" charset="0"/>
                <a:cs typeface="Segoe UI Light" panose="020B0502040204020203" pitchFamily="34" charset="0"/>
              </a:rPr>
              <a:t>officeindependentadjudicator</a:t>
            </a:r>
            <a:endParaRPr lang="en-GB" sz="1800">
              <a:solidFill>
                <a:schemeClr val="tx2"/>
              </a:solidFill>
              <a:latin typeface="Segoe UI Light" panose="020B0502040204020203" pitchFamily="34" charset="0"/>
              <a:cs typeface="Segoe UI Light" panose="020B0502040204020203" pitchFamily="34" charset="0"/>
            </a:endParaRPr>
          </a:p>
        </p:txBody>
      </p:sp>
      <p:pic>
        <p:nvPicPr>
          <p:cNvPr id="13" name="Picture 12" descr="Twitter logo">
            <a:extLst>
              <a:ext uri="{FF2B5EF4-FFF2-40B4-BE49-F238E27FC236}">
                <a16:creationId xmlns:a16="http://schemas.microsoft.com/office/drawing/2014/main" id="{A8466C84-3B46-4941-92F0-41D1675E8A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34503" y="4884243"/>
            <a:ext cx="511946" cy="509374"/>
          </a:xfrm>
          <a:prstGeom prst="rect">
            <a:avLst/>
          </a:prstGeom>
        </p:spPr>
      </p:pic>
      <p:pic>
        <p:nvPicPr>
          <p:cNvPr id="15" name="Picture 14" descr="LinkedIn Icon">
            <a:extLst>
              <a:ext uri="{FF2B5EF4-FFF2-40B4-BE49-F238E27FC236}">
                <a16:creationId xmlns:a16="http://schemas.microsoft.com/office/drawing/2014/main" id="{1FDFE5F7-DE2C-429C-B7C3-7B8A0D69D8B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04471" y="5450597"/>
            <a:ext cx="383511" cy="381584"/>
          </a:xfrm>
          <a:prstGeom prst="rect">
            <a:avLst/>
          </a:prstGeom>
        </p:spPr>
      </p:pic>
      <p:pic>
        <p:nvPicPr>
          <p:cNvPr id="16" name="Picture 15" descr="Instagram icon">
            <a:extLst>
              <a:ext uri="{FF2B5EF4-FFF2-40B4-BE49-F238E27FC236}">
                <a16:creationId xmlns:a16="http://schemas.microsoft.com/office/drawing/2014/main" id="{BBDB541B-2487-441F-8C2D-0B7852964C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11890" y="6017054"/>
            <a:ext cx="381019" cy="380050"/>
          </a:xfrm>
          <a:prstGeom prst="rect">
            <a:avLst/>
          </a:prstGeom>
        </p:spPr>
      </p:pic>
      <p:pic>
        <p:nvPicPr>
          <p:cNvPr id="19" name="Picture 18" descr="OIA logo">
            <a:extLst>
              <a:ext uri="{FF2B5EF4-FFF2-40B4-BE49-F238E27FC236}">
                <a16:creationId xmlns:a16="http://schemas.microsoft.com/office/drawing/2014/main" id="{8DBF1DD8-0789-42E1-9299-8BC27E36F9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86750" y="3424468"/>
            <a:ext cx="3075547" cy="1293773"/>
          </a:xfrm>
          <a:prstGeom prst="rect">
            <a:avLst/>
          </a:prstGeom>
        </p:spPr>
      </p:pic>
    </p:spTree>
    <p:extLst>
      <p:ext uri="{BB962C8B-B14F-4D97-AF65-F5344CB8AC3E}">
        <p14:creationId xmlns:p14="http://schemas.microsoft.com/office/powerpoint/2010/main" val="4244701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9868B1-6435-4BCC-A088-EF23116B7581}"/>
              </a:ext>
            </a:extLst>
          </p:cNvPr>
          <p:cNvSpPr>
            <a:spLocks noGrp="1"/>
          </p:cNvSpPr>
          <p:nvPr>
            <p:ph type="pic" sz="quarter" idx="13"/>
          </p:nvPr>
        </p:nvSpPr>
        <p:spPr>
          <a:xfrm>
            <a:off x="4995805" y="-31013"/>
            <a:ext cx="7239247" cy="6931054"/>
          </a:xfrm>
          <a:custGeom>
            <a:avLst/>
            <a:gdLst>
              <a:gd name="connsiteX0" fmla="*/ 0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0 w 7122623"/>
              <a:gd name="connsiteY4" fmla="*/ 0 h 6846970"/>
              <a:gd name="connsiteX0" fmla="*/ 5029200 w 7122623"/>
              <a:gd name="connsiteY0" fmla="*/ 9525 h 6846970"/>
              <a:gd name="connsiteX1" fmla="*/ 7122623 w 7122623"/>
              <a:gd name="connsiteY1" fmla="*/ 0 h 6846970"/>
              <a:gd name="connsiteX2" fmla="*/ 7122623 w 7122623"/>
              <a:gd name="connsiteY2" fmla="*/ 6846970 h 6846970"/>
              <a:gd name="connsiteX3" fmla="*/ 0 w 7122623"/>
              <a:gd name="connsiteY3" fmla="*/ 6846970 h 6846970"/>
              <a:gd name="connsiteX4" fmla="*/ 5029200 w 7122623"/>
              <a:gd name="connsiteY4" fmla="*/ 9525 h 6846970"/>
              <a:gd name="connsiteX0" fmla="*/ 5076825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5076825 w 7122623"/>
              <a:gd name="connsiteY4" fmla="*/ 0 h 6846970"/>
              <a:gd name="connsiteX0" fmla="*/ 5087335 w 7122623"/>
              <a:gd name="connsiteY0" fmla="*/ 0 h 6878501"/>
              <a:gd name="connsiteX1" fmla="*/ 7122623 w 7122623"/>
              <a:gd name="connsiteY1" fmla="*/ 31531 h 6878501"/>
              <a:gd name="connsiteX2" fmla="*/ 7122623 w 7122623"/>
              <a:gd name="connsiteY2" fmla="*/ 6878501 h 6878501"/>
              <a:gd name="connsiteX3" fmla="*/ 0 w 7122623"/>
              <a:gd name="connsiteY3" fmla="*/ 6878501 h 6878501"/>
              <a:gd name="connsiteX4" fmla="*/ 5087335 w 7122623"/>
              <a:gd name="connsiteY4" fmla="*/ 0 h 6878501"/>
              <a:gd name="connsiteX0" fmla="*/ 5087335 w 7122623"/>
              <a:gd name="connsiteY0" fmla="*/ 10510 h 6889011"/>
              <a:gd name="connsiteX1" fmla="*/ 7112113 w 7122623"/>
              <a:gd name="connsiteY1" fmla="*/ 0 h 6889011"/>
              <a:gd name="connsiteX2" fmla="*/ 7122623 w 7122623"/>
              <a:gd name="connsiteY2" fmla="*/ 6889011 h 6889011"/>
              <a:gd name="connsiteX3" fmla="*/ 0 w 7122623"/>
              <a:gd name="connsiteY3" fmla="*/ 6889011 h 6889011"/>
              <a:gd name="connsiteX4" fmla="*/ 5087335 w 7122623"/>
              <a:gd name="connsiteY4" fmla="*/ 10510 h 6889011"/>
              <a:gd name="connsiteX0" fmla="*/ 5055804 w 7122623"/>
              <a:gd name="connsiteY0" fmla="*/ 0 h 6889012"/>
              <a:gd name="connsiteX1" fmla="*/ 7112113 w 7122623"/>
              <a:gd name="connsiteY1" fmla="*/ 1 h 6889012"/>
              <a:gd name="connsiteX2" fmla="*/ 7122623 w 7122623"/>
              <a:gd name="connsiteY2" fmla="*/ 6889012 h 6889012"/>
              <a:gd name="connsiteX3" fmla="*/ 0 w 7122623"/>
              <a:gd name="connsiteY3" fmla="*/ 6889012 h 6889012"/>
              <a:gd name="connsiteX4" fmla="*/ 5055804 w 7122623"/>
              <a:gd name="connsiteY4" fmla="*/ 0 h 6889012"/>
              <a:gd name="connsiteX0" fmla="*/ 5118866 w 7185685"/>
              <a:gd name="connsiteY0" fmla="*/ 0 h 6889012"/>
              <a:gd name="connsiteX1" fmla="*/ 7175175 w 7185685"/>
              <a:gd name="connsiteY1" fmla="*/ 1 h 6889012"/>
              <a:gd name="connsiteX2" fmla="*/ 7185685 w 7185685"/>
              <a:gd name="connsiteY2" fmla="*/ 6889012 h 6889012"/>
              <a:gd name="connsiteX3" fmla="*/ 0 w 7185685"/>
              <a:gd name="connsiteY3" fmla="*/ 6889012 h 6889012"/>
              <a:gd name="connsiteX4" fmla="*/ 5118866 w 7185685"/>
              <a:gd name="connsiteY4" fmla="*/ 0 h 6889012"/>
              <a:gd name="connsiteX0" fmla="*/ 5129376 w 7196195"/>
              <a:gd name="connsiteY0" fmla="*/ 0 h 6920544"/>
              <a:gd name="connsiteX1" fmla="*/ 7185685 w 7196195"/>
              <a:gd name="connsiteY1" fmla="*/ 1 h 6920544"/>
              <a:gd name="connsiteX2" fmla="*/ 7196195 w 7196195"/>
              <a:gd name="connsiteY2" fmla="*/ 6889012 h 6920544"/>
              <a:gd name="connsiteX3" fmla="*/ 0 w 7196195"/>
              <a:gd name="connsiteY3" fmla="*/ 6920544 h 6920544"/>
              <a:gd name="connsiteX4" fmla="*/ 5129376 w 7196195"/>
              <a:gd name="connsiteY4" fmla="*/ 0 h 6920544"/>
              <a:gd name="connsiteX0" fmla="*/ 5129376 w 7186150"/>
              <a:gd name="connsiteY0" fmla="*/ 0 h 6931054"/>
              <a:gd name="connsiteX1" fmla="*/ 7185685 w 7186150"/>
              <a:gd name="connsiteY1" fmla="*/ 1 h 6931054"/>
              <a:gd name="connsiteX2" fmla="*/ 7175175 w 7186150"/>
              <a:gd name="connsiteY2" fmla="*/ 6931054 h 6931054"/>
              <a:gd name="connsiteX3" fmla="*/ 0 w 7186150"/>
              <a:gd name="connsiteY3" fmla="*/ 6920544 h 6931054"/>
              <a:gd name="connsiteX4" fmla="*/ 5129376 w 7186150"/>
              <a:gd name="connsiteY4" fmla="*/ 0 h 6931054"/>
              <a:gd name="connsiteX0" fmla="*/ 5129376 w 7238363"/>
              <a:gd name="connsiteY0" fmla="*/ 0 h 6931054"/>
              <a:gd name="connsiteX1" fmla="*/ 7238236 w 7238363"/>
              <a:gd name="connsiteY1" fmla="*/ 31532 h 6931054"/>
              <a:gd name="connsiteX2" fmla="*/ 7175175 w 7238363"/>
              <a:gd name="connsiteY2" fmla="*/ 6931054 h 6931054"/>
              <a:gd name="connsiteX3" fmla="*/ 0 w 7238363"/>
              <a:gd name="connsiteY3" fmla="*/ 6920544 h 6931054"/>
              <a:gd name="connsiteX4" fmla="*/ 5129376 w 7238363"/>
              <a:gd name="connsiteY4" fmla="*/ 0 h 6931054"/>
              <a:gd name="connsiteX0" fmla="*/ 5129376 w 7239247"/>
              <a:gd name="connsiteY0" fmla="*/ 0 h 6931054"/>
              <a:gd name="connsiteX1" fmla="*/ 7238236 w 7239247"/>
              <a:gd name="connsiteY1" fmla="*/ 31532 h 6931054"/>
              <a:gd name="connsiteX2" fmla="*/ 7238237 w 7239247"/>
              <a:gd name="connsiteY2" fmla="*/ 6931054 h 6931054"/>
              <a:gd name="connsiteX3" fmla="*/ 0 w 7239247"/>
              <a:gd name="connsiteY3" fmla="*/ 6920544 h 6931054"/>
              <a:gd name="connsiteX4" fmla="*/ 5129376 w 7239247"/>
              <a:gd name="connsiteY4" fmla="*/ 0 h 693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247" h="6931054">
                <a:moveTo>
                  <a:pt x="5129376" y="0"/>
                </a:moveTo>
                <a:lnTo>
                  <a:pt x="7238236" y="31532"/>
                </a:lnTo>
                <a:cubicBezTo>
                  <a:pt x="7241739" y="2327869"/>
                  <a:pt x="7234734" y="4634717"/>
                  <a:pt x="7238237" y="6931054"/>
                </a:cubicBezTo>
                <a:lnTo>
                  <a:pt x="0" y="6920544"/>
                </a:lnTo>
                <a:lnTo>
                  <a:pt x="5129376" y="0"/>
                </a:lnTo>
                <a:close/>
              </a:path>
            </a:pathLst>
          </a:custGeom>
        </p:spPr>
        <p:txBody>
          <a:bodyPr/>
          <a:lstStyle/>
          <a:p>
            <a:endParaRPr lang="en-GB"/>
          </a:p>
        </p:txBody>
      </p:sp>
      <p:sp>
        <p:nvSpPr>
          <p:cNvPr id="7" name="Rectangle 6">
            <a:extLst>
              <a:ext uri="{FF2B5EF4-FFF2-40B4-BE49-F238E27FC236}">
                <a16:creationId xmlns:a16="http://schemas.microsoft.com/office/drawing/2014/main" id="{0FF24D32-14B0-41B5-A413-587F17535429}"/>
              </a:ext>
            </a:extLst>
          </p:cNvPr>
          <p:cNvSpPr/>
          <p:nvPr/>
        </p:nvSpPr>
        <p:spPr>
          <a:xfrm>
            <a:off x="0" y="-11030"/>
            <a:ext cx="5069377" cy="686903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8" name="Isosceles Triangle 7">
            <a:extLst>
              <a:ext uri="{FF2B5EF4-FFF2-40B4-BE49-F238E27FC236}">
                <a16:creationId xmlns:a16="http://schemas.microsoft.com/office/drawing/2014/main" id="{8F48BED9-C2FE-4BA2-9F80-66153258C033}"/>
              </a:ext>
            </a:extLst>
          </p:cNvPr>
          <p:cNvSpPr/>
          <p:nvPr/>
        </p:nvSpPr>
        <p:spPr>
          <a:xfrm rot="3173042">
            <a:off x="4476951" y="-1603742"/>
            <a:ext cx="4805828" cy="8150763"/>
          </a:xfrm>
          <a:prstGeom prst="triangle">
            <a:avLst>
              <a:gd name="adj" fmla="val 5018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9" name="Rectangle 8">
            <a:extLst>
              <a:ext uri="{FF2B5EF4-FFF2-40B4-BE49-F238E27FC236}">
                <a16:creationId xmlns:a16="http://schemas.microsoft.com/office/drawing/2014/main" id="{2E138D71-1796-48D2-8903-675D1E623D16}"/>
              </a:ext>
            </a:extLst>
          </p:cNvPr>
          <p:cNvSpPr/>
          <p:nvPr/>
        </p:nvSpPr>
        <p:spPr>
          <a:xfrm>
            <a:off x="4493809" y="-11030"/>
            <a:ext cx="4001798" cy="19376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1" name="Right Triangle 10">
            <a:extLst>
              <a:ext uri="{FF2B5EF4-FFF2-40B4-BE49-F238E27FC236}">
                <a16:creationId xmlns:a16="http://schemas.microsoft.com/office/drawing/2014/main" id="{D99A5715-ADC2-4EA9-B194-9B1F7A52BF84}"/>
              </a:ext>
            </a:extLst>
          </p:cNvPr>
          <p:cNvSpPr/>
          <p:nvPr/>
        </p:nvSpPr>
        <p:spPr>
          <a:xfrm rot="5400000">
            <a:off x="8075540" y="66832"/>
            <a:ext cx="2168786" cy="201306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4" name="Text Placeholder 13">
            <a:extLst>
              <a:ext uri="{FF2B5EF4-FFF2-40B4-BE49-F238E27FC236}">
                <a16:creationId xmlns:a16="http://schemas.microsoft.com/office/drawing/2014/main" id="{9CED886A-B53C-42DE-91F7-C2A44D9B0C4B}"/>
              </a:ext>
            </a:extLst>
          </p:cNvPr>
          <p:cNvSpPr>
            <a:spLocks noGrp="1"/>
          </p:cNvSpPr>
          <p:nvPr>
            <p:ph type="body" sz="quarter" idx="14" hasCustomPrompt="1"/>
          </p:nvPr>
        </p:nvSpPr>
        <p:spPr>
          <a:xfrm>
            <a:off x="374650" y="509336"/>
            <a:ext cx="5721350" cy="896938"/>
          </a:xfrm>
        </p:spPr>
        <p:txBody>
          <a:bodyPr>
            <a:normAutofit/>
          </a:bodyPr>
          <a:lstStyle>
            <a:lvl1pPr marL="0" indent="0">
              <a:buNone/>
              <a:defRPr sz="4400">
                <a:solidFill>
                  <a:schemeClr val="bg2"/>
                </a:solidFill>
              </a:defRPr>
            </a:lvl1pPr>
          </a:lstStyle>
          <a:p>
            <a:pPr lvl="0"/>
            <a:r>
              <a:rPr lang="en-US"/>
              <a:t>Insert Title Here</a:t>
            </a:r>
            <a:endParaRPr lang="en-GB"/>
          </a:p>
        </p:txBody>
      </p:sp>
      <p:pic>
        <p:nvPicPr>
          <p:cNvPr id="16" name="Picture 15">
            <a:extLst>
              <a:ext uri="{FF2B5EF4-FFF2-40B4-BE49-F238E27FC236}">
                <a16:creationId xmlns:a16="http://schemas.microsoft.com/office/drawing/2014/main" id="{2354EF85-32F4-49A3-9781-99AC295C4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43" y="5650505"/>
            <a:ext cx="2219498" cy="1112517"/>
          </a:xfrm>
          <a:prstGeom prst="rect">
            <a:avLst/>
          </a:prstGeom>
        </p:spPr>
      </p:pic>
    </p:spTree>
    <p:extLst>
      <p:ext uri="{BB962C8B-B14F-4D97-AF65-F5344CB8AC3E}">
        <p14:creationId xmlns:p14="http://schemas.microsoft.com/office/powerpoint/2010/main" val="2418533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93F2-954B-4F4D-9767-01E7E78AC3CC}"/>
              </a:ext>
            </a:extLst>
          </p:cNvPr>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390C82DC-3E45-4718-8773-0221B00C10F4}"/>
              </a:ext>
            </a:extLst>
          </p:cNvPr>
          <p:cNvSpPr>
            <a:spLocks noGrp="1"/>
          </p:cNvSpPr>
          <p:nvPr>
            <p:ph type="dt" sz="half" idx="10"/>
          </p:nvPr>
        </p:nvSpPr>
        <p:spPr/>
        <p:txBody>
          <a:bodyPr/>
          <a:lstStyle>
            <a:lvl1pPr>
              <a:defRPr/>
            </a:lvl1pPr>
          </a:lstStyle>
          <a:p>
            <a:pPr>
              <a:defRPr/>
            </a:pPr>
            <a:fld id="{AC991D07-8777-4072-AA40-C3F7B102519E}" type="datetimeFigureOut">
              <a:rPr lang="en-GB"/>
              <a:pPr>
                <a:defRPr/>
              </a:pPr>
              <a:t>09/08/2024</a:t>
            </a:fld>
            <a:endParaRPr lang="en-GB"/>
          </a:p>
        </p:txBody>
      </p:sp>
      <p:sp>
        <p:nvSpPr>
          <p:cNvPr id="4" name="Footer Placeholder 4">
            <a:extLst>
              <a:ext uri="{FF2B5EF4-FFF2-40B4-BE49-F238E27FC236}">
                <a16:creationId xmlns:a16="http://schemas.microsoft.com/office/drawing/2014/main" id="{B19939A0-79D1-47A2-BBFA-B772162CE9C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AA665A5-5D20-4D47-862E-62FE8D284D9E}"/>
              </a:ext>
            </a:extLst>
          </p:cNvPr>
          <p:cNvSpPr>
            <a:spLocks noGrp="1"/>
          </p:cNvSpPr>
          <p:nvPr>
            <p:ph type="sldNum" sz="quarter" idx="12"/>
          </p:nvPr>
        </p:nvSpPr>
        <p:spPr/>
        <p:txBody>
          <a:bodyPr/>
          <a:lstStyle>
            <a:lvl1pPr>
              <a:defRPr/>
            </a:lvl1pPr>
          </a:lstStyle>
          <a:p>
            <a:pPr>
              <a:defRPr/>
            </a:pPr>
            <a:fld id="{9760A7C9-AB8C-4FC8-AACD-4AABEF90E3AC}" type="slidenum">
              <a:rPr lang="en-GB"/>
              <a:pPr>
                <a:defRPr/>
              </a:pPr>
              <a:t>‹#›</a:t>
            </a:fld>
            <a:endParaRPr lang="en-GB"/>
          </a:p>
        </p:txBody>
      </p:sp>
    </p:spTree>
    <p:extLst>
      <p:ext uri="{BB962C8B-B14F-4D97-AF65-F5344CB8AC3E}">
        <p14:creationId xmlns:p14="http://schemas.microsoft.com/office/powerpoint/2010/main" val="265376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ac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47DF6-BFD5-45DA-8B7D-3B14A5CDBDFB}"/>
              </a:ext>
            </a:extLst>
          </p:cNvPr>
          <p:cNvSpPr/>
          <p:nvPr userDrawn="1"/>
        </p:nvSpPr>
        <p:spPr>
          <a:xfrm>
            <a:off x="0" y="0"/>
            <a:ext cx="12192000" cy="1730755"/>
          </a:xfrm>
          <a:prstGeom prst="rect">
            <a:avLst/>
          </a:prstGeom>
          <a:solidFill>
            <a:srgbClr val="B11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402209" y="270880"/>
            <a:ext cx="5767364" cy="1325563"/>
          </a:xfrm>
        </p:spPr>
        <p:txBody>
          <a:bodyPr/>
          <a:lstStyle>
            <a:lvl1pPr>
              <a:defRPr>
                <a:solidFill>
                  <a:schemeClr val="bg2"/>
                </a:solidFill>
              </a:defRPr>
            </a:lvl1pPr>
          </a:lstStyle>
          <a:p>
            <a:r>
              <a:rPr lang="en-US"/>
              <a:t>Insert Title Here</a:t>
            </a:r>
            <a:endParaRPr lang="en-GB"/>
          </a:p>
        </p:txBody>
      </p:sp>
      <p:sp>
        <p:nvSpPr>
          <p:cNvPr id="18" name="TextBox 17">
            <a:extLst>
              <a:ext uri="{FF2B5EF4-FFF2-40B4-BE49-F238E27FC236}">
                <a16:creationId xmlns:a16="http://schemas.microsoft.com/office/drawing/2014/main" id="{ACCDDF81-0413-47F1-87FE-7D1C018E7D4D}"/>
              </a:ext>
            </a:extLst>
          </p:cNvPr>
          <p:cNvSpPr txBox="1"/>
          <p:nvPr userDrawn="1"/>
        </p:nvSpPr>
        <p:spPr>
          <a:xfrm>
            <a:off x="402209" y="1927562"/>
            <a:ext cx="9740277" cy="3409075"/>
          </a:xfrm>
          <a:prstGeom prst="rect">
            <a:avLst/>
          </a:prstGeom>
          <a:noFill/>
        </p:spPr>
        <p:txBody>
          <a:bodyPr wrap="square" rtlCol="0">
            <a:spAutoFit/>
          </a:bodyPr>
          <a:lstStyle/>
          <a:p>
            <a:pPr>
              <a:lnSpc>
                <a:spcPct val="150000"/>
              </a:lnSpc>
              <a:spcBef>
                <a:spcPts val="600"/>
              </a:spcBef>
              <a:spcAft>
                <a:spcPts val="600"/>
              </a:spcAft>
            </a:pPr>
            <a:r>
              <a:rPr lang="en-US" sz="2400">
                <a:solidFill>
                  <a:schemeClr val="tx2"/>
                </a:solidFill>
                <a:latin typeface="Segoe UI Semibold" panose="020B0702040204020203" pitchFamily="34" charset="0"/>
                <a:cs typeface="Segoe UI Semibold" panose="020B0702040204020203" pitchFamily="34" charset="0"/>
              </a:rPr>
              <a:t>Website: </a:t>
            </a:r>
            <a:r>
              <a:rPr lang="en-GB" altLang="en-US" sz="2400">
                <a:solidFill>
                  <a:schemeClr val="tx2"/>
                </a:solidFill>
                <a:latin typeface="Segoe UI Light" panose="020B0502040204020203" pitchFamily="34" charset="0"/>
                <a:cs typeface="Segoe UI Light" panose="020B0502040204020203" pitchFamily="34" charset="0"/>
              </a:rPr>
              <a:t>www.oiahe.org.uk </a:t>
            </a:r>
            <a:endParaRPr lang="en-US" sz="2400">
              <a:solidFill>
                <a:schemeClr val="tx2"/>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2400">
                <a:solidFill>
                  <a:schemeClr val="tx2"/>
                </a:solidFill>
                <a:latin typeface="Segoe UI Semibold" panose="020B0702040204020203" pitchFamily="34" charset="0"/>
                <a:cs typeface="Segoe UI Semibold" panose="020B0702040204020203" pitchFamily="34" charset="0"/>
              </a:rPr>
              <a:t>Telephone: </a:t>
            </a:r>
            <a:r>
              <a:rPr lang="en-GB" altLang="en-US" sz="2400">
                <a:solidFill>
                  <a:schemeClr val="tx2"/>
                </a:solidFill>
                <a:latin typeface="Segoe UI Light" panose="020B0502040204020203" pitchFamily="34" charset="0"/>
                <a:cs typeface="Segoe UI Light" panose="020B0502040204020203" pitchFamily="34" charset="0"/>
              </a:rPr>
              <a:t>0118 959 9813</a:t>
            </a:r>
            <a:endParaRPr lang="en-US" sz="2400">
              <a:solidFill>
                <a:schemeClr val="tx2"/>
              </a:solidFill>
              <a:latin typeface="Segoe UI Semibold" panose="020B0702040204020203" pitchFamily="34" charset="0"/>
              <a:cs typeface="Segoe UI Semibold" panose="020B0702040204020203" pitchFamily="34" charset="0"/>
            </a:endParaRPr>
          </a:p>
          <a:p>
            <a:pPr>
              <a:lnSpc>
                <a:spcPct val="150000"/>
              </a:lnSpc>
              <a:spcBef>
                <a:spcPts val="600"/>
              </a:spcBef>
              <a:spcAft>
                <a:spcPts val="600"/>
              </a:spcAft>
            </a:pPr>
            <a:r>
              <a:rPr lang="en-US" sz="2400">
                <a:solidFill>
                  <a:schemeClr val="tx2"/>
                </a:solidFill>
                <a:latin typeface="Segoe UI Semibold" panose="020B0702040204020203" pitchFamily="34" charset="0"/>
                <a:cs typeface="Segoe UI Semibold" panose="020B0702040204020203" pitchFamily="34" charset="0"/>
              </a:rPr>
              <a:t>General Email Enquiries: </a:t>
            </a:r>
            <a:r>
              <a:rPr lang="en-GB" altLang="en-US" sz="2400" i="0" u="none">
                <a:solidFill>
                  <a:srgbClr val="0068AF"/>
                </a:solidFill>
                <a:latin typeface="Segoe UI Light" panose="020B0502040204020203" pitchFamily="34" charset="0"/>
                <a:cs typeface="Segoe UI Light" panose="020B0502040204020203" pitchFamily="34" charset="0"/>
                <a:hlinkClick r:id="rId2">
                  <a:extLst>
                    <a:ext uri="{A12FA001-AC4F-418D-AE19-62706E023703}">
                      <ahyp:hlinkClr xmlns:ahyp="http://schemas.microsoft.com/office/drawing/2018/hyperlinkcolor" val="tx"/>
                    </a:ext>
                  </a:extLst>
                </a:hlinkClick>
              </a:rPr>
              <a:t>enquiries@oiahe.org.uk</a:t>
            </a:r>
            <a:endParaRPr lang="en-US" sz="2400">
              <a:solidFill>
                <a:srgbClr val="0068AF"/>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2400">
                <a:solidFill>
                  <a:schemeClr val="tx2"/>
                </a:solidFill>
                <a:latin typeface="Segoe UI Semibold" panose="020B0702040204020203" pitchFamily="34" charset="0"/>
                <a:cs typeface="Segoe UI Semibold" panose="020B0702040204020203" pitchFamily="34" charset="0"/>
              </a:rPr>
              <a:t>Outreach: </a:t>
            </a:r>
            <a:r>
              <a:rPr lang="en-GB" altLang="en-US" sz="2400" u="sng">
                <a:solidFill>
                  <a:srgbClr val="0068AF"/>
                </a:solidFill>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outreach@oiahe.org.uk</a:t>
            </a:r>
            <a:endParaRPr lang="en-GB" altLang="en-US" sz="2400" u="sng">
              <a:solidFill>
                <a:srgbClr val="0068AF"/>
              </a:solidFill>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GB" altLang="en-US" sz="2400" u="none">
                <a:solidFill>
                  <a:schemeClr val="tx2"/>
                </a:solidFill>
                <a:latin typeface="+mj-lt"/>
                <a:cs typeface="Segoe UI Light" panose="020B0502040204020203" pitchFamily="34" charset="0"/>
              </a:rPr>
              <a:t>Follow us:</a:t>
            </a:r>
          </a:p>
        </p:txBody>
      </p:sp>
      <p:sp>
        <p:nvSpPr>
          <p:cNvPr id="22" name="TextBox 21">
            <a:extLst>
              <a:ext uri="{FF2B5EF4-FFF2-40B4-BE49-F238E27FC236}">
                <a16:creationId xmlns:a16="http://schemas.microsoft.com/office/drawing/2014/main" id="{4B701A50-0006-48C7-A43F-FEE90F65DA09}"/>
              </a:ext>
            </a:extLst>
          </p:cNvPr>
          <p:cNvSpPr txBox="1"/>
          <p:nvPr userDrawn="1"/>
        </p:nvSpPr>
        <p:spPr>
          <a:xfrm>
            <a:off x="3104916" y="4928817"/>
            <a:ext cx="3857601" cy="1477328"/>
          </a:xfrm>
          <a:prstGeom prst="rect">
            <a:avLst/>
          </a:prstGeom>
          <a:noFill/>
        </p:spPr>
        <p:txBody>
          <a:bodyPr wrap="square" rtlCol="0">
            <a:spAutoFit/>
          </a:bodyPr>
          <a:lstStyle/>
          <a:p>
            <a:r>
              <a:rPr lang="en-US" sz="1800">
                <a:solidFill>
                  <a:schemeClr val="tx2"/>
                </a:solidFill>
                <a:latin typeface="Segoe UI Light" panose="020B0502040204020203" pitchFamily="34" charset="0"/>
                <a:cs typeface="Segoe UI Light" panose="020B0502040204020203" pitchFamily="34" charset="0"/>
              </a:rPr>
              <a:t>@oiahe</a:t>
            </a:r>
          </a:p>
          <a:p>
            <a:endParaRPr lang="en-US" sz="1800">
              <a:solidFill>
                <a:schemeClr val="tx2"/>
              </a:solidFill>
              <a:latin typeface="Segoe UI Light" panose="020B0502040204020203" pitchFamily="34" charset="0"/>
              <a:cs typeface="Segoe UI Light" panose="020B0502040204020203" pitchFamily="34" charset="0"/>
            </a:endParaRPr>
          </a:p>
          <a:p>
            <a:r>
              <a:rPr lang="en-GB" altLang="en-US" sz="1800">
                <a:solidFill>
                  <a:schemeClr val="tx2"/>
                </a:solidFill>
                <a:latin typeface="Segoe UI Light" panose="020B0502040204020203" pitchFamily="34" charset="0"/>
                <a:cs typeface="Segoe UI Light" panose="020B0502040204020203" pitchFamily="34" charset="0"/>
              </a:rPr>
              <a:t>Office of the Independent Adjudicator</a:t>
            </a:r>
          </a:p>
          <a:p>
            <a:endParaRPr lang="en-GB" sz="1800">
              <a:solidFill>
                <a:schemeClr val="tx2"/>
              </a:solidFill>
              <a:latin typeface="Segoe UI Light" panose="020B0502040204020203" pitchFamily="34" charset="0"/>
              <a:cs typeface="Segoe UI Light" panose="020B0502040204020203" pitchFamily="34" charset="0"/>
            </a:endParaRPr>
          </a:p>
          <a:p>
            <a:r>
              <a:rPr lang="en-GB" altLang="en-US" sz="1800">
                <a:solidFill>
                  <a:schemeClr val="tx2"/>
                </a:solidFill>
                <a:latin typeface="Segoe UI Light" panose="020B0502040204020203" pitchFamily="34" charset="0"/>
                <a:cs typeface="Segoe UI Light" panose="020B0502040204020203" pitchFamily="34" charset="0"/>
              </a:rPr>
              <a:t>officeindependentadjudicator</a:t>
            </a:r>
            <a:endParaRPr lang="en-GB" sz="1800">
              <a:solidFill>
                <a:schemeClr val="tx2"/>
              </a:solidFill>
              <a:latin typeface="Segoe UI Light" panose="020B0502040204020203" pitchFamily="34" charset="0"/>
              <a:cs typeface="Segoe UI Light" panose="020B0502040204020203" pitchFamily="34" charset="0"/>
            </a:endParaRPr>
          </a:p>
        </p:txBody>
      </p:sp>
      <p:pic>
        <p:nvPicPr>
          <p:cNvPr id="13" name="Picture 12" descr="Twitter logo">
            <a:extLst>
              <a:ext uri="{FF2B5EF4-FFF2-40B4-BE49-F238E27FC236}">
                <a16:creationId xmlns:a16="http://schemas.microsoft.com/office/drawing/2014/main" id="{A8466C84-3B46-4941-92F0-41D1675E8A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34503" y="4884243"/>
            <a:ext cx="511946" cy="509374"/>
          </a:xfrm>
          <a:prstGeom prst="rect">
            <a:avLst/>
          </a:prstGeom>
        </p:spPr>
      </p:pic>
      <p:pic>
        <p:nvPicPr>
          <p:cNvPr id="15" name="Picture 14" descr="LinkedIn Icon">
            <a:extLst>
              <a:ext uri="{FF2B5EF4-FFF2-40B4-BE49-F238E27FC236}">
                <a16:creationId xmlns:a16="http://schemas.microsoft.com/office/drawing/2014/main" id="{1FDFE5F7-DE2C-429C-B7C3-7B8A0D69D8B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604471" y="5450597"/>
            <a:ext cx="383511" cy="381584"/>
          </a:xfrm>
          <a:prstGeom prst="rect">
            <a:avLst/>
          </a:prstGeom>
        </p:spPr>
      </p:pic>
      <p:pic>
        <p:nvPicPr>
          <p:cNvPr id="16" name="Picture 15" descr="Instagram icon">
            <a:extLst>
              <a:ext uri="{FF2B5EF4-FFF2-40B4-BE49-F238E27FC236}">
                <a16:creationId xmlns:a16="http://schemas.microsoft.com/office/drawing/2014/main" id="{BBDB541B-2487-441F-8C2D-0B7852964C1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11890" y="6017054"/>
            <a:ext cx="381019" cy="380050"/>
          </a:xfrm>
          <a:prstGeom prst="rect">
            <a:avLst/>
          </a:prstGeom>
        </p:spPr>
      </p:pic>
      <p:pic>
        <p:nvPicPr>
          <p:cNvPr id="19" name="Picture 18" descr="OIA logo">
            <a:extLst>
              <a:ext uri="{FF2B5EF4-FFF2-40B4-BE49-F238E27FC236}">
                <a16:creationId xmlns:a16="http://schemas.microsoft.com/office/drawing/2014/main" id="{8DBF1DD8-0789-42E1-9299-8BC27E36F9D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286750" y="3424468"/>
            <a:ext cx="3075547" cy="1293773"/>
          </a:xfrm>
          <a:prstGeom prst="rect">
            <a:avLst/>
          </a:prstGeom>
        </p:spPr>
      </p:pic>
    </p:spTree>
    <p:extLst>
      <p:ext uri="{BB962C8B-B14F-4D97-AF65-F5344CB8AC3E}">
        <p14:creationId xmlns:p14="http://schemas.microsoft.com/office/powerpoint/2010/main" val="1142005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Question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1EE3EA-361C-4975-B7CA-A08777192E78}"/>
              </a:ext>
            </a:extLst>
          </p:cNvPr>
          <p:cNvSpPr/>
          <p:nvPr/>
        </p:nvSpPr>
        <p:spPr>
          <a:xfrm>
            <a:off x="0" y="0"/>
            <a:ext cx="12286264" cy="685800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A047DF6-BFD5-45DA-8B7D-3B14A5CDBDFB}"/>
              </a:ext>
            </a:extLst>
          </p:cNvPr>
          <p:cNvSpPr/>
          <p:nvPr/>
        </p:nvSpPr>
        <p:spPr>
          <a:xfrm>
            <a:off x="-124692" y="2567151"/>
            <a:ext cx="12410955" cy="1723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3212318" y="2766217"/>
            <a:ext cx="5767364" cy="1325563"/>
          </a:xfrm>
        </p:spPr>
        <p:txBody>
          <a:bodyPr/>
          <a:lstStyle>
            <a:lvl1pPr>
              <a:defRPr>
                <a:solidFill>
                  <a:schemeClr val="bg1"/>
                </a:solidFill>
              </a:defRPr>
            </a:lvl1pPr>
          </a:lstStyle>
          <a:p>
            <a:r>
              <a:rPr lang="en-US"/>
              <a:t>Insert Title Here</a:t>
            </a:r>
            <a:endParaRPr lang="en-GB"/>
          </a:p>
        </p:txBody>
      </p:sp>
      <p:pic>
        <p:nvPicPr>
          <p:cNvPr id="4" name="Picture 3">
            <a:extLst>
              <a:ext uri="{FF2B5EF4-FFF2-40B4-BE49-F238E27FC236}">
                <a16:creationId xmlns:a16="http://schemas.microsoft.com/office/drawing/2014/main" id="{F06A1848-A711-4ED0-BE2B-1C9645E2AA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01942" y="0"/>
            <a:ext cx="2649452" cy="1328030"/>
          </a:xfrm>
          <a:prstGeom prst="rect">
            <a:avLst/>
          </a:prstGeom>
        </p:spPr>
      </p:pic>
    </p:spTree>
    <p:extLst>
      <p:ext uri="{BB962C8B-B14F-4D97-AF65-F5344CB8AC3E}">
        <p14:creationId xmlns:p14="http://schemas.microsoft.com/office/powerpoint/2010/main" val="1828305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ullet Poi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userDrawn="1"/>
        </p:nvSpPr>
        <p:spPr>
          <a:xfrm>
            <a:off x="1" y="0"/>
            <a:ext cx="12192000" cy="1907455"/>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3"/>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3105150"/>
          </a:xfrm>
        </p:spPr>
        <p:txBody>
          <a:bodyPr/>
          <a:lstStyle>
            <a:lvl1pPr>
              <a:defRPr>
                <a:latin typeface="Segoe UI Light" panose="020B0502040204020203" pitchFamily="34" charset="0"/>
                <a:cs typeface="Segoe UI Light" panose="020B0502040204020203" pitchFamily="34" charset="0"/>
              </a:defRPr>
            </a:lvl1pPr>
          </a:lstStyle>
          <a:p>
            <a:pPr lvl="0"/>
            <a:r>
              <a:rPr lang="en-US"/>
              <a:t>Insert Detailed Bullet Points Here</a:t>
            </a:r>
            <a:endParaRPr lang="en-GB"/>
          </a:p>
        </p:txBody>
      </p:sp>
      <p:pic>
        <p:nvPicPr>
          <p:cNvPr id="6" name="Picture 5" descr="OIA logo">
            <a:extLst>
              <a:ext uri="{FF2B5EF4-FFF2-40B4-BE49-F238E27FC236}">
                <a16:creationId xmlns:a16="http://schemas.microsoft.com/office/drawing/2014/main" id="{21B9A5EF-FEF1-4CB9-80AD-A130E4C57D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480299" y="339296"/>
            <a:ext cx="2451604" cy="1228859"/>
          </a:xfrm>
          <a:prstGeom prst="rect">
            <a:avLst/>
          </a:prstGeom>
        </p:spPr>
      </p:pic>
    </p:spTree>
    <p:extLst>
      <p:ext uri="{BB962C8B-B14F-4D97-AF65-F5344CB8AC3E}">
        <p14:creationId xmlns:p14="http://schemas.microsoft.com/office/powerpoint/2010/main" val="1433164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C3BD-AD92-4A4B-B181-6BFB231F20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6267DA-E4ED-411C-AA71-C7A4E3DBBD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7242D8-DEA6-4079-AB1E-4D8A60B79A2C}"/>
              </a:ext>
            </a:extLst>
          </p:cNvPr>
          <p:cNvSpPr>
            <a:spLocks noGrp="1"/>
          </p:cNvSpPr>
          <p:nvPr>
            <p:ph type="dt" sz="half" idx="10"/>
          </p:nvPr>
        </p:nvSpPr>
        <p:spPr/>
        <p:txBody>
          <a:bodyPr/>
          <a:lstStyle>
            <a:lvl1pPr>
              <a:defRPr/>
            </a:lvl1pPr>
          </a:lstStyle>
          <a:p>
            <a:pPr>
              <a:defRPr/>
            </a:pPr>
            <a:fld id="{E5AE39C4-DA27-4E75-8BFF-A6E61C43B19D}" type="datetimeFigureOut">
              <a:rPr lang="en-GB"/>
              <a:pPr>
                <a:defRPr/>
              </a:pPr>
              <a:t>09/08/2024</a:t>
            </a:fld>
            <a:endParaRPr lang="en-GB"/>
          </a:p>
        </p:txBody>
      </p:sp>
      <p:sp>
        <p:nvSpPr>
          <p:cNvPr id="5" name="Footer Placeholder 4">
            <a:extLst>
              <a:ext uri="{FF2B5EF4-FFF2-40B4-BE49-F238E27FC236}">
                <a16:creationId xmlns:a16="http://schemas.microsoft.com/office/drawing/2014/main" id="{6992E8DF-286D-4C3D-9018-A26E583DD2C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62B27A9-FC55-42EA-81D3-7C94A7C5AB60}"/>
              </a:ext>
            </a:extLst>
          </p:cNvPr>
          <p:cNvSpPr>
            <a:spLocks noGrp="1"/>
          </p:cNvSpPr>
          <p:nvPr>
            <p:ph type="sldNum" sz="quarter" idx="12"/>
          </p:nvPr>
        </p:nvSpPr>
        <p:spPr/>
        <p:txBody>
          <a:bodyPr/>
          <a:lstStyle>
            <a:lvl1pPr>
              <a:defRPr/>
            </a:lvl1pPr>
          </a:lstStyle>
          <a:p>
            <a:pPr>
              <a:defRPr/>
            </a:pPr>
            <a:fld id="{3E9929D4-1938-46BD-B376-1A5507D28882}" type="slidenum">
              <a:rPr lang="en-GB"/>
              <a:pPr>
                <a:defRPr/>
              </a:pPr>
              <a:t>‹#›</a:t>
            </a:fld>
            <a:endParaRPr lang="en-GB"/>
          </a:p>
        </p:txBody>
      </p:sp>
    </p:spTree>
    <p:extLst>
      <p:ext uri="{BB962C8B-B14F-4D97-AF65-F5344CB8AC3E}">
        <p14:creationId xmlns:p14="http://schemas.microsoft.com/office/powerpoint/2010/main" val="2106805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1B8C-FA70-4E71-84C2-70FFDBE27B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EECD77-7596-4EEF-BC51-47C84DE845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C17FCD-F361-4CA7-B6E1-B5934A78FC93}"/>
              </a:ext>
            </a:extLst>
          </p:cNvPr>
          <p:cNvSpPr>
            <a:spLocks noGrp="1"/>
          </p:cNvSpPr>
          <p:nvPr>
            <p:ph type="dt" sz="half" idx="10"/>
          </p:nvPr>
        </p:nvSpPr>
        <p:spPr/>
        <p:txBody>
          <a:bodyPr/>
          <a:lstStyle/>
          <a:p>
            <a:fld id="{6C10772D-43A1-4BE9-A77C-0D7D8B78E710}" type="datetimeFigureOut">
              <a:rPr lang="en-GB" smtClean="0"/>
              <a:t>09/08/2024</a:t>
            </a:fld>
            <a:endParaRPr lang="en-GB"/>
          </a:p>
        </p:txBody>
      </p:sp>
      <p:sp>
        <p:nvSpPr>
          <p:cNvPr id="5" name="Footer Placeholder 4">
            <a:extLst>
              <a:ext uri="{FF2B5EF4-FFF2-40B4-BE49-F238E27FC236}">
                <a16:creationId xmlns:a16="http://schemas.microsoft.com/office/drawing/2014/main" id="{F844B8B4-43FA-495D-BE1B-323D449822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1FC453-A629-4A37-ABE3-EC705B34A4FC}"/>
              </a:ext>
            </a:extLst>
          </p:cNvPr>
          <p:cNvSpPr>
            <a:spLocks noGrp="1"/>
          </p:cNvSpPr>
          <p:nvPr>
            <p:ph type="sldNum" sz="quarter" idx="12"/>
          </p:nvPr>
        </p:nvSpPr>
        <p:spPr/>
        <p:txBody>
          <a:bodyPr/>
          <a:lstStyle/>
          <a:p>
            <a:fld id="{AFCEB0CE-4AFC-4334-89EF-F21E597AA78F}" type="slidenum">
              <a:rPr lang="en-GB" smtClean="0"/>
              <a:t>‹#›</a:t>
            </a:fld>
            <a:endParaRPr lang="en-GB"/>
          </a:p>
        </p:txBody>
      </p:sp>
    </p:spTree>
    <p:extLst>
      <p:ext uri="{BB962C8B-B14F-4D97-AF65-F5344CB8AC3E}">
        <p14:creationId xmlns:p14="http://schemas.microsoft.com/office/powerpoint/2010/main" val="1380069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B71A4D-BFC8-4AC0-84F3-B641FB16EDCF}"/>
              </a:ext>
            </a:extLst>
          </p:cNvPr>
          <p:cNvSpPr/>
          <p:nvPr/>
        </p:nvSpPr>
        <p:spPr>
          <a:xfrm>
            <a:off x="0" y="1935126"/>
            <a:ext cx="7440613" cy="2626241"/>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BC148FF-BC76-4997-A7FB-F14E07113794}"/>
              </a:ext>
            </a:extLst>
          </p:cNvPr>
          <p:cNvSpPr>
            <a:spLocks noGrp="1"/>
          </p:cNvSpPr>
          <p:nvPr>
            <p:ph type="ctrTitle" hasCustomPrompt="1"/>
          </p:nvPr>
        </p:nvSpPr>
        <p:spPr>
          <a:xfrm>
            <a:off x="390247" y="1935126"/>
            <a:ext cx="6376313" cy="2626241"/>
          </a:xfrm>
        </p:spPr>
        <p:txBody>
          <a:bodyPr anchor="ctr"/>
          <a:lstStyle>
            <a:lvl1pPr algn="l">
              <a:defRPr sz="6000">
                <a:solidFill>
                  <a:schemeClr val="bg2"/>
                </a:solidFill>
              </a:defRPr>
            </a:lvl1pPr>
          </a:lstStyle>
          <a:p>
            <a:r>
              <a:rPr lang="en-US"/>
              <a:t>Insert Title Here</a:t>
            </a:r>
            <a:endParaRPr lang="en-GB"/>
          </a:p>
        </p:txBody>
      </p:sp>
      <p:sp>
        <p:nvSpPr>
          <p:cNvPr id="3" name="Subtitle 2">
            <a:extLst>
              <a:ext uri="{FF2B5EF4-FFF2-40B4-BE49-F238E27FC236}">
                <a16:creationId xmlns:a16="http://schemas.microsoft.com/office/drawing/2014/main" id="{0D46B9CB-B170-4CBB-9BFC-5CA6FF949927}"/>
              </a:ext>
            </a:extLst>
          </p:cNvPr>
          <p:cNvSpPr>
            <a:spLocks noGrp="1"/>
          </p:cNvSpPr>
          <p:nvPr>
            <p:ph type="subTitle" idx="1" hasCustomPrompt="1"/>
          </p:nvPr>
        </p:nvSpPr>
        <p:spPr>
          <a:xfrm>
            <a:off x="390247" y="4609829"/>
            <a:ext cx="6376313" cy="499670"/>
          </a:xfr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Name Here</a:t>
            </a:r>
            <a:endParaRPr lang="en-GB"/>
          </a:p>
        </p:txBody>
      </p:sp>
      <p:sp>
        <p:nvSpPr>
          <p:cNvPr id="22" name="Text Placeholder 21">
            <a:extLst>
              <a:ext uri="{FF2B5EF4-FFF2-40B4-BE49-F238E27FC236}">
                <a16:creationId xmlns:a16="http://schemas.microsoft.com/office/drawing/2014/main" id="{2EA94D03-6F88-4A4A-91EC-5FDA261C08DA}"/>
              </a:ext>
            </a:extLst>
          </p:cNvPr>
          <p:cNvSpPr>
            <a:spLocks noGrp="1"/>
          </p:cNvSpPr>
          <p:nvPr>
            <p:ph type="body" sz="quarter" idx="10" hasCustomPrompt="1"/>
          </p:nvPr>
        </p:nvSpPr>
        <p:spPr>
          <a:xfrm>
            <a:off x="390247" y="5355204"/>
            <a:ext cx="3134562" cy="358992"/>
          </a:xfrm>
        </p:spPr>
        <p:txBody>
          <a:bodyPr>
            <a:normAutofit/>
          </a:bodyPr>
          <a:lstStyle>
            <a:lvl1pPr marL="0" indent="0" algn="l">
              <a:buNone/>
              <a:defRPr sz="1800">
                <a:solidFill>
                  <a:schemeClr val="tx1"/>
                </a:solidFill>
              </a:defRPr>
            </a:lvl1pPr>
          </a:lstStyle>
          <a:p>
            <a:pPr lvl="0"/>
            <a:r>
              <a:rPr lang="en-US"/>
              <a:t>Insert Date Here</a:t>
            </a:r>
            <a:endParaRPr lang="en-GB"/>
          </a:p>
        </p:txBody>
      </p:sp>
      <p:pic>
        <p:nvPicPr>
          <p:cNvPr id="12" name="Picture 11" descr="OIA logo">
            <a:extLst>
              <a:ext uri="{FF2B5EF4-FFF2-40B4-BE49-F238E27FC236}">
                <a16:creationId xmlns:a16="http://schemas.microsoft.com/office/drawing/2014/main" id="{1CB9DB34-25AF-4A80-8EB8-08E99D2316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796" y="349135"/>
            <a:ext cx="1689042" cy="710520"/>
          </a:xfrm>
          <a:prstGeom prst="rect">
            <a:avLst/>
          </a:prstGeom>
        </p:spPr>
      </p:pic>
      <p:pic>
        <p:nvPicPr>
          <p:cNvPr id="10" name="Picture 9" descr="Twitter logo">
            <a:extLst>
              <a:ext uri="{FF2B5EF4-FFF2-40B4-BE49-F238E27FC236}">
                <a16:creationId xmlns:a16="http://schemas.microsoft.com/office/drawing/2014/main" id="{61F10153-F429-42B4-874A-273FB236C9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4592" y="6243725"/>
            <a:ext cx="617377" cy="614275"/>
          </a:xfrm>
          <a:prstGeom prst="rect">
            <a:avLst/>
          </a:prstGeom>
        </p:spPr>
      </p:pic>
      <p:pic>
        <p:nvPicPr>
          <p:cNvPr id="11" name="Picture 10" descr="LinkedIn Icon">
            <a:extLst>
              <a:ext uri="{FF2B5EF4-FFF2-40B4-BE49-F238E27FC236}">
                <a16:creationId xmlns:a16="http://schemas.microsoft.com/office/drawing/2014/main" id="{C1772534-61F5-4704-B966-914256EF93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6252" y="6245085"/>
            <a:ext cx="547897" cy="545144"/>
          </a:xfrm>
          <a:prstGeom prst="rect">
            <a:avLst/>
          </a:prstGeom>
        </p:spPr>
      </p:pic>
      <p:pic>
        <p:nvPicPr>
          <p:cNvPr id="14" name="Picture 13" descr="Instagram icon">
            <a:extLst>
              <a:ext uri="{FF2B5EF4-FFF2-40B4-BE49-F238E27FC236}">
                <a16:creationId xmlns:a16="http://schemas.microsoft.com/office/drawing/2014/main" id="{269EEA2F-F131-4515-A935-8B25C057CB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8432" y="6243725"/>
            <a:ext cx="547898" cy="546504"/>
          </a:xfrm>
          <a:prstGeom prst="rect">
            <a:avLst/>
          </a:prstGeom>
        </p:spPr>
      </p:pic>
      <p:sp>
        <p:nvSpPr>
          <p:cNvPr id="5" name="Picture Placeholder 4">
            <a:extLst>
              <a:ext uri="{FF2B5EF4-FFF2-40B4-BE49-F238E27FC236}">
                <a16:creationId xmlns:a16="http://schemas.microsoft.com/office/drawing/2014/main" id="{1A85CBF5-0764-41F7-A984-5756E68F93DC}"/>
              </a:ext>
            </a:extLst>
          </p:cNvPr>
          <p:cNvSpPr>
            <a:spLocks noGrp="1"/>
          </p:cNvSpPr>
          <p:nvPr>
            <p:ph type="pic" sz="quarter" idx="11"/>
          </p:nvPr>
        </p:nvSpPr>
        <p:spPr>
          <a:xfrm>
            <a:off x="7440613" y="0"/>
            <a:ext cx="4751387" cy="6858000"/>
          </a:xfrm>
        </p:spPr>
        <p:txBody>
          <a:bodyPr/>
          <a:lstStyle/>
          <a:p>
            <a:endParaRPr lang="en-GB"/>
          </a:p>
        </p:txBody>
      </p:sp>
    </p:spTree>
    <p:extLst>
      <p:ext uri="{BB962C8B-B14F-4D97-AF65-F5344CB8AC3E}">
        <p14:creationId xmlns:p14="http://schemas.microsoft.com/office/powerpoint/2010/main" val="516208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1325563"/>
          </a:xfrm>
        </p:spPr>
        <p:txBody>
          <a:bodyPr/>
          <a:lstStyle>
            <a:lvl1pPr>
              <a:defRPr/>
            </a:lvl1pPr>
          </a:lstStyle>
          <a:p>
            <a:r>
              <a:rPr lang="en-US"/>
              <a:t>Insert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990725" y="2120106"/>
            <a:ext cx="9429750" cy="4351338"/>
          </a:xfrm>
        </p:spPr>
        <p:txBody>
          <a:bodyPr>
            <a:normAutofit/>
          </a:bodyPr>
          <a:lstStyle>
            <a:lvl1pPr marL="457200" indent="-457200">
              <a:lnSpc>
                <a:spcPct val="100000"/>
              </a:lnSpc>
              <a:spcBef>
                <a:spcPts val="3000"/>
              </a:spcBef>
              <a:buFont typeface="Arial" panose="020B0604020202020204" pitchFamily="34" charset="0"/>
              <a:buChar char="•"/>
              <a:defRPr sz="3200" b="1"/>
            </a:lvl1pPr>
          </a:lstStyle>
          <a:p>
            <a:pPr lvl="0"/>
            <a:r>
              <a:rPr lang="en-US"/>
              <a:t>Insert Outlining Bullet Points Here</a:t>
            </a:r>
          </a:p>
        </p:txBody>
      </p:sp>
      <p:sp>
        <p:nvSpPr>
          <p:cNvPr id="7" name="Rectangle 6">
            <a:extLst>
              <a:ext uri="{FF2B5EF4-FFF2-40B4-BE49-F238E27FC236}">
                <a16:creationId xmlns:a16="http://schemas.microsoft.com/office/drawing/2014/main" id="{8F406CC2-3A3A-41E1-8182-C7932E73A318}"/>
              </a:ext>
            </a:extLst>
          </p:cNvPr>
          <p:cNvSpPr/>
          <p:nvPr/>
        </p:nvSpPr>
        <p:spPr>
          <a:xfrm>
            <a:off x="0" y="0"/>
            <a:ext cx="1419225" cy="6936828"/>
          </a:xfrm>
          <a:prstGeom prst="rect">
            <a:avLst/>
          </a:prstGeom>
          <a:solidFill>
            <a:srgbClr val="B1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25669288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_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675265"/>
          </a:xfrm>
        </p:spPr>
        <p:txBody>
          <a:bodyPr>
            <a:normAutofit/>
          </a:bodyPr>
          <a:lstStyle>
            <a:lvl1pPr>
              <a:defRPr sz="2800">
                <a:solidFill>
                  <a:schemeClr val="tx1"/>
                </a:solidFill>
              </a:defRPr>
            </a:lvl1pPr>
          </a:lstStyle>
          <a:p>
            <a:r>
              <a:rPr lang="en-US"/>
              <a:t>Insert Sub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419225" y="1399669"/>
            <a:ext cx="9429750" cy="4262221"/>
          </a:xfrm>
        </p:spPr>
        <p:txBody>
          <a:bodyPr>
            <a:normAutofit/>
          </a:bodyPr>
          <a:lstStyle>
            <a:lvl1pPr marL="457200" indent="-457200">
              <a:lnSpc>
                <a:spcPct val="100000"/>
              </a:lnSpc>
              <a:spcBef>
                <a:spcPts val="1000"/>
              </a:spcBef>
              <a:buFont typeface="Arial" panose="020B0604020202020204" pitchFamily="34" charset="0"/>
              <a:buChar char="•"/>
              <a:defRPr sz="2000" b="0">
                <a:latin typeface="Segoe UI Light" panose="020B0502040204020203" pitchFamily="34" charset="0"/>
                <a:cs typeface="Segoe UI Light" panose="020B0502040204020203" pitchFamily="34" charset="0"/>
              </a:defRPr>
            </a:lvl1pPr>
          </a:lstStyle>
          <a:p>
            <a:pPr lvl="0"/>
            <a:r>
              <a:rPr lang="en-US"/>
              <a:t>Insert Bullet Points Here</a:t>
            </a:r>
          </a:p>
        </p:txBody>
      </p:sp>
      <p:sp>
        <p:nvSpPr>
          <p:cNvPr id="7" name="Rectangle 6">
            <a:extLst>
              <a:ext uri="{FF2B5EF4-FFF2-40B4-BE49-F238E27FC236}">
                <a16:creationId xmlns:a16="http://schemas.microsoft.com/office/drawing/2014/main" id="{8F406CC2-3A3A-41E1-8182-C7932E73A318}"/>
              </a:ext>
            </a:extLst>
          </p:cNvPr>
          <p:cNvSpPr/>
          <p:nvPr/>
        </p:nvSpPr>
        <p:spPr>
          <a:xfrm>
            <a:off x="0" y="0"/>
            <a:ext cx="1419225" cy="6936828"/>
          </a:xfrm>
          <a:prstGeom prst="rect">
            <a:avLst/>
          </a:prstGeom>
          <a:solidFill>
            <a:srgbClr val="B1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3863401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 Poi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p:nvSpPr>
        <p:spPr>
          <a:xfrm>
            <a:off x="0" y="0"/>
            <a:ext cx="12258675" cy="1907455"/>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3"/>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3105150"/>
          </a:xfrm>
        </p:spPr>
        <p:txBody>
          <a:bodyPr/>
          <a:lstStyle>
            <a:lvl1pPr>
              <a:defRPr>
                <a:latin typeface="Segoe UI Light" panose="020B0502040204020203" pitchFamily="34" charset="0"/>
                <a:cs typeface="Segoe UI Light" panose="020B0502040204020203" pitchFamily="34" charset="0"/>
              </a:defRPr>
            </a:lvl1pPr>
          </a:lstStyle>
          <a:p>
            <a:pPr lvl="0"/>
            <a:r>
              <a:rPr lang="en-US"/>
              <a:t>Insert Detailed Bullet Points Here</a:t>
            </a:r>
            <a:endParaRPr lang="en-GB"/>
          </a:p>
        </p:txBody>
      </p:sp>
      <p:pic>
        <p:nvPicPr>
          <p:cNvPr id="6" name="Picture 5" descr="OIA logo">
            <a:extLst>
              <a:ext uri="{FF2B5EF4-FFF2-40B4-BE49-F238E27FC236}">
                <a16:creationId xmlns:a16="http://schemas.microsoft.com/office/drawing/2014/main" id="{21B9A5EF-FEF1-4CB9-80AD-A130E4C57D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80299" y="339296"/>
            <a:ext cx="2451604" cy="1228859"/>
          </a:xfrm>
          <a:prstGeom prst="rect">
            <a:avLst/>
          </a:prstGeom>
        </p:spPr>
      </p:pic>
    </p:spTree>
    <p:extLst>
      <p:ext uri="{BB962C8B-B14F-4D97-AF65-F5344CB8AC3E}">
        <p14:creationId xmlns:p14="http://schemas.microsoft.com/office/powerpoint/2010/main" val="272336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p:nvSpPr>
        <p:spPr>
          <a:xfrm>
            <a:off x="-94264" y="0"/>
            <a:ext cx="486629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500062" y="457200"/>
            <a:ext cx="4271963" cy="794657"/>
          </a:xfrm>
        </p:spPr>
        <p:txBody>
          <a:bodyPr anchor="b">
            <a:normAutofit/>
          </a:bodyPr>
          <a:lstStyle>
            <a:lvl1pPr>
              <a:defRPr sz="4400">
                <a:solidFill>
                  <a:schemeClr val="bg2"/>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9" name="Chart Placeholder 8">
            <a:extLst>
              <a:ext uri="{FF2B5EF4-FFF2-40B4-BE49-F238E27FC236}">
                <a16:creationId xmlns:a16="http://schemas.microsoft.com/office/drawing/2014/main" id="{402F3A9E-AB11-4EE9-9C5F-F66226F0E6AD}"/>
              </a:ext>
            </a:extLst>
          </p:cNvPr>
          <p:cNvSpPr>
            <a:spLocks noGrp="1"/>
          </p:cNvSpPr>
          <p:nvPr>
            <p:ph type="chart" sz="quarter" idx="10"/>
          </p:nvPr>
        </p:nvSpPr>
        <p:spPr>
          <a:xfrm>
            <a:off x="4772025" y="457200"/>
            <a:ext cx="6919913" cy="5148943"/>
          </a:xfrm>
        </p:spPr>
        <p:txBody>
          <a:bodyPr/>
          <a:lstStyle/>
          <a:p>
            <a:endParaRPr lang="en-GB"/>
          </a:p>
        </p:txBody>
      </p:sp>
      <p:pic>
        <p:nvPicPr>
          <p:cNvPr id="13" name="Picture 12" descr="A picture containing graphical user interface&#10;&#10;Description automatically generated">
            <a:extLst>
              <a:ext uri="{FF2B5EF4-FFF2-40B4-BE49-F238E27FC236}">
                <a16:creationId xmlns:a16="http://schemas.microsoft.com/office/drawing/2014/main" id="{27A9A910-5A40-4785-A3BD-2FC0AA5EA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899" y="5726845"/>
            <a:ext cx="2402039" cy="1010452"/>
          </a:xfrm>
          <a:prstGeom prst="rect">
            <a:avLst/>
          </a:prstGeom>
        </p:spPr>
      </p:pic>
    </p:spTree>
    <p:extLst>
      <p:ext uri="{BB962C8B-B14F-4D97-AF65-F5344CB8AC3E}">
        <p14:creationId xmlns:p14="http://schemas.microsoft.com/office/powerpoint/2010/main" val="38994591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9868B1-6435-4BCC-A088-EF23116B7581}"/>
              </a:ext>
            </a:extLst>
          </p:cNvPr>
          <p:cNvSpPr>
            <a:spLocks noGrp="1"/>
          </p:cNvSpPr>
          <p:nvPr>
            <p:ph type="pic" sz="quarter" idx="13"/>
          </p:nvPr>
        </p:nvSpPr>
        <p:spPr>
          <a:xfrm>
            <a:off x="4995805" y="-31013"/>
            <a:ext cx="7239247" cy="6931054"/>
          </a:xfrm>
          <a:custGeom>
            <a:avLst/>
            <a:gdLst>
              <a:gd name="connsiteX0" fmla="*/ 0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0 w 7122623"/>
              <a:gd name="connsiteY4" fmla="*/ 0 h 6846970"/>
              <a:gd name="connsiteX0" fmla="*/ 5029200 w 7122623"/>
              <a:gd name="connsiteY0" fmla="*/ 9525 h 6846970"/>
              <a:gd name="connsiteX1" fmla="*/ 7122623 w 7122623"/>
              <a:gd name="connsiteY1" fmla="*/ 0 h 6846970"/>
              <a:gd name="connsiteX2" fmla="*/ 7122623 w 7122623"/>
              <a:gd name="connsiteY2" fmla="*/ 6846970 h 6846970"/>
              <a:gd name="connsiteX3" fmla="*/ 0 w 7122623"/>
              <a:gd name="connsiteY3" fmla="*/ 6846970 h 6846970"/>
              <a:gd name="connsiteX4" fmla="*/ 5029200 w 7122623"/>
              <a:gd name="connsiteY4" fmla="*/ 9525 h 6846970"/>
              <a:gd name="connsiteX0" fmla="*/ 5076825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5076825 w 7122623"/>
              <a:gd name="connsiteY4" fmla="*/ 0 h 6846970"/>
              <a:gd name="connsiteX0" fmla="*/ 5087335 w 7122623"/>
              <a:gd name="connsiteY0" fmla="*/ 0 h 6878501"/>
              <a:gd name="connsiteX1" fmla="*/ 7122623 w 7122623"/>
              <a:gd name="connsiteY1" fmla="*/ 31531 h 6878501"/>
              <a:gd name="connsiteX2" fmla="*/ 7122623 w 7122623"/>
              <a:gd name="connsiteY2" fmla="*/ 6878501 h 6878501"/>
              <a:gd name="connsiteX3" fmla="*/ 0 w 7122623"/>
              <a:gd name="connsiteY3" fmla="*/ 6878501 h 6878501"/>
              <a:gd name="connsiteX4" fmla="*/ 5087335 w 7122623"/>
              <a:gd name="connsiteY4" fmla="*/ 0 h 6878501"/>
              <a:gd name="connsiteX0" fmla="*/ 5087335 w 7122623"/>
              <a:gd name="connsiteY0" fmla="*/ 10510 h 6889011"/>
              <a:gd name="connsiteX1" fmla="*/ 7112113 w 7122623"/>
              <a:gd name="connsiteY1" fmla="*/ 0 h 6889011"/>
              <a:gd name="connsiteX2" fmla="*/ 7122623 w 7122623"/>
              <a:gd name="connsiteY2" fmla="*/ 6889011 h 6889011"/>
              <a:gd name="connsiteX3" fmla="*/ 0 w 7122623"/>
              <a:gd name="connsiteY3" fmla="*/ 6889011 h 6889011"/>
              <a:gd name="connsiteX4" fmla="*/ 5087335 w 7122623"/>
              <a:gd name="connsiteY4" fmla="*/ 10510 h 6889011"/>
              <a:gd name="connsiteX0" fmla="*/ 5055804 w 7122623"/>
              <a:gd name="connsiteY0" fmla="*/ 0 h 6889012"/>
              <a:gd name="connsiteX1" fmla="*/ 7112113 w 7122623"/>
              <a:gd name="connsiteY1" fmla="*/ 1 h 6889012"/>
              <a:gd name="connsiteX2" fmla="*/ 7122623 w 7122623"/>
              <a:gd name="connsiteY2" fmla="*/ 6889012 h 6889012"/>
              <a:gd name="connsiteX3" fmla="*/ 0 w 7122623"/>
              <a:gd name="connsiteY3" fmla="*/ 6889012 h 6889012"/>
              <a:gd name="connsiteX4" fmla="*/ 5055804 w 7122623"/>
              <a:gd name="connsiteY4" fmla="*/ 0 h 6889012"/>
              <a:gd name="connsiteX0" fmla="*/ 5118866 w 7185685"/>
              <a:gd name="connsiteY0" fmla="*/ 0 h 6889012"/>
              <a:gd name="connsiteX1" fmla="*/ 7175175 w 7185685"/>
              <a:gd name="connsiteY1" fmla="*/ 1 h 6889012"/>
              <a:gd name="connsiteX2" fmla="*/ 7185685 w 7185685"/>
              <a:gd name="connsiteY2" fmla="*/ 6889012 h 6889012"/>
              <a:gd name="connsiteX3" fmla="*/ 0 w 7185685"/>
              <a:gd name="connsiteY3" fmla="*/ 6889012 h 6889012"/>
              <a:gd name="connsiteX4" fmla="*/ 5118866 w 7185685"/>
              <a:gd name="connsiteY4" fmla="*/ 0 h 6889012"/>
              <a:gd name="connsiteX0" fmla="*/ 5129376 w 7196195"/>
              <a:gd name="connsiteY0" fmla="*/ 0 h 6920544"/>
              <a:gd name="connsiteX1" fmla="*/ 7185685 w 7196195"/>
              <a:gd name="connsiteY1" fmla="*/ 1 h 6920544"/>
              <a:gd name="connsiteX2" fmla="*/ 7196195 w 7196195"/>
              <a:gd name="connsiteY2" fmla="*/ 6889012 h 6920544"/>
              <a:gd name="connsiteX3" fmla="*/ 0 w 7196195"/>
              <a:gd name="connsiteY3" fmla="*/ 6920544 h 6920544"/>
              <a:gd name="connsiteX4" fmla="*/ 5129376 w 7196195"/>
              <a:gd name="connsiteY4" fmla="*/ 0 h 6920544"/>
              <a:gd name="connsiteX0" fmla="*/ 5129376 w 7186150"/>
              <a:gd name="connsiteY0" fmla="*/ 0 h 6931054"/>
              <a:gd name="connsiteX1" fmla="*/ 7185685 w 7186150"/>
              <a:gd name="connsiteY1" fmla="*/ 1 h 6931054"/>
              <a:gd name="connsiteX2" fmla="*/ 7175175 w 7186150"/>
              <a:gd name="connsiteY2" fmla="*/ 6931054 h 6931054"/>
              <a:gd name="connsiteX3" fmla="*/ 0 w 7186150"/>
              <a:gd name="connsiteY3" fmla="*/ 6920544 h 6931054"/>
              <a:gd name="connsiteX4" fmla="*/ 5129376 w 7186150"/>
              <a:gd name="connsiteY4" fmla="*/ 0 h 6931054"/>
              <a:gd name="connsiteX0" fmla="*/ 5129376 w 7238363"/>
              <a:gd name="connsiteY0" fmla="*/ 0 h 6931054"/>
              <a:gd name="connsiteX1" fmla="*/ 7238236 w 7238363"/>
              <a:gd name="connsiteY1" fmla="*/ 31532 h 6931054"/>
              <a:gd name="connsiteX2" fmla="*/ 7175175 w 7238363"/>
              <a:gd name="connsiteY2" fmla="*/ 6931054 h 6931054"/>
              <a:gd name="connsiteX3" fmla="*/ 0 w 7238363"/>
              <a:gd name="connsiteY3" fmla="*/ 6920544 h 6931054"/>
              <a:gd name="connsiteX4" fmla="*/ 5129376 w 7238363"/>
              <a:gd name="connsiteY4" fmla="*/ 0 h 6931054"/>
              <a:gd name="connsiteX0" fmla="*/ 5129376 w 7239247"/>
              <a:gd name="connsiteY0" fmla="*/ 0 h 6931054"/>
              <a:gd name="connsiteX1" fmla="*/ 7238236 w 7239247"/>
              <a:gd name="connsiteY1" fmla="*/ 31532 h 6931054"/>
              <a:gd name="connsiteX2" fmla="*/ 7238237 w 7239247"/>
              <a:gd name="connsiteY2" fmla="*/ 6931054 h 6931054"/>
              <a:gd name="connsiteX3" fmla="*/ 0 w 7239247"/>
              <a:gd name="connsiteY3" fmla="*/ 6920544 h 6931054"/>
              <a:gd name="connsiteX4" fmla="*/ 5129376 w 7239247"/>
              <a:gd name="connsiteY4" fmla="*/ 0 h 693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247" h="6931054">
                <a:moveTo>
                  <a:pt x="5129376" y="0"/>
                </a:moveTo>
                <a:lnTo>
                  <a:pt x="7238236" y="31532"/>
                </a:lnTo>
                <a:cubicBezTo>
                  <a:pt x="7241739" y="2327869"/>
                  <a:pt x="7234734" y="4634717"/>
                  <a:pt x="7238237" y="6931054"/>
                </a:cubicBezTo>
                <a:lnTo>
                  <a:pt x="0" y="6920544"/>
                </a:lnTo>
                <a:lnTo>
                  <a:pt x="5129376" y="0"/>
                </a:lnTo>
                <a:close/>
              </a:path>
            </a:pathLst>
          </a:custGeom>
        </p:spPr>
        <p:txBody>
          <a:bodyPr/>
          <a:lstStyle/>
          <a:p>
            <a:endParaRPr lang="en-GB"/>
          </a:p>
        </p:txBody>
      </p:sp>
      <p:sp>
        <p:nvSpPr>
          <p:cNvPr id="7" name="Rectangle 6">
            <a:extLst>
              <a:ext uri="{FF2B5EF4-FFF2-40B4-BE49-F238E27FC236}">
                <a16:creationId xmlns:a16="http://schemas.microsoft.com/office/drawing/2014/main" id="{0FF24D32-14B0-41B5-A413-587F17535429}"/>
              </a:ext>
            </a:extLst>
          </p:cNvPr>
          <p:cNvSpPr/>
          <p:nvPr/>
        </p:nvSpPr>
        <p:spPr>
          <a:xfrm>
            <a:off x="0" y="-11030"/>
            <a:ext cx="5069377" cy="686903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8F48BED9-C2FE-4BA2-9F80-66153258C033}"/>
              </a:ext>
            </a:extLst>
          </p:cNvPr>
          <p:cNvSpPr/>
          <p:nvPr/>
        </p:nvSpPr>
        <p:spPr>
          <a:xfrm rot="3173042">
            <a:off x="4476951" y="-1603742"/>
            <a:ext cx="4805828" cy="8150763"/>
          </a:xfrm>
          <a:prstGeom prst="triangle">
            <a:avLst>
              <a:gd name="adj" fmla="val 50180"/>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E138D71-1796-48D2-8903-675D1E623D16}"/>
              </a:ext>
            </a:extLst>
          </p:cNvPr>
          <p:cNvSpPr/>
          <p:nvPr/>
        </p:nvSpPr>
        <p:spPr>
          <a:xfrm>
            <a:off x="4493809" y="-11030"/>
            <a:ext cx="4001798" cy="193767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D99A5715-ADC2-4EA9-B194-9B1F7A52BF84}"/>
              </a:ext>
            </a:extLst>
          </p:cNvPr>
          <p:cNvSpPr/>
          <p:nvPr/>
        </p:nvSpPr>
        <p:spPr>
          <a:xfrm rot="5400000">
            <a:off x="8075540" y="66832"/>
            <a:ext cx="2168786" cy="2013065"/>
          </a:xfrm>
          <a:prstGeom prst="rtTriangle">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9CED886A-B53C-42DE-91F7-C2A44D9B0C4B}"/>
              </a:ext>
            </a:extLst>
          </p:cNvPr>
          <p:cNvSpPr>
            <a:spLocks noGrp="1"/>
          </p:cNvSpPr>
          <p:nvPr>
            <p:ph type="body" sz="quarter" idx="14" hasCustomPrompt="1"/>
          </p:nvPr>
        </p:nvSpPr>
        <p:spPr>
          <a:xfrm>
            <a:off x="374650" y="509336"/>
            <a:ext cx="5721350" cy="896938"/>
          </a:xfrm>
        </p:spPr>
        <p:txBody>
          <a:bodyPr>
            <a:normAutofit/>
          </a:bodyPr>
          <a:lstStyle>
            <a:lvl1pPr marL="0" indent="0">
              <a:buNone/>
              <a:defRPr sz="4400">
                <a:solidFill>
                  <a:schemeClr val="bg2"/>
                </a:solidFill>
              </a:defRPr>
            </a:lvl1pPr>
          </a:lstStyle>
          <a:p>
            <a:pPr lvl="0"/>
            <a:r>
              <a:rPr lang="en-US"/>
              <a:t>Insert Title Here</a:t>
            </a:r>
            <a:endParaRPr lang="en-GB"/>
          </a:p>
        </p:txBody>
      </p:sp>
      <p:pic>
        <p:nvPicPr>
          <p:cNvPr id="16" name="Picture 15">
            <a:extLst>
              <a:ext uri="{FF2B5EF4-FFF2-40B4-BE49-F238E27FC236}">
                <a16:creationId xmlns:a16="http://schemas.microsoft.com/office/drawing/2014/main" id="{2354EF85-32F4-49A3-9781-99AC295C40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943" y="5650505"/>
            <a:ext cx="2219498" cy="1112517"/>
          </a:xfrm>
          <a:prstGeom prst="rect">
            <a:avLst/>
          </a:prstGeom>
        </p:spPr>
      </p:pic>
    </p:spTree>
    <p:extLst>
      <p:ext uri="{BB962C8B-B14F-4D97-AF65-F5344CB8AC3E}">
        <p14:creationId xmlns:p14="http://schemas.microsoft.com/office/powerpoint/2010/main" val="3296256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p:nvSpPr>
        <p:spPr>
          <a:xfrm>
            <a:off x="-94264" y="0"/>
            <a:ext cx="4866290" cy="685800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500062" y="457200"/>
            <a:ext cx="4271963" cy="794657"/>
          </a:xfrm>
        </p:spPr>
        <p:txBody>
          <a:bodyPr anchor="b">
            <a:normAutofit/>
          </a:bodyPr>
          <a:lstStyle>
            <a:lvl1pPr>
              <a:defRPr sz="4400">
                <a:solidFill>
                  <a:schemeClr val="bg2"/>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9" name="Chart Placeholder 8">
            <a:extLst>
              <a:ext uri="{FF2B5EF4-FFF2-40B4-BE49-F238E27FC236}">
                <a16:creationId xmlns:a16="http://schemas.microsoft.com/office/drawing/2014/main" id="{402F3A9E-AB11-4EE9-9C5F-F66226F0E6AD}"/>
              </a:ext>
            </a:extLst>
          </p:cNvPr>
          <p:cNvSpPr>
            <a:spLocks noGrp="1"/>
          </p:cNvSpPr>
          <p:nvPr>
            <p:ph type="chart" sz="quarter" idx="10"/>
          </p:nvPr>
        </p:nvSpPr>
        <p:spPr>
          <a:xfrm>
            <a:off x="4772025" y="457200"/>
            <a:ext cx="6919913" cy="5148943"/>
          </a:xfrm>
        </p:spPr>
        <p:txBody>
          <a:bodyPr/>
          <a:lstStyle/>
          <a:p>
            <a:endParaRPr lang="en-GB"/>
          </a:p>
        </p:txBody>
      </p:sp>
      <p:pic>
        <p:nvPicPr>
          <p:cNvPr id="13" name="Picture 12" descr="A picture containing graphical user interface&#10;&#10;Description automatically generated">
            <a:extLst>
              <a:ext uri="{FF2B5EF4-FFF2-40B4-BE49-F238E27FC236}">
                <a16:creationId xmlns:a16="http://schemas.microsoft.com/office/drawing/2014/main" id="{27A9A910-5A40-4785-A3BD-2FC0AA5EA3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9899" y="5726845"/>
            <a:ext cx="2402039" cy="1010452"/>
          </a:xfrm>
          <a:prstGeom prst="rect">
            <a:avLst/>
          </a:prstGeom>
        </p:spPr>
      </p:pic>
    </p:spTree>
    <p:extLst>
      <p:ext uri="{BB962C8B-B14F-4D97-AF65-F5344CB8AC3E}">
        <p14:creationId xmlns:p14="http://schemas.microsoft.com/office/powerpoint/2010/main" val="2702240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p:nvSpPr>
        <p:spPr>
          <a:xfrm>
            <a:off x="-94265" y="0"/>
            <a:ext cx="5287702" cy="685800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7119892" y="380519"/>
            <a:ext cx="4572048" cy="794657"/>
          </a:xfrm>
        </p:spPr>
        <p:txBody>
          <a:bodyPr anchor="b">
            <a:normAutofit/>
          </a:bodyPr>
          <a:lstStyle>
            <a:lvl1pPr algn="r">
              <a:defRPr sz="4400">
                <a:solidFill>
                  <a:schemeClr val="bg1"/>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7" name="Text Placeholder 3">
            <a:extLst>
              <a:ext uri="{FF2B5EF4-FFF2-40B4-BE49-F238E27FC236}">
                <a16:creationId xmlns:a16="http://schemas.microsoft.com/office/drawing/2014/main" id="{1054B585-DC1C-4A15-A562-6B02F6443FD5}"/>
              </a:ext>
            </a:extLst>
          </p:cNvPr>
          <p:cNvSpPr>
            <a:spLocks noGrp="1"/>
          </p:cNvSpPr>
          <p:nvPr>
            <p:ph type="body" sz="half" idx="10" hasCustomPrompt="1"/>
          </p:nvPr>
        </p:nvSpPr>
        <p:spPr>
          <a:xfrm>
            <a:off x="4772025" y="1251856"/>
            <a:ext cx="6919913" cy="4321629"/>
          </a:xfrm>
        </p:spPr>
        <p:txBody>
          <a:bodyPr>
            <a:normAutofit/>
          </a:bodyPr>
          <a:lstStyle>
            <a:lvl1pPr marL="285750" indent="-285750" algn="r">
              <a:buFont typeface="Arial" panose="020B0604020202020204" pitchFamily="34" charset="0"/>
              <a:buChar char="•"/>
              <a:defRPr sz="2800">
                <a:solidFill>
                  <a:schemeClr val="tx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pic>
        <p:nvPicPr>
          <p:cNvPr id="8" name="Picture 7">
            <a:extLst>
              <a:ext uri="{FF2B5EF4-FFF2-40B4-BE49-F238E27FC236}">
                <a16:creationId xmlns:a16="http://schemas.microsoft.com/office/drawing/2014/main" id="{9E1BDA4E-F487-4C2B-810E-E20F0D1BDB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0062" y="5629141"/>
            <a:ext cx="2451604" cy="1228859"/>
          </a:xfrm>
          <a:prstGeom prst="rect">
            <a:avLst/>
          </a:prstGeom>
        </p:spPr>
      </p:pic>
    </p:spTree>
    <p:extLst>
      <p:ext uri="{BB962C8B-B14F-4D97-AF65-F5344CB8AC3E}">
        <p14:creationId xmlns:p14="http://schemas.microsoft.com/office/powerpoint/2010/main" val="36366114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icture with 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3" name="Picture Placeholder 2">
            <a:extLst>
              <a:ext uri="{FF2B5EF4-FFF2-40B4-BE49-F238E27FC236}">
                <a16:creationId xmlns:a16="http://schemas.microsoft.com/office/drawing/2014/main" id="{943C43BC-EF60-4F36-8553-B283C85AF2CF}"/>
              </a:ext>
            </a:extLst>
          </p:cNvPr>
          <p:cNvSpPr>
            <a:spLocks noGrp="1"/>
          </p:cNvSpPr>
          <p:nvPr>
            <p:ph type="pic" idx="1"/>
          </p:nvPr>
        </p:nvSpPr>
        <p:spPr>
          <a:xfrm>
            <a:off x="-10510" y="-11376"/>
            <a:ext cx="5689041" cy="6920654"/>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041" h="6920654">
                <a:moveTo>
                  <a:pt x="10510" y="11376"/>
                </a:moveTo>
                <a:lnTo>
                  <a:pt x="2346464" y="0"/>
                </a:lnTo>
                <a:lnTo>
                  <a:pt x="5689041" y="6920654"/>
                </a:lnTo>
                <a:lnTo>
                  <a:pt x="0" y="6911417"/>
                </a:lnTo>
                <a:cubicBezTo>
                  <a:pt x="3503" y="4611403"/>
                  <a:pt x="7007" y="2311390"/>
                  <a:pt x="10510" y="11376"/>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2" name="Picture 11" descr="A picture containing graphical user interface&#10;&#10;Description automatically generated">
            <a:extLst>
              <a:ext uri="{FF2B5EF4-FFF2-40B4-BE49-F238E27FC236}">
                <a16:creationId xmlns:a16="http://schemas.microsoft.com/office/drawing/2014/main" id="{5AAF4ADB-C900-454F-9A7C-4E8D139D84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4435" y="5660911"/>
            <a:ext cx="2402039" cy="1010452"/>
          </a:xfrm>
          <a:prstGeom prst="rect">
            <a:avLst/>
          </a:prstGeom>
        </p:spPr>
      </p:pic>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4488584"/>
          </a:xfrm>
        </p:spPr>
        <p:txBody>
          <a:bodyPr>
            <a:normAutofit/>
          </a:bodyPr>
          <a:lstStyle>
            <a:lvl1pPr algn="r">
              <a:lnSpc>
                <a:spcPct val="100000"/>
              </a:lnSpc>
              <a:spcBef>
                <a:spcPts val="3000"/>
              </a:spcBef>
              <a:defRPr sz="3200" b="1"/>
            </a:lvl1pPr>
          </a:lstStyle>
          <a:p>
            <a:pPr lvl="0"/>
            <a:r>
              <a:rPr lang="en-US"/>
              <a:t>Insert Bullet Points Here</a:t>
            </a:r>
          </a:p>
        </p:txBody>
      </p:sp>
    </p:spTree>
    <p:extLst>
      <p:ext uri="{BB962C8B-B14F-4D97-AF65-F5344CB8AC3E}">
        <p14:creationId xmlns:p14="http://schemas.microsoft.com/office/powerpoint/2010/main" val="3654498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5712570"/>
          </a:xfrm>
        </p:spPr>
        <p:txBody>
          <a:bodyPr>
            <a:normAutofit/>
          </a:bodyPr>
          <a:lstStyle>
            <a:lvl1pPr algn="r">
              <a:lnSpc>
                <a:spcPct val="100000"/>
              </a:lnSpc>
              <a:spcBef>
                <a:spcPts val="3000"/>
              </a:spcBef>
              <a:defRPr sz="3200" b="1"/>
            </a:lvl1pPr>
          </a:lstStyle>
          <a:p>
            <a:pPr lvl="0"/>
            <a:r>
              <a:rPr lang="en-US"/>
              <a:t>Insert Bullet Points Here</a:t>
            </a:r>
          </a:p>
        </p:txBody>
      </p:sp>
      <p:sp>
        <p:nvSpPr>
          <p:cNvPr id="10" name="Picture Placeholder 2">
            <a:extLst>
              <a:ext uri="{FF2B5EF4-FFF2-40B4-BE49-F238E27FC236}">
                <a16:creationId xmlns:a16="http://schemas.microsoft.com/office/drawing/2014/main" id="{730AA858-DA19-49F7-8A05-91F2847AD6B6}"/>
              </a:ext>
            </a:extLst>
          </p:cNvPr>
          <p:cNvSpPr>
            <a:spLocks noGrp="1"/>
          </p:cNvSpPr>
          <p:nvPr>
            <p:ph type="pic" idx="1"/>
          </p:nvPr>
        </p:nvSpPr>
        <p:spPr>
          <a:xfrm>
            <a:off x="-1275" y="-76033"/>
            <a:ext cx="4388548" cy="3096799"/>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 name="connsiteX0" fmla="*/ 1274 w 5679805"/>
              <a:gd name="connsiteY0" fmla="*/ 11376 h 6920654"/>
              <a:gd name="connsiteX1" fmla="*/ 2337228 w 5679805"/>
              <a:gd name="connsiteY1" fmla="*/ 0 h 6920654"/>
              <a:gd name="connsiteX2" fmla="*/ 5679805 w 5679805"/>
              <a:gd name="connsiteY2" fmla="*/ 6920654 h 6920654"/>
              <a:gd name="connsiteX3" fmla="*/ 0 w 5679805"/>
              <a:gd name="connsiteY3" fmla="*/ 3604799 h 6920654"/>
              <a:gd name="connsiteX4" fmla="*/ 1274 w 5679805"/>
              <a:gd name="connsiteY4" fmla="*/ 11376 h 6920654"/>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604799 h 3604800"/>
              <a:gd name="connsiteX4" fmla="*/ 1274 w 4026496"/>
              <a:gd name="connsiteY4" fmla="*/ 11376 h 3604800"/>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022909 h 3604800"/>
              <a:gd name="connsiteX4" fmla="*/ 1274 w 4026496"/>
              <a:gd name="connsiteY4" fmla="*/ 11376 h 3604800"/>
              <a:gd name="connsiteX0" fmla="*/ 1274 w 3851005"/>
              <a:gd name="connsiteY0" fmla="*/ 11376 h 3078327"/>
              <a:gd name="connsiteX1" fmla="*/ 2337228 w 3851005"/>
              <a:gd name="connsiteY1" fmla="*/ 0 h 3078327"/>
              <a:gd name="connsiteX2" fmla="*/ 3851005 w 3851005"/>
              <a:gd name="connsiteY2" fmla="*/ 3078327 h 3078327"/>
              <a:gd name="connsiteX3" fmla="*/ 0 w 3851005"/>
              <a:gd name="connsiteY3" fmla="*/ 3022909 h 3078327"/>
              <a:gd name="connsiteX4" fmla="*/ 1274 w 3851005"/>
              <a:gd name="connsiteY4" fmla="*/ 11376 h 3078327"/>
              <a:gd name="connsiteX0" fmla="*/ 1274 w 3851005"/>
              <a:gd name="connsiteY0" fmla="*/ 29849 h 3096800"/>
              <a:gd name="connsiteX1" fmla="*/ 2272573 w 3851005"/>
              <a:gd name="connsiteY1" fmla="*/ 0 h 3096800"/>
              <a:gd name="connsiteX2" fmla="*/ 3851005 w 3851005"/>
              <a:gd name="connsiteY2" fmla="*/ 3096800 h 3096800"/>
              <a:gd name="connsiteX3" fmla="*/ 0 w 3851005"/>
              <a:gd name="connsiteY3" fmla="*/ 3041382 h 3096800"/>
              <a:gd name="connsiteX4" fmla="*/ 1274 w 3851005"/>
              <a:gd name="connsiteY4" fmla="*/ 29849 h 3096800"/>
              <a:gd name="connsiteX0" fmla="*/ 1274 w 3795587"/>
              <a:gd name="connsiteY0" fmla="*/ 29849 h 3041382"/>
              <a:gd name="connsiteX1" fmla="*/ 2272573 w 3795587"/>
              <a:gd name="connsiteY1" fmla="*/ 0 h 3041382"/>
              <a:gd name="connsiteX2" fmla="*/ 3795587 w 3795587"/>
              <a:gd name="connsiteY2" fmla="*/ 3041381 h 3041382"/>
              <a:gd name="connsiteX3" fmla="*/ 0 w 3795587"/>
              <a:gd name="connsiteY3" fmla="*/ 3041382 h 3041382"/>
              <a:gd name="connsiteX4" fmla="*/ 1274 w 3795587"/>
              <a:gd name="connsiteY4" fmla="*/ 29849 h 3041382"/>
              <a:gd name="connsiteX0" fmla="*/ 1274 w 3758641"/>
              <a:gd name="connsiteY0" fmla="*/ 29849 h 3050617"/>
              <a:gd name="connsiteX1" fmla="*/ 2272573 w 3758641"/>
              <a:gd name="connsiteY1" fmla="*/ 0 h 3050617"/>
              <a:gd name="connsiteX2" fmla="*/ 3758641 w 3758641"/>
              <a:gd name="connsiteY2" fmla="*/ 3050617 h 3050617"/>
              <a:gd name="connsiteX3" fmla="*/ 0 w 3758641"/>
              <a:gd name="connsiteY3" fmla="*/ 3041382 h 3050617"/>
              <a:gd name="connsiteX4" fmla="*/ 1274 w 3758641"/>
              <a:gd name="connsiteY4" fmla="*/ 29849 h 3050617"/>
              <a:gd name="connsiteX0" fmla="*/ 1274 w 3758641"/>
              <a:gd name="connsiteY0" fmla="*/ 48322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48322 h 3069090"/>
              <a:gd name="connsiteX0" fmla="*/ 1274 w 3758641"/>
              <a:gd name="connsiteY0" fmla="*/ 2140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2140 h 3069090"/>
              <a:gd name="connsiteX0" fmla="*/ 1274 w 3577915"/>
              <a:gd name="connsiteY0" fmla="*/ 2140 h 3069090"/>
              <a:gd name="connsiteX1" fmla="*/ 2263336 w 3577915"/>
              <a:gd name="connsiteY1" fmla="*/ 0 h 3069090"/>
              <a:gd name="connsiteX2" fmla="*/ 3577915 w 3577915"/>
              <a:gd name="connsiteY2" fmla="*/ 3069090 h 3069090"/>
              <a:gd name="connsiteX3" fmla="*/ 0 w 3577915"/>
              <a:gd name="connsiteY3" fmla="*/ 3059855 h 3069090"/>
              <a:gd name="connsiteX4" fmla="*/ 1274 w 3577915"/>
              <a:gd name="connsiteY4" fmla="*/ 2140 h 3069090"/>
              <a:gd name="connsiteX0" fmla="*/ 1274 w 3577915"/>
              <a:gd name="connsiteY0" fmla="*/ 29849 h 3096799"/>
              <a:gd name="connsiteX1" fmla="*/ 2255807 w 3577915"/>
              <a:gd name="connsiteY1" fmla="*/ 0 h 3096799"/>
              <a:gd name="connsiteX2" fmla="*/ 3577915 w 3577915"/>
              <a:gd name="connsiteY2" fmla="*/ 3096799 h 3096799"/>
              <a:gd name="connsiteX3" fmla="*/ 0 w 3577915"/>
              <a:gd name="connsiteY3" fmla="*/ 3087564 h 3096799"/>
              <a:gd name="connsiteX4" fmla="*/ 1274 w 3577915"/>
              <a:gd name="connsiteY4" fmla="*/ 29849 h 309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7915" h="3096799">
                <a:moveTo>
                  <a:pt x="1274" y="29849"/>
                </a:moveTo>
                <a:lnTo>
                  <a:pt x="2255807" y="0"/>
                </a:lnTo>
                <a:lnTo>
                  <a:pt x="3577915" y="3096799"/>
                </a:lnTo>
                <a:lnTo>
                  <a:pt x="0" y="3087564"/>
                </a:lnTo>
                <a:cubicBezTo>
                  <a:pt x="3503" y="787550"/>
                  <a:pt x="-2229" y="2329863"/>
                  <a:pt x="1274" y="29849"/>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6" name="Rectangle 5">
            <a:extLst>
              <a:ext uri="{FF2B5EF4-FFF2-40B4-BE49-F238E27FC236}">
                <a16:creationId xmlns:a16="http://schemas.microsoft.com/office/drawing/2014/main" id="{988CD1F6-C7FB-4181-90AB-4964569D28A7}"/>
              </a:ext>
            </a:extLst>
          </p:cNvPr>
          <p:cNvSpPr/>
          <p:nvPr/>
        </p:nvSpPr>
        <p:spPr>
          <a:xfrm>
            <a:off x="-1275" y="3020767"/>
            <a:ext cx="4203820"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23F0942-0689-4E66-9D2C-2369663F1460}"/>
              </a:ext>
            </a:extLst>
          </p:cNvPr>
          <p:cNvSpPr/>
          <p:nvPr/>
        </p:nvSpPr>
        <p:spPr>
          <a:xfrm rot="5400000">
            <a:off x="1138161" y="2216030"/>
            <a:ext cx="3503807" cy="578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895514E-F345-46EE-9435-B629CE57CD62}"/>
              </a:ext>
            </a:extLst>
          </p:cNvPr>
          <p:cNvSpPr/>
          <p:nvPr/>
        </p:nvSpPr>
        <p:spPr>
          <a:xfrm>
            <a:off x="0" y="6498090"/>
            <a:ext cx="5780135"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049407DE-CB1B-4D29-AEDE-BFD139E055AA}"/>
              </a:ext>
            </a:extLst>
          </p:cNvPr>
          <p:cNvSpPr>
            <a:spLocks noGrp="1"/>
          </p:cNvSpPr>
          <p:nvPr>
            <p:ph type="body" sz="quarter" idx="11"/>
          </p:nvPr>
        </p:nvSpPr>
        <p:spPr>
          <a:xfrm>
            <a:off x="676284" y="3193664"/>
            <a:ext cx="5780088" cy="3465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2" name="Picture 21">
            <a:extLst>
              <a:ext uri="{FF2B5EF4-FFF2-40B4-BE49-F238E27FC236}">
                <a16:creationId xmlns:a16="http://schemas.microsoft.com/office/drawing/2014/main" id="{09AA1860-9BA6-4AB5-B8A6-5D62999DA7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26" y="5653302"/>
            <a:ext cx="2451604" cy="1228859"/>
          </a:xfrm>
          <a:prstGeom prst="rect">
            <a:avLst/>
          </a:prstGeom>
        </p:spPr>
      </p:pic>
    </p:spTree>
    <p:extLst>
      <p:ext uri="{BB962C8B-B14F-4D97-AF65-F5344CB8AC3E}">
        <p14:creationId xmlns:p14="http://schemas.microsoft.com/office/powerpoint/2010/main" val="165886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ase Stud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p:nvSpPr>
        <p:spPr>
          <a:xfrm>
            <a:off x="0" y="0"/>
            <a:ext cx="12258675" cy="1907455"/>
          </a:xfrm>
          <a:prstGeom prst="rect">
            <a:avLst/>
          </a:prstGeom>
          <a:solidFill>
            <a:srgbClr val="00838F"/>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5"/>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4310227"/>
          </a:xfrm>
        </p:spPr>
        <p:txBody>
          <a:bodyPr/>
          <a:lstStyle>
            <a:lvl1pPr marL="0" indent="0">
              <a:buNone/>
              <a:defRPr>
                <a:latin typeface="Segoe UI Light" panose="020B0502040204020203" pitchFamily="34" charset="0"/>
                <a:cs typeface="Segoe UI Light" panose="020B0502040204020203" pitchFamily="34" charset="0"/>
              </a:defRPr>
            </a:lvl1pPr>
          </a:lstStyle>
          <a:p>
            <a:pPr lvl="0"/>
            <a:r>
              <a:rPr lang="en-US"/>
              <a:t>Insert sentences here.</a:t>
            </a:r>
            <a:endParaRPr lang="en-GB"/>
          </a:p>
        </p:txBody>
      </p:sp>
      <p:pic>
        <p:nvPicPr>
          <p:cNvPr id="6" name="Picture 5">
            <a:extLst>
              <a:ext uri="{FF2B5EF4-FFF2-40B4-BE49-F238E27FC236}">
                <a16:creationId xmlns:a16="http://schemas.microsoft.com/office/drawing/2014/main" id="{21B9A5EF-FEF1-4CB9-80AD-A130E4C57D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80299" y="404648"/>
            <a:ext cx="2451604" cy="1228859"/>
          </a:xfrm>
          <a:prstGeom prst="rect">
            <a:avLst/>
          </a:prstGeom>
        </p:spPr>
      </p:pic>
    </p:spTree>
    <p:extLst>
      <p:ext uri="{BB962C8B-B14F-4D97-AF65-F5344CB8AC3E}">
        <p14:creationId xmlns:p14="http://schemas.microsoft.com/office/powerpoint/2010/main" val="3707271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1EE3EA-361C-4975-B7CA-A08777192E78}"/>
              </a:ext>
            </a:extLst>
          </p:cNvPr>
          <p:cNvSpPr/>
          <p:nvPr/>
        </p:nvSpPr>
        <p:spPr>
          <a:xfrm>
            <a:off x="0" y="0"/>
            <a:ext cx="12286264" cy="6858000"/>
          </a:xfrm>
          <a:prstGeom prst="rect">
            <a:avLst/>
          </a:prstGeom>
          <a:solidFill>
            <a:srgbClr val="B10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A047DF6-BFD5-45DA-8B7D-3B14A5CDBDFB}"/>
              </a:ext>
            </a:extLst>
          </p:cNvPr>
          <p:cNvSpPr/>
          <p:nvPr/>
        </p:nvSpPr>
        <p:spPr>
          <a:xfrm>
            <a:off x="-124692" y="2567151"/>
            <a:ext cx="12410955" cy="1723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3212318" y="2766217"/>
            <a:ext cx="5767364" cy="1325563"/>
          </a:xfrm>
        </p:spPr>
        <p:txBody>
          <a:bodyPr/>
          <a:lstStyle>
            <a:lvl1pPr>
              <a:defRPr>
                <a:solidFill>
                  <a:schemeClr val="bg1"/>
                </a:solidFill>
              </a:defRPr>
            </a:lvl1pPr>
          </a:lstStyle>
          <a:p>
            <a:r>
              <a:rPr lang="en-US"/>
              <a:t>Insert Title Here</a:t>
            </a:r>
            <a:endParaRPr lang="en-GB"/>
          </a:p>
        </p:txBody>
      </p:sp>
      <p:pic>
        <p:nvPicPr>
          <p:cNvPr id="4" name="Picture 3">
            <a:extLst>
              <a:ext uri="{FF2B5EF4-FFF2-40B4-BE49-F238E27FC236}">
                <a16:creationId xmlns:a16="http://schemas.microsoft.com/office/drawing/2014/main" id="{F06A1848-A711-4ED0-BE2B-1C9645E2AA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01942" y="0"/>
            <a:ext cx="2649452" cy="1328030"/>
          </a:xfrm>
          <a:prstGeom prst="rect">
            <a:avLst/>
          </a:prstGeom>
        </p:spPr>
      </p:pic>
    </p:spTree>
    <p:extLst>
      <p:ext uri="{BB962C8B-B14F-4D97-AF65-F5344CB8AC3E}">
        <p14:creationId xmlns:p14="http://schemas.microsoft.com/office/powerpoint/2010/main" val="3992374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47DF6-BFD5-45DA-8B7D-3B14A5CDBDFB}"/>
              </a:ext>
            </a:extLst>
          </p:cNvPr>
          <p:cNvSpPr/>
          <p:nvPr/>
        </p:nvSpPr>
        <p:spPr>
          <a:xfrm>
            <a:off x="0" y="0"/>
            <a:ext cx="12192000" cy="1730755"/>
          </a:xfrm>
          <a:prstGeom prst="rect">
            <a:avLst/>
          </a:prstGeom>
          <a:solidFill>
            <a:srgbClr val="B11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402209" y="270880"/>
            <a:ext cx="5767364" cy="1325563"/>
          </a:xfrm>
        </p:spPr>
        <p:txBody>
          <a:bodyPr/>
          <a:lstStyle>
            <a:lvl1pPr>
              <a:defRPr>
                <a:solidFill>
                  <a:schemeClr val="bg2"/>
                </a:solidFill>
              </a:defRPr>
            </a:lvl1pPr>
          </a:lstStyle>
          <a:p>
            <a:r>
              <a:rPr lang="en-US"/>
              <a:t>Insert Title Here</a:t>
            </a:r>
            <a:endParaRPr lang="en-GB"/>
          </a:p>
        </p:txBody>
      </p:sp>
      <p:sp>
        <p:nvSpPr>
          <p:cNvPr id="18" name="TextBox 17">
            <a:extLst>
              <a:ext uri="{FF2B5EF4-FFF2-40B4-BE49-F238E27FC236}">
                <a16:creationId xmlns:a16="http://schemas.microsoft.com/office/drawing/2014/main" id="{ACCDDF81-0413-47F1-87FE-7D1C018E7D4D}"/>
              </a:ext>
            </a:extLst>
          </p:cNvPr>
          <p:cNvSpPr txBox="1"/>
          <p:nvPr/>
        </p:nvSpPr>
        <p:spPr>
          <a:xfrm>
            <a:off x="402209" y="1927562"/>
            <a:ext cx="9740277" cy="3409075"/>
          </a:xfrm>
          <a:prstGeom prst="rect">
            <a:avLst/>
          </a:prstGeom>
          <a:noFill/>
        </p:spPr>
        <p:txBody>
          <a:bodyPr wrap="square" rtlCol="0">
            <a:spAutoFit/>
          </a:bodyPr>
          <a:lstStyle/>
          <a:p>
            <a:pPr>
              <a:lnSpc>
                <a:spcPct val="150000"/>
              </a:lnSpc>
              <a:spcBef>
                <a:spcPts val="600"/>
              </a:spcBef>
              <a:spcAft>
                <a:spcPts val="600"/>
              </a:spcAft>
            </a:pPr>
            <a:r>
              <a:rPr lang="en-US" sz="2400">
                <a:solidFill>
                  <a:schemeClr val="tx2"/>
                </a:solidFill>
                <a:latin typeface="Segoe UI Semibold" panose="020B0702040204020203" pitchFamily="34" charset="0"/>
                <a:cs typeface="Segoe UI Semibold" panose="020B0702040204020203" pitchFamily="34" charset="0"/>
              </a:rPr>
              <a:t>Website: </a:t>
            </a:r>
            <a:r>
              <a:rPr lang="en-GB" altLang="en-US" sz="2400">
                <a:solidFill>
                  <a:schemeClr val="tx2"/>
                </a:solidFill>
                <a:latin typeface="Segoe UI Light" panose="020B0502040204020203" pitchFamily="34" charset="0"/>
                <a:cs typeface="Segoe UI Light" panose="020B0502040204020203" pitchFamily="34" charset="0"/>
              </a:rPr>
              <a:t>www.oiahe.org.uk </a:t>
            </a:r>
            <a:endParaRPr lang="en-US" sz="2400">
              <a:solidFill>
                <a:schemeClr val="tx2"/>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2400">
                <a:solidFill>
                  <a:schemeClr val="tx2"/>
                </a:solidFill>
                <a:latin typeface="Segoe UI Semibold" panose="020B0702040204020203" pitchFamily="34" charset="0"/>
                <a:cs typeface="Segoe UI Semibold" panose="020B0702040204020203" pitchFamily="34" charset="0"/>
              </a:rPr>
              <a:t>Telephone: </a:t>
            </a:r>
            <a:r>
              <a:rPr lang="en-GB" altLang="en-US" sz="2400">
                <a:solidFill>
                  <a:schemeClr val="tx2"/>
                </a:solidFill>
                <a:latin typeface="Segoe UI Light" panose="020B0502040204020203" pitchFamily="34" charset="0"/>
                <a:cs typeface="Segoe UI Light" panose="020B0502040204020203" pitchFamily="34" charset="0"/>
              </a:rPr>
              <a:t>0118 959 9813</a:t>
            </a:r>
            <a:endParaRPr lang="en-US" sz="2400">
              <a:solidFill>
                <a:schemeClr val="tx2"/>
              </a:solidFill>
              <a:latin typeface="Segoe UI Semibold" panose="020B0702040204020203" pitchFamily="34" charset="0"/>
              <a:cs typeface="Segoe UI Semibold" panose="020B0702040204020203" pitchFamily="34" charset="0"/>
            </a:endParaRPr>
          </a:p>
          <a:p>
            <a:pPr>
              <a:lnSpc>
                <a:spcPct val="150000"/>
              </a:lnSpc>
              <a:spcBef>
                <a:spcPts val="600"/>
              </a:spcBef>
              <a:spcAft>
                <a:spcPts val="600"/>
              </a:spcAft>
            </a:pPr>
            <a:r>
              <a:rPr lang="en-US" sz="2400">
                <a:solidFill>
                  <a:schemeClr val="tx2"/>
                </a:solidFill>
                <a:latin typeface="Segoe UI Semibold" panose="020B0702040204020203" pitchFamily="34" charset="0"/>
                <a:cs typeface="Segoe UI Semibold" panose="020B0702040204020203" pitchFamily="34" charset="0"/>
              </a:rPr>
              <a:t>General Email Enquiries: </a:t>
            </a:r>
            <a:r>
              <a:rPr lang="en-GB" altLang="en-US" sz="2400" i="0" u="none">
                <a:solidFill>
                  <a:srgbClr val="0068AF"/>
                </a:solidFill>
                <a:latin typeface="Segoe UI Light" panose="020B0502040204020203" pitchFamily="34" charset="0"/>
                <a:cs typeface="Segoe UI Light" panose="020B0502040204020203" pitchFamily="34" charset="0"/>
                <a:hlinkClick r:id="rId2">
                  <a:extLst>
                    <a:ext uri="{A12FA001-AC4F-418D-AE19-62706E023703}">
                      <ahyp:hlinkClr xmlns:ahyp="http://schemas.microsoft.com/office/drawing/2018/hyperlinkcolor" val="tx"/>
                    </a:ext>
                  </a:extLst>
                </a:hlinkClick>
              </a:rPr>
              <a:t>enquiries@oiahe.org.uk</a:t>
            </a:r>
            <a:endParaRPr lang="en-US" sz="2400">
              <a:solidFill>
                <a:srgbClr val="0068AF"/>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US" sz="2400">
                <a:solidFill>
                  <a:schemeClr val="tx2"/>
                </a:solidFill>
                <a:latin typeface="Segoe UI Semibold" panose="020B0702040204020203" pitchFamily="34" charset="0"/>
                <a:cs typeface="Segoe UI Semibold" panose="020B0702040204020203" pitchFamily="34" charset="0"/>
              </a:rPr>
              <a:t>Outreach: </a:t>
            </a:r>
            <a:r>
              <a:rPr lang="en-GB" altLang="en-US" sz="2400" u="sng">
                <a:solidFill>
                  <a:srgbClr val="0068AF"/>
                </a:solidFill>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outreach@oiahe.org.uk</a:t>
            </a:r>
            <a:endParaRPr lang="en-GB" altLang="en-US" sz="2400" u="sng">
              <a:solidFill>
                <a:srgbClr val="0068AF"/>
              </a:solidFill>
              <a:latin typeface="Segoe UI Light" panose="020B0502040204020203" pitchFamily="34" charset="0"/>
              <a:cs typeface="Segoe UI Light" panose="020B05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lang="en-GB" altLang="en-US" sz="2400" u="none">
                <a:solidFill>
                  <a:schemeClr val="tx2"/>
                </a:solidFill>
                <a:latin typeface="+mj-lt"/>
                <a:cs typeface="Segoe UI Light" panose="020B0502040204020203" pitchFamily="34" charset="0"/>
              </a:rPr>
              <a:t>Follow us:</a:t>
            </a:r>
          </a:p>
        </p:txBody>
      </p:sp>
      <p:sp>
        <p:nvSpPr>
          <p:cNvPr id="22" name="TextBox 21">
            <a:extLst>
              <a:ext uri="{FF2B5EF4-FFF2-40B4-BE49-F238E27FC236}">
                <a16:creationId xmlns:a16="http://schemas.microsoft.com/office/drawing/2014/main" id="{4B701A50-0006-48C7-A43F-FEE90F65DA09}"/>
              </a:ext>
            </a:extLst>
          </p:cNvPr>
          <p:cNvSpPr txBox="1"/>
          <p:nvPr/>
        </p:nvSpPr>
        <p:spPr>
          <a:xfrm>
            <a:off x="3104916" y="4928817"/>
            <a:ext cx="3857601" cy="1477328"/>
          </a:xfrm>
          <a:prstGeom prst="rect">
            <a:avLst/>
          </a:prstGeom>
          <a:noFill/>
        </p:spPr>
        <p:txBody>
          <a:bodyPr wrap="square" rtlCol="0">
            <a:spAutoFit/>
          </a:bodyPr>
          <a:lstStyle/>
          <a:p>
            <a:r>
              <a:rPr lang="en-US" sz="1800">
                <a:solidFill>
                  <a:schemeClr val="tx2"/>
                </a:solidFill>
                <a:latin typeface="Segoe UI Light" panose="020B0502040204020203" pitchFamily="34" charset="0"/>
                <a:cs typeface="Segoe UI Light" panose="020B0502040204020203" pitchFamily="34" charset="0"/>
              </a:rPr>
              <a:t>@oiahe</a:t>
            </a:r>
          </a:p>
          <a:p>
            <a:endParaRPr lang="en-US" sz="1800">
              <a:solidFill>
                <a:schemeClr val="tx2"/>
              </a:solidFill>
              <a:latin typeface="Segoe UI Light" panose="020B0502040204020203" pitchFamily="34" charset="0"/>
              <a:cs typeface="Segoe UI Light" panose="020B0502040204020203" pitchFamily="34" charset="0"/>
            </a:endParaRPr>
          </a:p>
          <a:p>
            <a:r>
              <a:rPr lang="en-GB" altLang="en-US" sz="1800">
                <a:solidFill>
                  <a:schemeClr val="tx2"/>
                </a:solidFill>
                <a:latin typeface="Segoe UI Light" panose="020B0502040204020203" pitchFamily="34" charset="0"/>
                <a:cs typeface="Segoe UI Light" panose="020B0502040204020203" pitchFamily="34" charset="0"/>
              </a:rPr>
              <a:t>Office of the Independent Adjudicator</a:t>
            </a:r>
          </a:p>
          <a:p>
            <a:endParaRPr lang="en-GB" sz="1800">
              <a:solidFill>
                <a:schemeClr val="tx2"/>
              </a:solidFill>
              <a:latin typeface="Segoe UI Light" panose="020B0502040204020203" pitchFamily="34" charset="0"/>
              <a:cs typeface="Segoe UI Light" panose="020B0502040204020203" pitchFamily="34" charset="0"/>
            </a:endParaRPr>
          </a:p>
          <a:p>
            <a:r>
              <a:rPr lang="en-GB" altLang="en-US" sz="1800">
                <a:solidFill>
                  <a:schemeClr val="tx2"/>
                </a:solidFill>
                <a:latin typeface="Segoe UI Light" panose="020B0502040204020203" pitchFamily="34" charset="0"/>
                <a:cs typeface="Segoe UI Light" panose="020B0502040204020203" pitchFamily="34" charset="0"/>
              </a:rPr>
              <a:t>officeindependentadjudicator</a:t>
            </a:r>
            <a:endParaRPr lang="en-GB" sz="1800">
              <a:solidFill>
                <a:schemeClr val="tx2"/>
              </a:solidFill>
              <a:latin typeface="Segoe UI Light" panose="020B0502040204020203" pitchFamily="34" charset="0"/>
              <a:cs typeface="Segoe UI Light" panose="020B0502040204020203" pitchFamily="34" charset="0"/>
            </a:endParaRPr>
          </a:p>
        </p:txBody>
      </p:sp>
      <p:pic>
        <p:nvPicPr>
          <p:cNvPr id="13" name="Picture 12" descr="Twitter logo">
            <a:extLst>
              <a:ext uri="{FF2B5EF4-FFF2-40B4-BE49-F238E27FC236}">
                <a16:creationId xmlns:a16="http://schemas.microsoft.com/office/drawing/2014/main" id="{A8466C84-3B46-4941-92F0-41D1675E8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4503" y="4884243"/>
            <a:ext cx="511946" cy="509374"/>
          </a:xfrm>
          <a:prstGeom prst="rect">
            <a:avLst/>
          </a:prstGeom>
        </p:spPr>
      </p:pic>
      <p:pic>
        <p:nvPicPr>
          <p:cNvPr id="15" name="Picture 14" descr="LinkedIn Icon">
            <a:extLst>
              <a:ext uri="{FF2B5EF4-FFF2-40B4-BE49-F238E27FC236}">
                <a16:creationId xmlns:a16="http://schemas.microsoft.com/office/drawing/2014/main" id="{1FDFE5F7-DE2C-429C-B7C3-7B8A0D69D8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04471" y="5450597"/>
            <a:ext cx="383511" cy="381584"/>
          </a:xfrm>
          <a:prstGeom prst="rect">
            <a:avLst/>
          </a:prstGeom>
        </p:spPr>
      </p:pic>
      <p:pic>
        <p:nvPicPr>
          <p:cNvPr id="16" name="Picture 15" descr="Instagram icon">
            <a:extLst>
              <a:ext uri="{FF2B5EF4-FFF2-40B4-BE49-F238E27FC236}">
                <a16:creationId xmlns:a16="http://schemas.microsoft.com/office/drawing/2014/main" id="{BBDB541B-2487-441F-8C2D-0B7852964C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11890" y="6017054"/>
            <a:ext cx="381019" cy="380050"/>
          </a:xfrm>
          <a:prstGeom prst="rect">
            <a:avLst/>
          </a:prstGeom>
        </p:spPr>
      </p:pic>
      <p:pic>
        <p:nvPicPr>
          <p:cNvPr id="19" name="Picture 18" descr="OIA logo">
            <a:extLst>
              <a:ext uri="{FF2B5EF4-FFF2-40B4-BE49-F238E27FC236}">
                <a16:creationId xmlns:a16="http://schemas.microsoft.com/office/drawing/2014/main" id="{8DBF1DD8-0789-42E1-9299-8BC27E36F9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6750" y="3424468"/>
            <a:ext cx="3075547" cy="1293773"/>
          </a:xfrm>
          <a:prstGeom prst="rect">
            <a:avLst/>
          </a:prstGeom>
        </p:spPr>
      </p:pic>
    </p:spTree>
    <p:extLst>
      <p:ext uri="{BB962C8B-B14F-4D97-AF65-F5344CB8AC3E}">
        <p14:creationId xmlns:p14="http://schemas.microsoft.com/office/powerpoint/2010/main" val="2609203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B71A4D-BFC8-4AC0-84F3-B641FB16EDCF}"/>
              </a:ext>
            </a:extLst>
          </p:cNvPr>
          <p:cNvSpPr/>
          <p:nvPr userDrawn="1"/>
        </p:nvSpPr>
        <p:spPr>
          <a:xfrm>
            <a:off x="0" y="1935126"/>
            <a:ext cx="7440613" cy="262624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2BC148FF-BC76-4997-A7FB-F14E07113794}"/>
              </a:ext>
            </a:extLst>
          </p:cNvPr>
          <p:cNvSpPr>
            <a:spLocks noGrp="1"/>
          </p:cNvSpPr>
          <p:nvPr>
            <p:ph type="ctrTitle" hasCustomPrompt="1"/>
          </p:nvPr>
        </p:nvSpPr>
        <p:spPr>
          <a:xfrm>
            <a:off x="390247" y="1935126"/>
            <a:ext cx="6376313" cy="2626241"/>
          </a:xfrm>
        </p:spPr>
        <p:txBody>
          <a:bodyPr anchor="ctr"/>
          <a:lstStyle>
            <a:lvl1pPr algn="l">
              <a:defRPr sz="6000">
                <a:solidFill>
                  <a:schemeClr val="bg2"/>
                </a:solidFill>
              </a:defRPr>
            </a:lvl1pPr>
          </a:lstStyle>
          <a:p>
            <a:r>
              <a:rPr lang="en-US"/>
              <a:t>Insert Title Here</a:t>
            </a:r>
            <a:endParaRPr lang="en-GB"/>
          </a:p>
        </p:txBody>
      </p:sp>
      <p:sp>
        <p:nvSpPr>
          <p:cNvPr id="3" name="Subtitle 2">
            <a:extLst>
              <a:ext uri="{FF2B5EF4-FFF2-40B4-BE49-F238E27FC236}">
                <a16:creationId xmlns:a16="http://schemas.microsoft.com/office/drawing/2014/main" id="{0D46B9CB-B170-4CBB-9BFC-5CA6FF949927}"/>
              </a:ext>
            </a:extLst>
          </p:cNvPr>
          <p:cNvSpPr>
            <a:spLocks noGrp="1"/>
          </p:cNvSpPr>
          <p:nvPr>
            <p:ph type="subTitle" idx="1" hasCustomPrompt="1"/>
          </p:nvPr>
        </p:nvSpPr>
        <p:spPr>
          <a:xfrm>
            <a:off x="390247" y="4609829"/>
            <a:ext cx="6376313" cy="499670"/>
          </a:xfr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Name Here</a:t>
            </a:r>
            <a:endParaRPr lang="en-GB"/>
          </a:p>
        </p:txBody>
      </p:sp>
      <p:sp>
        <p:nvSpPr>
          <p:cNvPr id="22" name="Text Placeholder 21">
            <a:extLst>
              <a:ext uri="{FF2B5EF4-FFF2-40B4-BE49-F238E27FC236}">
                <a16:creationId xmlns:a16="http://schemas.microsoft.com/office/drawing/2014/main" id="{2EA94D03-6F88-4A4A-91EC-5FDA261C08DA}"/>
              </a:ext>
            </a:extLst>
          </p:cNvPr>
          <p:cNvSpPr>
            <a:spLocks noGrp="1"/>
          </p:cNvSpPr>
          <p:nvPr>
            <p:ph type="body" sz="quarter" idx="10" hasCustomPrompt="1"/>
          </p:nvPr>
        </p:nvSpPr>
        <p:spPr>
          <a:xfrm>
            <a:off x="390247" y="5355204"/>
            <a:ext cx="3134562" cy="358992"/>
          </a:xfrm>
        </p:spPr>
        <p:txBody>
          <a:bodyPr>
            <a:normAutofit/>
          </a:bodyPr>
          <a:lstStyle>
            <a:lvl1pPr marL="0" indent="0" algn="l">
              <a:buNone/>
              <a:defRPr sz="1800">
                <a:solidFill>
                  <a:schemeClr val="tx1"/>
                </a:solidFill>
              </a:defRPr>
            </a:lvl1pPr>
          </a:lstStyle>
          <a:p>
            <a:pPr lvl="0"/>
            <a:r>
              <a:rPr lang="en-US"/>
              <a:t>Insert Date Here</a:t>
            </a:r>
            <a:endParaRPr lang="en-GB"/>
          </a:p>
        </p:txBody>
      </p:sp>
      <p:pic>
        <p:nvPicPr>
          <p:cNvPr id="12" name="Picture 11" descr="OIA logo">
            <a:extLst>
              <a:ext uri="{FF2B5EF4-FFF2-40B4-BE49-F238E27FC236}">
                <a16:creationId xmlns:a16="http://schemas.microsoft.com/office/drawing/2014/main" id="{1CB9DB34-25AF-4A80-8EB8-08E99D231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796" y="349135"/>
            <a:ext cx="1689042" cy="710520"/>
          </a:xfrm>
          <a:prstGeom prst="rect">
            <a:avLst/>
          </a:prstGeom>
        </p:spPr>
      </p:pic>
      <p:pic>
        <p:nvPicPr>
          <p:cNvPr id="10" name="Picture 9" descr="Twitter logo">
            <a:extLst>
              <a:ext uri="{FF2B5EF4-FFF2-40B4-BE49-F238E27FC236}">
                <a16:creationId xmlns:a16="http://schemas.microsoft.com/office/drawing/2014/main" id="{61F10153-F429-42B4-874A-273FB236C9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4592" y="6243725"/>
            <a:ext cx="617377" cy="614275"/>
          </a:xfrm>
          <a:prstGeom prst="rect">
            <a:avLst/>
          </a:prstGeom>
        </p:spPr>
      </p:pic>
      <p:pic>
        <p:nvPicPr>
          <p:cNvPr id="11" name="Picture 10" descr="LinkedIn Icon">
            <a:extLst>
              <a:ext uri="{FF2B5EF4-FFF2-40B4-BE49-F238E27FC236}">
                <a16:creationId xmlns:a16="http://schemas.microsoft.com/office/drawing/2014/main" id="{C1772534-61F5-4704-B966-914256EF93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6252" y="6245085"/>
            <a:ext cx="547897" cy="545144"/>
          </a:xfrm>
          <a:prstGeom prst="rect">
            <a:avLst/>
          </a:prstGeom>
        </p:spPr>
      </p:pic>
      <p:pic>
        <p:nvPicPr>
          <p:cNvPr id="14" name="Picture 13" descr="Instagram icon">
            <a:extLst>
              <a:ext uri="{FF2B5EF4-FFF2-40B4-BE49-F238E27FC236}">
                <a16:creationId xmlns:a16="http://schemas.microsoft.com/office/drawing/2014/main" id="{269EEA2F-F131-4515-A935-8B25C057CB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8432" y="6243725"/>
            <a:ext cx="547898" cy="546504"/>
          </a:xfrm>
          <a:prstGeom prst="rect">
            <a:avLst/>
          </a:prstGeom>
        </p:spPr>
      </p:pic>
      <p:sp>
        <p:nvSpPr>
          <p:cNvPr id="5" name="Picture Placeholder 4">
            <a:extLst>
              <a:ext uri="{FF2B5EF4-FFF2-40B4-BE49-F238E27FC236}">
                <a16:creationId xmlns:a16="http://schemas.microsoft.com/office/drawing/2014/main" id="{1A85CBF5-0764-41F7-A984-5756E68F93DC}"/>
              </a:ext>
            </a:extLst>
          </p:cNvPr>
          <p:cNvSpPr>
            <a:spLocks noGrp="1"/>
          </p:cNvSpPr>
          <p:nvPr>
            <p:ph type="pic" sz="quarter" idx="11"/>
          </p:nvPr>
        </p:nvSpPr>
        <p:spPr>
          <a:xfrm>
            <a:off x="7440613" y="0"/>
            <a:ext cx="4751387" cy="6858000"/>
          </a:xfrm>
        </p:spPr>
        <p:txBody>
          <a:bodyPr/>
          <a:lstStyle/>
          <a:p>
            <a:endParaRPr lang="en-GB"/>
          </a:p>
        </p:txBody>
      </p:sp>
    </p:spTree>
    <p:extLst>
      <p:ext uri="{BB962C8B-B14F-4D97-AF65-F5344CB8AC3E}">
        <p14:creationId xmlns:p14="http://schemas.microsoft.com/office/powerpoint/2010/main" val="8501663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B71A4D-BFC8-4AC0-84F3-B641FB16EDCF}"/>
              </a:ext>
            </a:extLst>
          </p:cNvPr>
          <p:cNvSpPr/>
          <p:nvPr userDrawn="1"/>
        </p:nvSpPr>
        <p:spPr>
          <a:xfrm>
            <a:off x="0" y="1935126"/>
            <a:ext cx="7440613" cy="262624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2BC148FF-BC76-4997-A7FB-F14E07113794}"/>
              </a:ext>
            </a:extLst>
          </p:cNvPr>
          <p:cNvSpPr>
            <a:spLocks noGrp="1"/>
          </p:cNvSpPr>
          <p:nvPr>
            <p:ph type="ctrTitle" hasCustomPrompt="1"/>
          </p:nvPr>
        </p:nvSpPr>
        <p:spPr>
          <a:xfrm>
            <a:off x="390247" y="1935126"/>
            <a:ext cx="6376313" cy="2626241"/>
          </a:xfrm>
        </p:spPr>
        <p:txBody>
          <a:bodyPr anchor="ctr"/>
          <a:lstStyle>
            <a:lvl1pPr algn="l">
              <a:defRPr sz="6000">
                <a:solidFill>
                  <a:schemeClr val="bg2"/>
                </a:solidFill>
              </a:defRPr>
            </a:lvl1pPr>
          </a:lstStyle>
          <a:p>
            <a:r>
              <a:rPr lang="en-US"/>
              <a:t>Insert Title Here</a:t>
            </a:r>
            <a:endParaRPr lang="en-GB"/>
          </a:p>
        </p:txBody>
      </p:sp>
      <p:sp>
        <p:nvSpPr>
          <p:cNvPr id="3" name="Subtitle 2">
            <a:extLst>
              <a:ext uri="{FF2B5EF4-FFF2-40B4-BE49-F238E27FC236}">
                <a16:creationId xmlns:a16="http://schemas.microsoft.com/office/drawing/2014/main" id="{0D46B9CB-B170-4CBB-9BFC-5CA6FF949927}"/>
              </a:ext>
            </a:extLst>
          </p:cNvPr>
          <p:cNvSpPr>
            <a:spLocks noGrp="1"/>
          </p:cNvSpPr>
          <p:nvPr>
            <p:ph type="subTitle" idx="1" hasCustomPrompt="1"/>
          </p:nvPr>
        </p:nvSpPr>
        <p:spPr>
          <a:xfrm>
            <a:off x="390247" y="4609829"/>
            <a:ext cx="6376313" cy="499670"/>
          </a:xfr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Name Here</a:t>
            </a:r>
            <a:endParaRPr lang="en-GB"/>
          </a:p>
        </p:txBody>
      </p:sp>
      <p:sp>
        <p:nvSpPr>
          <p:cNvPr id="22" name="Text Placeholder 21">
            <a:extLst>
              <a:ext uri="{FF2B5EF4-FFF2-40B4-BE49-F238E27FC236}">
                <a16:creationId xmlns:a16="http://schemas.microsoft.com/office/drawing/2014/main" id="{2EA94D03-6F88-4A4A-91EC-5FDA261C08DA}"/>
              </a:ext>
            </a:extLst>
          </p:cNvPr>
          <p:cNvSpPr>
            <a:spLocks noGrp="1"/>
          </p:cNvSpPr>
          <p:nvPr>
            <p:ph type="body" sz="quarter" idx="10" hasCustomPrompt="1"/>
          </p:nvPr>
        </p:nvSpPr>
        <p:spPr>
          <a:xfrm>
            <a:off x="390247" y="5355204"/>
            <a:ext cx="3134562" cy="358992"/>
          </a:xfrm>
        </p:spPr>
        <p:txBody>
          <a:bodyPr>
            <a:normAutofit/>
          </a:bodyPr>
          <a:lstStyle>
            <a:lvl1pPr marL="0" indent="0" algn="l">
              <a:buNone/>
              <a:defRPr sz="1800">
                <a:solidFill>
                  <a:schemeClr val="tx1"/>
                </a:solidFill>
              </a:defRPr>
            </a:lvl1pPr>
          </a:lstStyle>
          <a:p>
            <a:pPr lvl="0"/>
            <a:r>
              <a:rPr lang="en-US"/>
              <a:t>Insert Date Here</a:t>
            </a:r>
            <a:endParaRPr lang="en-GB"/>
          </a:p>
        </p:txBody>
      </p:sp>
      <p:pic>
        <p:nvPicPr>
          <p:cNvPr id="12" name="Picture 11" descr="OIA logo">
            <a:extLst>
              <a:ext uri="{FF2B5EF4-FFF2-40B4-BE49-F238E27FC236}">
                <a16:creationId xmlns:a16="http://schemas.microsoft.com/office/drawing/2014/main" id="{1CB9DB34-25AF-4A80-8EB8-08E99D2316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796" y="349135"/>
            <a:ext cx="1689042" cy="710520"/>
          </a:xfrm>
          <a:prstGeom prst="rect">
            <a:avLst/>
          </a:prstGeom>
        </p:spPr>
      </p:pic>
      <p:pic>
        <p:nvPicPr>
          <p:cNvPr id="10" name="Picture 9" descr="Twitter logo">
            <a:extLst>
              <a:ext uri="{FF2B5EF4-FFF2-40B4-BE49-F238E27FC236}">
                <a16:creationId xmlns:a16="http://schemas.microsoft.com/office/drawing/2014/main" id="{61F10153-F429-42B4-874A-273FB236C9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4592" y="6243725"/>
            <a:ext cx="617377" cy="614275"/>
          </a:xfrm>
          <a:prstGeom prst="rect">
            <a:avLst/>
          </a:prstGeom>
        </p:spPr>
      </p:pic>
      <p:pic>
        <p:nvPicPr>
          <p:cNvPr id="11" name="Picture 10" descr="LinkedIn Icon">
            <a:extLst>
              <a:ext uri="{FF2B5EF4-FFF2-40B4-BE49-F238E27FC236}">
                <a16:creationId xmlns:a16="http://schemas.microsoft.com/office/drawing/2014/main" id="{C1772534-61F5-4704-B966-914256EF93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6252" y="6245085"/>
            <a:ext cx="547897" cy="545144"/>
          </a:xfrm>
          <a:prstGeom prst="rect">
            <a:avLst/>
          </a:prstGeom>
        </p:spPr>
      </p:pic>
      <p:pic>
        <p:nvPicPr>
          <p:cNvPr id="14" name="Picture 13" descr="Instagram icon">
            <a:extLst>
              <a:ext uri="{FF2B5EF4-FFF2-40B4-BE49-F238E27FC236}">
                <a16:creationId xmlns:a16="http://schemas.microsoft.com/office/drawing/2014/main" id="{269EEA2F-F131-4515-A935-8B25C057CB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8432" y="6243725"/>
            <a:ext cx="547898" cy="546504"/>
          </a:xfrm>
          <a:prstGeom prst="rect">
            <a:avLst/>
          </a:prstGeom>
        </p:spPr>
      </p:pic>
      <p:sp>
        <p:nvSpPr>
          <p:cNvPr id="5" name="Picture Placeholder 4">
            <a:extLst>
              <a:ext uri="{FF2B5EF4-FFF2-40B4-BE49-F238E27FC236}">
                <a16:creationId xmlns:a16="http://schemas.microsoft.com/office/drawing/2014/main" id="{1A85CBF5-0764-41F7-A984-5756E68F93DC}"/>
              </a:ext>
            </a:extLst>
          </p:cNvPr>
          <p:cNvSpPr>
            <a:spLocks noGrp="1"/>
          </p:cNvSpPr>
          <p:nvPr>
            <p:ph type="pic" sz="quarter" idx="11"/>
          </p:nvPr>
        </p:nvSpPr>
        <p:spPr>
          <a:xfrm>
            <a:off x="7440613" y="0"/>
            <a:ext cx="4751387" cy="6858000"/>
          </a:xfrm>
        </p:spPr>
        <p:txBody>
          <a:bodyPr/>
          <a:lstStyle/>
          <a:p>
            <a:endParaRPr lang="en-GB"/>
          </a:p>
        </p:txBody>
      </p:sp>
    </p:spTree>
    <p:extLst>
      <p:ext uri="{BB962C8B-B14F-4D97-AF65-F5344CB8AC3E}">
        <p14:creationId xmlns:p14="http://schemas.microsoft.com/office/powerpoint/2010/main" val="335932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p:nvSpPr>
        <p:spPr>
          <a:xfrm>
            <a:off x="-94265" y="0"/>
            <a:ext cx="5287702"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7119892" y="380519"/>
            <a:ext cx="4572048" cy="794657"/>
          </a:xfrm>
        </p:spPr>
        <p:txBody>
          <a:bodyPr anchor="b">
            <a:normAutofit/>
          </a:bodyPr>
          <a:lstStyle>
            <a:lvl1pPr algn="r">
              <a:defRPr sz="4400">
                <a:solidFill>
                  <a:schemeClr val="bg1"/>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7" name="Text Placeholder 3">
            <a:extLst>
              <a:ext uri="{FF2B5EF4-FFF2-40B4-BE49-F238E27FC236}">
                <a16:creationId xmlns:a16="http://schemas.microsoft.com/office/drawing/2014/main" id="{1054B585-DC1C-4A15-A562-6B02F6443FD5}"/>
              </a:ext>
            </a:extLst>
          </p:cNvPr>
          <p:cNvSpPr>
            <a:spLocks noGrp="1"/>
          </p:cNvSpPr>
          <p:nvPr>
            <p:ph type="body" sz="half" idx="10" hasCustomPrompt="1"/>
          </p:nvPr>
        </p:nvSpPr>
        <p:spPr>
          <a:xfrm>
            <a:off x="4772025" y="1251856"/>
            <a:ext cx="6919913" cy="4321629"/>
          </a:xfrm>
        </p:spPr>
        <p:txBody>
          <a:bodyPr>
            <a:normAutofit/>
          </a:bodyPr>
          <a:lstStyle>
            <a:lvl1pPr marL="285750" indent="-285750" algn="r">
              <a:buFont typeface="Arial" panose="020B0604020202020204" pitchFamily="34" charset="0"/>
              <a:buChar char="•"/>
              <a:defRPr sz="2800">
                <a:solidFill>
                  <a:schemeClr val="tx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pic>
        <p:nvPicPr>
          <p:cNvPr id="8" name="Picture 7">
            <a:extLst>
              <a:ext uri="{FF2B5EF4-FFF2-40B4-BE49-F238E27FC236}">
                <a16:creationId xmlns:a16="http://schemas.microsoft.com/office/drawing/2014/main" id="{9E1BDA4E-F487-4C2B-810E-E20F0D1BD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 y="5629141"/>
            <a:ext cx="2451604" cy="1228859"/>
          </a:xfrm>
          <a:prstGeom prst="rect">
            <a:avLst/>
          </a:prstGeom>
        </p:spPr>
      </p:pic>
    </p:spTree>
    <p:extLst>
      <p:ext uri="{BB962C8B-B14F-4D97-AF65-F5344CB8AC3E}">
        <p14:creationId xmlns:p14="http://schemas.microsoft.com/office/powerpoint/2010/main" val="1481963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1325563"/>
          </a:xfrm>
        </p:spPr>
        <p:txBody>
          <a:bodyPr/>
          <a:lstStyle>
            <a:lvl1pPr>
              <a:defRPr/>
            </a:lvl1pPr>
          </a:lstStyle>
          <a:p>
            <a:r>
              <a:rPr lang="en-US"/>
              <a:t>Insert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990725" y="2120106"/>
            <a:ext cx="9429750" cy="4351338"/>
          </a:xfrm>
        </p:spPr>
        <p:txBody>
          <a:bodyPr>
            <a:normAutofit/>
          </a:bodyPr>
          <a:lstStyle>
            <a:lvl1pPr marL="457200" indent="-457200">
              <a:lnSpc>
                <a:spcPct val="100000"/>
              </a:lnSpc>
              <a:spcBef>
                <a:spcPts val="3000"/>
              </a:spcBef>
              <a:buFont typeface="Arial" panose="020B0604020202020204" pitchFamily="34" charset="0"/>
              <a:buChar char="•"/>
              <a:defRPr sz="3200" b="1"/>
            </a:lvl1pPr>
          </a:lstStyle>
          <a:p>
            <a:pPr lvl="0"/>
            <a:r>
              <a:rPr lang="en-US"/>
              <a:t>Insert Outlining Bullet Points Here</a:t>
            </a:r>
          </a:p>
        </p:txBody>
      </p:sp>
      <p:sp>
        <p:nvSpPr>
          <p:cNvPr id="7" name="Rectangle 6">
            <a:extLst>
              <a:ext uri="{FF2B5EF4-FFF2-40B4-BE49-F238E27FC236}">
                <a16:creationId xmlns:a16="http://schemas.microsoft.com/office/drawing/2014/main" id="{8F406CC2-3A3A-41E1-8182-C7932E73A318}"/>
              </a:ext>
            </a:extLst>
          </p:cNvPr>
          <p:cNvSpPr/>
          <p:nvPr userDrawn="1"/>
        </p:nvSpPr>
        <p:spPr>
          <a:xfrm>
            <a:off x="0" y="0"/>
            <a:ext cx="1419225" cy="693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16904942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Subhea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766F-74E7-422A-9B3D-DA603D37C5FA}"/>
              </a:ext>
            </a:extLst>
          </p:cNvPr>
          <p:cNvSpPr>
            <a:spLocks noGrp="1"/>
          </p:cNvSpPr>
          <p:nvPr>
            <p:ph type="title" hasCustomPrompt="1"/>
          </p:nvPr>
        </p:nvSpPr>
        <p:spPr>
          <a:xfrm>
            <a:off x="1419225" y="423862"/>
            <a:ext cx="7343775" cy="675265"/>
          </a:xfrm>
        </p:spPr>
        <p:txBody>
          <a:bodyPr>
            <a:normAutofit/>
          </a:bodyPr>
          <a:lstStyle>
            <a:lvl1pPr>
              <a:defRPr sz="2800">
                <a:solidFill>
                  <a:schemeClr val="tx1"/>
                </a:solidFill>
              </a:defRPr>
            </a:lvl1pPr>
          </a:lstStyle>
          <a:p>
            <a:r>
              <a:rPr lang="en-US"/>
              <a:t>Insert Sub Title Here</a:t>
            </a:r>
            <a:endParaRPr lang="en-GB"/>
          </a:p>
        </p:txBody>
      </p:sp>
      <p:sp>
        <p:nvSpPr>
          <p:cNvPr id="3" name="Content Placeholder 2">
            <a:extLst>
              <a:ext uri="{FF2B5EF4-FFF2-40B4-BE49-F238E27FC236}">
                <a16:creationId xmlns:a16="http://schemas.microsoft.com/office/drawing/2014/main" id="{7F893135-70AF-4EAB-8BA0-F0634A2FAC06}"/>
              </a:ext>
            </a:extLst>
          </p:cNvPr>
          <p:cNvSpPr>
            <a:spLocks noGrp="1"/>
          </p:cNvSpPr>
          <p:nvPr>
            <p:ph idx="1" hasCustomPrompt="1"/>
          </p:nvPr>
        </p:nvSpPr>
        <p:spPr>
          <a:xfrm>
            <a:off x="1419225" y="1399669"/>
            <a:ext cx="9429750" cy="4262221"/>
          </a:xfrm>
        </p:spPr>
        <p:txBody>
          <a:bodyPr>
            <a:normAutofit/>
          </a:bodyPr>
          <a:lstStyle>
            <a:lvl1pPr marL="457200" indent="-457200">
              <a:lnSpc>
                <a:spcPct val="100000"/>
              </a:lnSpc>
              <a:spcBef>
                <a:spcPts val="1000"/>
              </a:spcBef>
              <a:buFont typeface="Arial" panose="020B0604020202020204" pitchFamily="34" charset="0"/>
              <a:buChar char="•"/>
              <a:defRPr sz="2000" b="0">
                <a:latin typeface="Segoe UI Light" panose="020B0502040204020203" pitchFamily="34" charset="0"/>
                <a:cs typeface="Segoe UI Light" panose="020B0502040204020203" pitchFamily="34" charset="0"/>
              </a:defRPr>
            </a:lvl1pPr>
          </a:lstStyle>
          <a:p>
            <a:pPr lvl="0"/>
            <a:r>
              <a:rPr lang="en-US"/>
              <a:t>Insert Bullet Points Here</a:t>
            </a:r>
          </a:p>
        </p:txBody>
      </p:sp>
      <p:sp>
        <p:nvSpPr>
          <p:cNvPr id="7" name="Rectangle 6">
            <a:extLst>
              <a:ext uri="{FF2B5EF4-FFF2-40B4-BE49-F238E27FC236}">
                <a16:creationId xmlns:a16="http://schemas.microsoft.com/office/drawing/2014/main" id="{8F406CC2-3A3A-41E1-8182-C7932E73A318}"/>
              </a:ext>
            </a:extLst>
          </p:cNvPr>
          <p:cNvSpPr/>
          <p:nvPr userDrawn="1"/>
        </p:nvSpPr>
        <p:spPr>
          <a:xfrm>
            <a:off x="0" y="0"/>
            <a:ext cx="1419225" cy="69368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pic>
        <p:nvPicPr>
          <p:cNvPr id="9" name="Picture 8" descr="OIA logo">
            <a:extLst>
              <a:ext uri="{FF2B5EF4-FFF2-40B4-BE49-F238E27FC236}">
                <a16:creationId xmlns:a16="http://schemas.microsoft.com/office/drawing/2014/main" id="{568AA36C-1E45-4438-8482-3120123729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4105" y="581417"/>
            <a:ext cx="2402039" cy="1010452"/>
          </a:xfrm>
          <a:prstGeom prst="rect">
            <a:avLst/>
          </a:prstGeom>
        </p:spPr>
      </p:pic>
    </p:spTree>
    <p:extLst>
      <p:ext uri="{BB962C8B-B14F-4D97-AF65-F5344CB8AC3E}">
        <p14:creationId xmlns:p14="http://schemas.microsoft.com/office/powerpoint/2010/main" val="3092254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 Poi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userDrawn="1"/>
        </p:nvSpPr>
        <p:spPr>
          <a:xfrm>
            <a:off x="1" y="0"/>
            <a:ext cx="12192000" cy="190745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3"/>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3105150"/>
          </a:xfrm>
        </p:spPr>
        <p:txBody>
          <a:bodyPr/>
          <a:lstStyle>
            <a:lvl1pPr>
              <a:defRPr>
                <a:latin typeface="Segoe UI Light" panose="020B0502040204020203" pitchFamily="34" charset="0"/>
                <a:cs typeface="Segoe UI Light" panose="020B0502040204020203" pitchFamily="34" charset="0"/>
              </a:defRPr>
            </a:lvl1pPr>
          </a:lstStyle>
          <a:p>
            <a:pPr lvl="0"/>
            <a:r>
              <a:rPr lang="en-US"/>
              <a:t>Insert Detailed Bullet Points Here</a:t>
            </a:r>
            <a:endParaRPr lang="en-GB"/>
          </a:p>
        </p:txBody>
      </p:sp>
      <p:pic>
        <p:nvPicPr>
          <p:cNvPr id="6" name="Picture 5" descr="OIA logo">
            <a:extLst>
              <a:ext uri="{FF2B5EF4-FFF2-40B4-BE49-F238E27FC236}">
                <a16:creationId xmlns:a16="http://schemas.microsoft.com/office/drawing/2014/main" id="{21B9A5EF-FEF1-4CB9-80AD-A130E4C57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0299" y="339296"/>
            <a:ext cx="2451604" cy="1228859"/>
          </a:xfrm>
          <a:prstGeom prst="rect">
            <a:avLst/>
          </a:prstGeom>
        </p:spPr>
      </p:pic>
    </p:spTree>
    <p:extLst>
      <p:ext uri="{BB962C8B-B14F-4D97-AF65-F5344CB8AC3E}">
        <p14:creationId xmlns:p14="http://schemas.microsoft.com/office/powerpoint/2010/main" val="3096595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9868B1-6435-4BCC-A088-EF23116B7581}"/>
              </a:ext>
            </a:extLst>
          </p:cNvPr>
          <p:cNvSpPr>
            <a:spLocks noGrp="1"/>
          </p:cNvSpPr>
          <p:nvPr>
            <p:ph type="pic" sz="quarter" idx="13"/>
          </p:nvPr>
        </p:nvSpPr>
        <p:spPr>
          <a:xfrm>
            <a:off x="4995805" y="-31013"/>
            <a:ext cx="7239247" cy="6931054"/>
          </a:xfrm>
          <a:custGeom>
            <a:avLst/>
            <a:gdLst>
              <a:gd name="connsiteX0" fmla="*/ 0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0 w 7122623"/>
              <a:gd name="connsiteY4" fmla="*/ 0 h 6846970"/>
              <a:gd name="connsiteX0" fmla="*/ 5029200 w 7122623"/>
              <a:gd name="connsiteY0" fmla="*/ 9525 h 6846970"/>
              <a:gd name="connsiteX1" fmla="*/ 7122623 w 7122623"/>
              <a:gd name="connsiteY1" fmla="*/ 0 h 6846970"/>
              <a:gd name="connsiteX2" fmla="*/ 7122623 w 7122623"/>
              <a:gd name="connsiteY2" fmla="*/ 6846970 h 6846970"/>
              <a:gd name="connsiteX3" fmla="*/ 0 w 7122623"/>
              <a:gd name="connsiteY3" fmla="*/ 6846970 h 6846970"/>
              <a:gd name="connsiteX4" fmla="*/ 5029200 w 7122623"/>
              <a:gd name="connsiteY4" fmla="*/ 9525 h 6846970"/>
              <a:gd name="connsiteX0" fmla="*/ 5076825 w 7122623"/>
              <a:gd name="connsiteY0" fmla="*/ 0 h 6846970"/>
              <a:gd name="connsiteX1" fmla="*/ 7122623 w 7122623"/>
              <a:gd name="connsiteY1" fmla="*/ 0 h 6846970"/>
              <a:gd name="connsiteX2" fmla="*/ 7122623 w 7122623"/>
              <a:gd name="connsiteY2" fmla="*/ 6846970 h 6846970"/>
              <a:gd name="connsiteX3" fmla="*/ 0 w 7122623"/>
              <a:gd name="connsiteY3" fmla="*/ 6846970 h 6846970"/>
              <a:gd name="connsiteX4" fmla="*/ 5076825 w 7122623"/>
              <a:gd name="connsiteY4" fmla="*/ 0 h 6846970"/>
              <a:gd name="connsiteX0" fmla="*/ 5087335 w 7122623"/>
              <a:gd name="connsiteY0" fmla="*/ 0 h 6878501"/>
              <a:gd name="connsiteX1" fmla="*/ 7122623 w 7122623"/>
              <a:gd name="connsiteY1" fmla="*/ 31531 h 6878501"/>
              <a:gd name="connsiteX2" fmla="*/ 7122623 w 7122623"/>
              <a:gd name="connsiteY2" fmla="*/ 6878501 h 6878501"/>
              <a:gd name="connsiteX3" fmla="*/ 0 w 7122623"/>
              <a:gd name="connsiteY3" fmla="*/ 6878501 h 6878501"/>
              <a:gd name="connsiteX4" fmla="*/ 5087335 w 7122623"/>
              <a:gd name="connsiteY4" fmla="*/ 0 h 6878501"/>
              <a:gd name="connsiteX0" fmla="*/ 5087335 w 7122623"/>
              <a:gd name="connsiteY0" fmla="*/ 10510 h 6889011"/>
              <a:gd name="connsiteX1" fmla="*/ 7112113 w 7122623"/>
              <a:gd name="connsiteY1" fmla="*/ 0 h 6889011"/>
              <a:gd name="connsiteX2" fmla="*/ 7122623 w 7122623"/>
              <a:gd name="connsiteY2" fmla="*/ 6889011 h 6889011"/>
              <a:gd name="connsiteX3" fmla="*/ 0 w 7122623"/>
              <a:gd name="connsiteY3" fmla="*/ 6889011 h 6889011"/>
              <a:gd name="connsiteX4" fmla="*/ 5087335 w 7122623"/>
              <a:gd name="connsiteY4" fmla="*/ 10510 h 6889011"/>
              <a:gd name="connsiteX0" fmla="*/ 5055804 w 7122623"/>
              <a:gd name="connsiteY0" fmla="*/ 0 h 6889012"/>
              <a:gd name="connsiteX1" fmla="*/ 7112113 w 7122623"/>
              <a:gd name="connsiteY1" fmla="*/ 1 h 6889012"/>
              <a:gd name="connsiteX2" fmla="*/ 7122623 w 7122623"/>
              <a:gd name="connsiteY2" fmla="*/ 6889012 h 6889012"/>
              <a:gd name="connsiteX3" fmla="*/ 0 w 7122623"/>
              <a:gd name="connsiteY3" fmla="*/ 6889012 h 6889012"/>
              <a:gd name="connsiteX4" fmla="*/ 5055804 w 7122623"/>
              <a:gd name="connsiteY4" fmla="*/ 0 h 6889012"/>
              <a:gd name="connsiteX0" fmla="*/ 5118866 w 7185685"/>
              <a:gd name="connsiteY0" fmla="*/ 0 h 6889012"/>
              <a:gd name="connsiteX1" fmla="*/ 7175175 w 7185685"/>
              <a:gd name="connsiteY1" fmla="*/ 1 h 6889012"/>
              <a:gd name="connsiteX2" fmla="*/ 7185685 w 7185685"/>
              <a:gd name="connsiteY2" fmla="*/ 6889012 h 6889012"/>
              <a:gd name="connsiteX3" fmla="*/ 0 w 7185685"/>
              <a:gd name="connsiteY3" fmla="*/ 6889012 h 6889012"/>
              <a:gd name="connsiteX4" fmla="*/ 5118866 w 7185685"/>
              <a:gd name="connsiteY4" fmla="*/ 0 h 6889012"/>
              <a:gd name="connsiteX0" fmla="*/ 5129376 w 7196195"/>
              <a:gd name="connsiteY0" fmla="*/ 0 h 6920544"/>
              <a:gd name="connsiteX1" fmla="*/ 7185685 w 7196195"/>
              <a:gd name="connsiteY1" fmla="*/ 1 h 6920544"/>
              <a:gd name="connsiteX2" fmla="*/ 7196195 w 7196195"/>
              <a:gd name="connsiteY2" fmla="*/ 6889012 h 6920544"/>
              <a:gd name="connsiteX3" fmla="*/ 0 w 7196195"/>
              <a:gd name="connsiteY3" fmla="*/ 6920544 h 6920544"/>
              <a:gd name="connsiteX4" fmla="*/ 5129376 w 7196195"/>
              <a:gd name="connsiteY4" fmla="*/ 0 h 6920544"/>
              <a:gd name="connsiteX0" fmla="*/ 5129376 w 7186150"/>
              <a:gd name="connsiteY0" fmla="*/ 0 h 6931054"/>
              <a:gd name="connsiteX1" fmla="*/ 7185685 w 7186150"/>
              <a:gd name="connsiteY1" fmla="*/ 1 h 6931054"/>
              <a:gd name="connsiteX2" fmla="*/ 7175175 w 7186150"/>
              <a:gd name="connsiteY2" fmla="*/ 6931054 h 6931054"/>
              <a:gd name="connsiteX3" fmla="*/ 0 w 7186150"/>
              <a:gd name="connsiteY3" fmla="*/ 6920544 h 6931054"/>
              <a:gd name="connsiteX4" fmla="*/ 5129376 w 7186150"/>
              <a:gd name="connsiteY4" fmla="*/ 0 h 6931054"/>
              <a:gd name="connsiteX0" fmla="*/ 5129376 w 7238363"/>
              <a:gd name="connsiteY0" fmla="*/ 0 h 6931054"/>
              <a:gd name="connsiteX1" fmla="*/ 7238236 w 7238363"/>
              <a:gd name="connsiteY1" fmla="*/ 31532 h 6931054"/>
              <a:gd name="connsiteX2" fmla="*/ 7175175 w 7238363"/>
              <a:gd name="connsiteY2" fmla="*/ 6931054 h 6931054"/>
              <a:gd name="connsiteX3" fmla="*/ 0 w 7238363"/>
              <a:gd name="connsiteY3" fmla="*/ 6920544 h 6931054"/>
              <a:gd name="connsiteX4" fmla="*/ 5129376 w 7238363"/>
              <a:gd name="connsiteY4" fmla="*/ 0 h 6931054"/>
              <a:gd name="connsiteX0" fmla="*/ 5129376 w 7239247"/>
              <a:gd name="connsiteY0" fmla="*/ 0 h 6931054"/>
              <a:gd name="connsiteX1" fmla="*/ 7238236 w 7239247"/>
              <a:gd name="connsiteY1" fmla="*/ 31532 h 6931054"/>
              <a:gd name="connsiteX2" fmla="*/ 7238237 w 7239247"/>
              <a:gd name="connsiteY2" fmla="*/ 6931054 h 6931054"/>
              <a:gd name="connsiteX3" fmla="*/ 0 w 7239247"/>
              <a:gd name="connsiteY3" fmla="*/ 6920544 h 6931054"/>
              <a:gd name="connsiteX4" fmla="*/ 5129376 w 7239247"/>
              <a:gd name="connsiteY4" fmla="*/ 0 h 693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247" h="6931054">
                <a:moveTo>
                  <a:pt x="5129376" y="0"/>
                </a:moveTo>
                <a:lnTo>
                  <a:pt x="7238236" y="31532"/>
                </a:lnTo>
                <a:cubicBezTo>
                  <a:pt x="7241739" y="2327869"/>
                  <a:pt x="7234734" y="4634717"/>
                  <a:pt x="7238237" y="6931054"/>
                </a:cubicBezTo>
                <a:lnTo>
                  <a:pt x="0" y="6920544"/>
                </a:lnTo>
                <a:lnTo>
                  <a:pt x="5129376" y="0"/>
                </a:lnTo>
                <a:close/>
              </a:path>
            </a:pathLst>
          </a:custGeom>
        </p:spPr>
        <p:txBody>
          <a:bodyPr/>
          <a:lstStyle/>
          <a:p>
            <a:endParaRPr lang="en-GB"/>
          </a:p>
        </p:txBody>
      </p:sp>
      <p:sp>
        <p:nvSpPr>
          <p:cNvPr id="7" name="Rectangle 6">
            <a:extLst>
              <a:ext uri="{FF2B5EF4-FFF2-40B4-BE49-F238E27FC236}">
                <a16:creationId xmlns:a16="http://schemas.microsoft.com/office/drawing/2014/main" id="{0FF24D32-14B0-41B5-A413-587F17535429}"/>
              </a:ext>
            </a:extLst>
          </p:cNvPr>
          <p:cNvSpPr/>
          <p:nvPr userDrawn="1"/>
        </p:nvSpPr>
        <p:spPr>
          <a:xfrm>
            <a:off x="0" y="-11030"/>
            <a:ext cx="5069377" cy="686903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8" name="Isosceles Triangle 7">
            <a:extLst>
              <a:ext uri="{FF2B5EF4-FFF2-40B4-BE49-F238E27FC236}">
                <a16:creationId xmlns:a16="http://schemas.microsoft.com/office/drawing/2014/main" id="{8F48BED9-C2FE-4BA2-9F80-66153258C033}"/>
              </a:ext>
            </a:extLst>
          </p:cNvPr>
          <p:cNvSpPr/>
          <p:nvPr userDrawn="1"/>
        </p:nvSpPr>
        <p:spPr>
          <a:xfrm rot="3173042">
            <a:off x="4476951" y="-1603742"/>
            <a:ext cx="4805828" cy="8150763"/>
          </a:xfrm>
          <a:prstGeom prst="triangle">
            <a:avLst>
              <a:gd name="adj" fmla="val 5018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9" name="Rectangle 8">
            <a:extLst>
              <a:ext uri="{FF2B5EF4-FFF2-40B4-BE49-F238E27FC236}">
                <a16:creationId xmlns:a16="http://schemas.microsoft.com/office/drawing/2014/main" id="{2E138D71-1796-48D2-8903-675D1E623D16}"/>
              </a:ext>
            </a:extLst>
          </p:cNvPr>
          <p:cNvSpPr/>
          <p:nvPr userDrawn="1"/>
        </p:nvSpPr>
        <p:spPr>
          <a:xfrm>
            <a:off x="4493809" y="-11030"/>
            <a:ext cx="4001798" cy="19376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1" name="Right Triangle 10">
            <a:extLst>
              <a:ext uri="{FF2B5EF4-FFF2-40B4-BE49-F238E27FC236}">
                <a16:creationId xmlns:a16="http://schemas.microsoft.com/office/drawing/2014/main" id="{D99A5715-ADC2-4EA9-B194-9B1F7A52BF84}"/>
              </a:ext>
            </a:extLst>
          </p:cNvPr>
          <p:cNvSpPr/>
          <p:nvPr userDrawn="1"/>
        </p:nvSpPr>
        <p:spPr>
          <a:xfrm rot="5400000">
            <a:off x="8075540" y="66832"/>
            <a:ext cx="2168786" cy="2013065"/>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4" name="Text Placeholder 13">
            <a:extLst>
              <a:ext uri="{FF2B5EF4-FFF2-40B4-BE49-F238E27FC236}">
                <a16:creationId xmlns:a16="http://schemas.microsoft.com/office/drawing/2014/main" id="{9CED886A-B53C-42DE-91F7-C2A44D9B0C4B}"/>
              </a:ext>
            </a:extLst>
          </p:cNvPr>
          <p:cNvSpPr>
            <a:spLocks noGrp="1"/>
          </p:cNvSpPr>
          <p:nvPr>
            <p:ph type="body" sz="quarter" idx="14" hasCustomPrompt="1"/>
          </p:nvPr>
        </p:nvSpPr>
        <p:spPr>
          <a:xfrm>
            <a:off x="374650" y="509336"/>
            <a:ext cx="5721350" cy="896938"/>
          </a:xfrm>
        </p:spPr>
        <p:txBody>
          <a:bodyPr>
            <a:normAutofit/>
          </a:bodyPr>
          <a:lstStyle>
            <a:lvl1pPr marL="0" indent="0">
              <a:buNone/>
              <a:defRPr sz="4400">
                <a:solidFill>
                  <a:schemeClr val="bg2"/>
                </a:solidFill>
              </a:defRPr>
            </a:lvl1pPr>
          </a:lstStyle>
          <a:p>
            <a:pPr lvl="0"/>
            <a:r>
              <a:rPr lang="en-US"/>
              <a:t>Insert Title Here</a:t>
            </a:r>
            <a:endParaRPr lang="en-GB"/>
          </a:p>
        </p:txBody>
      </p:sp>
      <p:pic>
        <p:nvPicPr>
          <p:cNvPr id="16" name="Picture 15">
            <a:extLst>
              <a:ext uri="{FF2B5EF4-FFF2-40B4-BE49-F238E27FC236}">
                <a16:creationId xmlns:a16="http://schemas.microsoft.com/office/drawing/2014/main" id="{2354EF85-32F4-49A3-9781-99AC295C40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943" y="5650505"/>
            <a:ext cx="2219498" cy="1112517"/>
          </a:xfrm>
          <a:prstGeom prst="rect">
            <a:avLst/>
          </a:prstGeom>
        </p:spPr>
      </p:pic>
    </p:spTree>
    <p:extLst>
      <p:ext uri="{BB962C8B-B14F-4D97-AF65-F5344CB8AC3E}">
        <p14:creationId xmlns:p14="http://schemas.microsoft.com/office/powerpoint/2010/main" val="2077993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userDrawn="1"/>
        </p:nvSpPr>
        <p:spPr>
          <a:xfrm>
            <a:off x="-94264" y="0"/>
            <a:ext cx="486629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500062" y="457200"/>
            <a:ext cx="4271963" cy="794657"/>
          </a:xfrm>
        </p:spPr>
        <p:txBody>
          <a:bodyPr anchor="b">
            <a:normAutofit/>
          </a:bodyPr>
          <a:lstStyle>
            <a:lvl1pPr>
              <a:defRPr sz="4400">
                <a:solidFill>
                  <a:schemeClr val="bg2"/>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9" name="Chart Placeholder 8">
            <a:extLst>
              <a:ext uri="{FF2B5EF4-FFF2-40B4-BE49-F238E27FC236}">
                <a16:creationId xmlns:a16="http://schemas.microsoft.com/office/drawing/2014/main" id="{402F3A9E-AB11-4EE9-9C5F-F66226F0E6AD}"/>
              </a:ext>
            </a:extLst>
          </p:cNvPr>
          <p:cNvSpPr>
            <a:spLocks noGrp="1"/>
          </p:cNvSpPr>
          <p:nvPr>
            <p:ph type="chart" sz="quarter" idx="10"/>
          </p:nvPr>
        </p:nvSpPr>
        <p:spPr>
          <a:xfrm>
            <a:off x="4772025" y="457200"/>
            <a:ext cx="6919913" cy="5148943"/>
          </a:xfrm>
        </p:spPr>
        <p:txBody>
          <a:bodyPr/>
          <a:lstStyle/>
          <a:p>
            <a:endParaRPr lang="en-GB"/>
          </a:p>
        </p:txBody>
      </p:sp>
      <p:pic>
        <p:nvPicPr>
          <p:cNvPr id="13" name="Picture 12" descr="A picture containing graphical user interface&#10;&#10;Description automatically generated">
            <a:extLst>
              <a:ext uri="{FF2B5EF4-FFF2-40B4-BE49-F238E27FC236}">
                <a16:creationId xmlns:a16="http://schemas.microsoft.com/office/drawing/2014/main" id="{27A9A910-5A40-4785-A3BD-2FC0AA5EA3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89899" y="5726845"/>
            <a:ext cx="2402039" cy="1010452"/>
          </a:xfrm>
          <a:prstGeom prst="rect">
            <a:avLst/>
          </a:prstGeom>
        </p:spPr>
      </p:pic>
    </p:spTree>
    <p:extLst>
      <p:ext uri="{BB962C8B-B14F-4D97-AF65-F5344CB8AC3E}">
        <p14:creationId xmlns:p14="http://schemas.microsoft.com/office/powerpoint/2010/main" val="2288646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0AD02E-B29F-4266-87B2-72F5E0B18E02}"/>
              </a:ext>
            </a:extLst>
          </p:cNvPr>
          <p:cNvSpPr/>
          <p:nvPr userDrawn="1"/>
        </p:nvSpPr>
        <p:spPr>
          <a:xfrm>
            <a:off x="-94265" y="0"/>
            <a:ext cx="5287702"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BF3060D8-7109-4F68-9DD4-E1A5D182E32C}"/>
              </a:ext>
            </a:extLst>
          </p:cNvPr>
          <p:cNvSpPr>
            <a:spLocks noGrp="1"/>
          </p:cNvSpPr>
          <p:nvPr>
            <p:ph type="title" hasCustomPrompt="1"/>
          </p:nvPr>
        </p:nvSpPr>
        <p:spPr>
          <a:xfrm>
            <a:off x="7119892" y="380519"/>
            <a:ext cx="4572048" cy="794657"/>
          </a:xfrm>
        </p:spPr>
        <p:txBody>
          <a:bodyPr anchor="b">
            <a:normAutofit/>
          </a:bodyPr>
          <a:lstStyle>
            <a:lvl1pPr algn="r">
              <a:defRPr sz="4400">
                <a:solidFill>
                  <a:schemeClr val="bg1"/>
                </a:solidFill>
              </a:defRPr>
            </a:lvl1pPr>
          </a:lstStyle>
          <a:p>
            <a:r>
              <a:rPr lang="en-US"/>
              <a:t>Insert Title Here</a:t>
            </a:r>
            <a:endParaRPr lang="en-GB"/>
          </a:p>
        </p:txBody>
      </p:sp>
      <p:sp>
        <p:nvSpPr>
          <p:cNvPr id="4" name="Text Placeholder 3">
            <a:extLst>
              <a:ext uri="{FF2B5EF4-FFF2-40B4-BE49-F238E27FC236}">
                <a16:creationId xmlns:a16="http://schemas.microsoft.com/office/drawing/2014/main" id="{8F972DBB-0BE1-496A-83FD-7DA1BC8C4EB7}"/>
              </a:ext>
            </a:extLst>
          </p:cNvPr>
          <p:cNvSpPr>
            <a:spLocks noGrp="1"/>
          </p:cNvSpPr>
          <p:nvPr>
            <p:ph type="body" sz="half" idx="2" hasCustomPrompt="1"/>
          </p:nvPr>
        </p:nvSpPr>
        <p:spPr>
          <a:xfrm>
            <a:off x="500062" y="1251857"/>
            <a:ext cx="4271963" cy="4321629"/>
          </a:xfrm>
        </p:spPr>
        <p:txBody>
          <a:bodyPr>
            <a:normAutofit/>
          </a:bodyPr>
          <a:lstStyle>
            <a:lvl1pPr marL="285750" indent="-285750">
              <a:buFont typeface="Arial" panose="020B0604020202020204" pitchFamily="34" charset="0"/>
              <a:buChar char="•"/>
              <a:defRPr sz="2800">
                <a:solidFill>
                  <a:schemeClr val="bg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sp>
        <p:nvSpPr>
          <p:cNvPr id="7" name="Text Placeholder 3">
            <a:extLst>
              <a:ext uri="{FF2B5EF4-FFF2-40B4-BE49-F238E27FC236}">
                <a16:creationId xmlns:a16="http://schemas.microsoft.com/office/drawing/2014/main" id="{1054B585-DC1C-4A15-A562-6B02F6443FD5}"/>
              </a:ext>
            </a:extLst>
          </p:cNvPr>
          <p:cNvSpPr>
            <a:spLocks noGrp="1"/>
          </p:cNvSpPr>
          <p:nvPr>
            <p:ph type="body" sz="half" idx="10" hasCustomPrompt="1"/>
          </p:nvPr>
        </p:nvSpPr>
        <p:spPr>
          <a:xfrm>
            <a:off x="4772025" y="1251856"/>
            <a:ext cx="6919913" cy="4321629"/>
          </a:xfrm>
        </p:spPr>
        <p:txBody>
          <a:bodyPr>
            <a:normAutofit/>
          </a:bodyPr>
          <a:lstStyle>
            <a:lvl1pPr marL="285750" indent="-285750" algn="r">
              <a:buFont typeface="Arial" panose="020B0604020202020204" pitchFamily="34" charset="0"/>
              <a:buChar char="•"/>
              <a:defRPr sz="2800">
                <a:solidFill>
                  <a:schemeClr val="tx2"/>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Insert Bullet Points Here</a:t>
            </a:r>
          </a:p>
        </p:txBody>
      </p:sp>
      <p:pic>
        <p:nvPicPr>
          <p:cNvPr id="8" name="Picture 7">
            <a:extLst>
              <a:ext uri="{FF2B5EF4-FFF2-40B4-BE49-F238E27FC236}">
                <a16:creationId xmlns:a16="http://schemas.microsoft.com/office/drawing/2014/main" id="{9E1BDA4E-F487-4C2B-810E-E20F0D1BD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062" y="5629141"/>
            <a:ext cx="2451604" cy="1228859"/>
          </a:xfrm>
          <a:prstGeom prst="rect">
            <a:avLst/>
          </a:prstGeom>
        </p:spPr>
      </p:pic>
    </p:spTree>
    <p:extLst>
      <p:ext uri="{BB962C8B-B14F-4D97-AF65-F5344CB8AC3E}">
        <p14:creationId xmlns:p14="http://schemas.microsoft.com/office/powerpoint/2010/main" val="2052262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with 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userDrawn="1"/>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3" name="Picture Placeholder 2">
            <a:extLst>
              <a:ext uri="{FF2B5EF4-FFF2-40B4-BE49-F238E27FC236}">
                <a16:creationId xmlns:a16="http://schemas.microsoft.com/office/drawing/2014/main" id="{943C43BC-EF60-4F36-8553-B283C85AF2CF}"/>
              </a:ext>
            </a:extLst>
          </p:cNvPr>
          <p:cNvSpPr>
            <a:spLocks noGrp="1"/>
          </p:cNvSpPr>
          <p:nvPr>
            <p:ph type="pic" idx="1"/>
          </p:nvPr>
        </p:nvSpPr>
        <p:spPr>
          <a:xfrm>
            <a:off x="-10510" y="-11376"/>
            <a:ext cx="5689041" cy="6920654"/>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041" h="6920654">
                <a:moveTo>
                  <a:pt x="10510" y="11376"/>
                </a:moveTo>
                <a:lnTo>
                  <a:pt x="2346464" y="0"/>
                </a:lnTo>
                <a:lnTo>
                  <a:pt x="5689041" y="6920654"/>
                </a:lnTo>
                <a:lnTo>
                  <a:pt x="0" y="6911417"/>
                </a:lnTo>
                <a:cubicBezTo>
                  <a:pt x="3503" y="4611403"/>
                  <a:pt x="7007" y="2311390"/>
                  <a:pt x="10510" y="11376"/>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2" name="Picture 11" descr="A picture containing graphical user interface&#10;&#10;Description automatically generated">
            <a:extLst>
              <a:ext uri="{FF2B5EF4-FFF2-40B4-BE49-F238E27FC236}">
                <a16:creationId xmlns:a16="http://schemas.microsoft.com/office/drawing/2014/main" id="{5AAF4ADB-C900-454F-9A7C-4E8D139D84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04435" y="5660911"/>
            <a:ext cx="2402039" cy="1010452"/>
          </a:xfrm>
          <a:prstGeom prst="rect">
            <a:avLst/>
          </a:prstGeom>
        </p:spPr>
      </p:pic>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4488584"/>
          </a:xfrm>
        </p:spPr>
        <p:txBody>
          <a:bodyPr>
            <a:normAutofit/>
          </a:bodyPr>
          <a:lstStyle>
            <a:lvl1pPr algn="r">
              <a:lnSpc>
                <a:spcPct val="100000"/>
              </a:lnSpc>
              <a:spcBef>
                <a:spcPts val="3000"/>
              </a:spcBef>
              <a:defRPr sz="3200" b="1"/>
            </a:lvl1pPr>
          </a:lstStyle>
          <a:p>
            <a:pPr lvl="0"/>
            <a:r>
              <a:rPr lang="en-US"/>
              <a:t>Insert Bullet Points Here</a:t>
            </a:r>
          </a:p>
        </p:txBody>
      </p:sp>
    </p:spTree>
    <p:extLst>
      <p:ext uri="{BB962C8B-B14F-4D97-AF65-F5344CB8AC3E}">
        <p14:creationId xmlns:p14="http://schemas.microsoft.com/office/powerpoint/2010/main" val="23050490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userDrawn="1"/>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5712570"/>
          </a:xfrm>
        </p:spPr>
        <p:txBody>
          <a:bodyPr>
            <a:normAutofit/>
          </a:bodyPr>
          <a:lstStyle>
            <a:lvl1pPr algn="r">
              <a:lnSpc>
                <a:spcPct val="100000"/>
              </a:lnSpc>
              <a:spcBef>
                <a:spcPts val="3000"/>
              </a:spcBef>
              <a:defRPr sz="3200" b="1"/>
            </a:lvl1pPr>
          </a:lstStyle>
          <a:p>
            <a:pPr lvl="0"/>
            <a:r>
              <a:rPr lang="en-US"/>
              <a:t>Insert Bullet Points Here</a:t>
            </a:r>
          </a:p>
        </p:txBody>
      </p:sp>
      <p:sp>
        <p:nvSpPr>
          <p:cNvPr id="10" name="Picture Placeholder 2">
            <a:extLst>
              <a:ext uri="{FF2B5EF4-FFF2-40B4-BE49-F238E27FC236}">
                <a16:creationId xmlns:a16="http://schemas.microsoft.com/office/drawing/2014/main" id="{730AA858-DA19-49F7-8A05-91F2847AD6B6}"/>
              </a:ext>
            </a:extLst>
          </p:cNvPr>
          <p:cNvSpPr>
            <a:spLocks noGrp="1"/>
          </p:cNvSpPr>
          <p:nvPr>
            <p:ph type="pic" idx="1"/>
          </p:nvPr>
        </p:nvSpPr>
        <p:spPr>
          <a:xfrm>
            <a:off x="-1275" y="-76033"/>
            <a:ext cx="4388548" cy="3096799"/>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 name="connsiteX0" fmla="*/ 1274 w 5679805"/>
              <a:gd name="connsiteY0" fmla="*/ 11376 h 6920654"/>
              <a:gd name="connsiteX1" fmla="*/ 2337228 w 5679805"/>
              <a:gd name="connsiteY1" fmla="*/ 0 h 6920654"/>
              <a:gd name="connsiteX2" fmla="*/ 5679805 w 5679805"/>
              <a:gd name="connsiteY2" fmla="*/ 6920654 h 6920654"/>
              <a:gd name="connsiteX3" fmla="*/ 0 w 5679805"/>
              <a:gd name="connsiteY3" fmla="*/ 3604799 h 6920654"/>
              <a:gd name="connsiteX4" fmla="*/ 1274 w 5679805"/>
              <a:gd name="connsiteY4" fmla="*/ 11376 h 6920654"/>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604799 h 3604800"/>
              <a:gd name="connsiteX4" fmla="*/ 1274 w 4026496"/>
              <a:gd name="connsiteY4" fmla="*/ 11376 h 3604800"/>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022909 h 3604800"/>
              <a:gd name="connsiteX4" fmla="*/ 1274 w 4026496"/>
              <a:gd name="connsiteY4" fmla="*/ 11376 h 3604800"/>
              <a:gd name="connsiteX0" fmla="*/ 1274 w 3851005"/>
              <a:gd name="connsiteY0" fmla="*/ 11376 h 3078327"/>
              <a:gd name="connsiteX1" fmla="*/ 2337228 w 3851005"/>
              <a:gd name="connsiteY1" fmla="*/ 0 h 3078327"/>
              <a:gd name="connsiteX2" fmla="*/ 3851005 w 3851005"/>
              <a:gd name="connsiteY2" fmla="*/ 3078327 h 3078327"/>
              <a:gd name="connsiteX3" fmla="*/ 0 w 3851005"/>
              <a:gd name="connsiteY3" fmla="*/ 3022909 h 3078327"/>
              <a:gd name="connsiteX4" fmla="*/ 1274 w 3851005"/>
              <a:gd name="connsiteY4" fmla="*/ 11376 h 3078327"/>
              <a:gd name="connsiteX0" fmla="*/ 1274 w 3851005"/>
              <a:gd name="connsiteY0" fmla="*/ 29849 h 3096800"/>
              <a:gd name="connsiteX1" fmla="*/ 2272573 w 3851005"/>
              <a:gd name="connsiteY1" fmla="*/ 0 h 3096800"/>
              <a:gd name="connsiteX2" fmla="*/ 3851005 w 3851005"/>
              <a:gd name="connsiteY2" fmla="*/ 3096800 h 3096800"/>
              <a:gd name="connsiteX3" fmla="*/ 0 w 3851005"/>
              <a:gd name="connsiteY3" fmla="*/ 3041382 h 3096800"/>
              <a:gd name="connsiteX4" fmla="*/ 1274 w 3851005"/>
              <a:gd name="connsiteY4" fmla="*/ 29849 h 3096800"/>
              <a:gd name="connsiteX0" fmla="*/ 1274 w 3795587"/>
              <a:gd name="connsiteY0" fmla="*/ 29849 h 3041382"/>
              <a:gd name="connsiteX1" fmla="*/ 2272573 w 3795587"/>
              <a:gd name="connsiteY1" fmla="*/ 0 h 3041382"/>
              <a:gd name="connsiteX2" fmla="*/ 3795587 w 3795587"/>
              <a:gd name="connsiteY2" fmla="*/ 3041381 h 3041382"/>
              <a:gd name="connsiteX3" fmla="*/ 0 w 3795587"/>
              <a:gd name="connsiteY3" fmla="*/ 3041382 h 3041382"/>
              <a:gd name="connsiteX4" fmla="*/ 1274 w 3795587"/>
              <a:gd name="connsiteY4" fmla="*/ 29849 h 3041382"/>
              <a:gd name="connsiteX0" fmla="*/ 1274 w 3758641"/>
              <a:gd name="connsiteY0" fmla="*/ 29849 h 3050617"/>
              <a:gd name="connsiteX1" fmla="*/ 2272573 w 3758641"/>
              <a:gd name="connsiteY1" fmla="*/ 0 h 3050617"/>
              <a:gd name="connsiteX2" fmla="*/ 3758641 w 3758641"/>
              <a:gd name="connsiteY2" fmla="*/ 3050617 h 3050617"/>
              <a:gd name="connsiteX3" fmla="*/ 0 w 3758641"/>
              <a:gd name="connsiteY3" fmla="*/ 3041382 h 3050617"/>
              <a:gd name="connsiteX4" fmla="*/ 1274 w 3758641"/>
              <a:gd name="connsiteY4" fmla="*/ 29849 h 3050617"/>
              <a:gd name="connsiteX0" fmla="*/ 1274 w 3758641"/>
              <a:gd name="connsiteY0" fmla="*/ 48322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48322 h 3069090"/>
              <a:gd name="connsiteX0" fmla="*/ 1274 w 3758641"/>
              <a:gd name="connsiteY0" fmla="*/ 2140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2140 h 3069090"/>
              <a:gd name="connsiteX0" fmla="*/ 1274 w 3577915"/>
              <a:gd name="connsiteY0" fmla="*/ 2140 h 3069090"/>
              <a:gd name="connsiteX1" fmla="*/ 2263336 w 3577915"/>
              <a:gd name="connsiteY1" fmla="*/ 0 h 3069090"/>
              <a:gd name="connsiteX2" fmla="*/ 3577915 w 3577915"/>
              <a:gd name="connsiteY2" fmla="*/ 3069090 h 3069090"/>
              <a:gd name="connsiteX3" fmla="*/ 0 w 3577915"/>
              <a:gd name="connsiteY3" fmla="*/ 3059855 h 3069090"/>
              <a:gd name="connsiteX4" fmla="*/ 1274 w 3577915"/>
              <a:gd name="connsiteY4" fmla="*/ 2140 h 3069090"/>
              <a:gd name="connsiteX0" fmla="*/ 1274 w 3577915"/>
              <a:gd name="connsiteY0" fmla="*/ 29849 h 3096799"/>
              <a:gd name="connsiteX1" fmla="*/ 2255807 w 3577915"/>
              <a:gd name="connsiteY1" fmla="*/ 0 h 3096799"/>
              <a:gd name="connsiteX2" fmla="*/ 3577915 w 3577915"/>
              <a:gd name="connsiteY2" fmla="*/ 3096799 h 3096799"/>
              <a:gd name="connsiteX3" fmla="*/ 0 w 3577915"/>
              <a:gd name="connsiteY3" fmla="*/ 3087564 h 3096799"/>
              <a:gd name="connsiteX4" fmla="*/ 1274 w 3577915"/>
              <a:gd name="connsiteY4" fmla="*/ 29849 h 309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7915" h="3096799">
                <a:moveTo>
                  <a:pt x="1274" y="29849"/>
                </a:moveTo>
                <a:lnTo>
                  <a:pt x="2255807" y="0"/>
                </a:lnTo>
                <a:lnTo>
                  <a:pt x="3577915" y="3096799"/>
                </a:lnTo>
                <a:lnTo>
                  <a:pt x="0" y="3087564"/>
                </a:lnTo>
                <a:cubicBezTo>
                  <a:pt x="3503" y="787550"/>
                  <a:pt x="-2229" y="2329863"/>
                  <a:pt x="1274" y="29849"/>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6" name="Rectangle 5">
            <a:extLst>
              <a:ext uri="{FF2B5EF4-FFF2-40B4-BE49-F238E27FC236}">
                <a16:creationId xmlns:a16="http://schemas.microsoft.com/office/drawing/2014/main" id="{988CD1F6-C7FB-4181-90AB-4964569D28A7}"/>
              </a:ext>
            </a:extLst>
          </p:cNvPr>
          <p:cNvSpPr/>
          <p:nvPr userDrawn="1"/>
        </p:nvSpPr>
        <p:spPr>
          <a:xfrm>
            <a:off x="-1275" y="3020767"/>
            <a:ext cx="4203820"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3" name="Rectangle 12">
            <a:extLst>
              <a:ext uri="{FF2B5EF4-FFF2-40B4-BE49-F238E27FC236}">
                <a16:creationId xmlns:a16="http://schemas.microsoft.com/office/drawing/2014/main" id="{823F0942-0689-4E66-9D2C-2369663F1460}"/>
              </a:ext>
            </a:extLst>
          </p:cNvPr>
          <p:cNvSpPr/>
          <p:nvPr userDrawn="1"/>
        </p:nvSpPr>
        <p:spPr>
          <a:xfrm rot="5400000">
            <a:off x="1138161" y="2216030"/>
            <a:ext cx="3503807" cy="578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5" name="Rectangle 14">
            <a:extLst>
              <a:ext uri="{FF2B5EF4-FFF2-40B4-BE49-F238E27FC236}">
                <a16:creationId xmlns:a16="http://schemas.microsoft.com/office/drawing/2014/main" id="{C895514E-F345-46EE-9435-B629CE57CD62}"/>
              </a:ext>
            </a:extLst>
          </p:cNvPr>
          <p:cNvSpPr/>
          <p:nvPr userDrawn="1"/>
        </p:nvSpPr>
        <p:spPr>
          <a:xfrm>
            <a:off x="0" y="6498090"/>
            <a:ext cx="5780135"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6" name="Text Placeholder 15">
            <a:extLst>
              <a:ext uri="{FF2B5EF4-FFF2-40B4-BE49-F238E27FC236}">
                <a16:creationId xmlns:a16="http://schemas.microsoft.com/office/drawing/2014/main" id="{049407DE-CB1B-4D29-AEDE-BFD139E055AA}"/>
              </a:ext>
            </a:extLst>
          </p:cNvPr>
          <p:cNvSpPr>
            <a:spLocks noGrp="1"/>
          </p:cNvSpPr>
          <p:nvPr>
            <p:ph type="body" sz="quarter" idx="11"/>
          </p:nvPr>
        </p:nvSpPr>
        <p:spPr>
          <a:xfrm>
            <a:off x="676284" y="3193664"/>
            <a:ext cx="5780088" cy="3465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2" name="Picture 21">
            <a:extLst>
              <a:ext uri="{FF2B5EF4-FFF2-40B4-BE49-F238E27FC236}">
                <a16:creationId xmlns:a16="http://schemas.microsoft.com/office/drawing/2014/main" id="{09AA1860-9BA6-4AB5-B8A6-5D62999DA7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26" y="5653302"/>
            <a:ext cx="2451604" cy="1228859"/>
          </a:xfrm>
          <a:prstGeom prst="rect">
            <a:avLst/>
          </a:prstGeom>
        </p:spPr>
      </p:pic>
    </p:spTree>
    <p:extLst>
      <p:ext uri="{BB962C8B-B14F-4D97-AF65-F5344CB8AC3E}">
        <p14:creationId xmlns:p14="http://schemas.microsoft.com/office/powerpoint/2010/main" val="15499863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se Stud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861E1F-982A-4E39-A16C-C68B2A51164A}"/>
              </a:ext>
            </a:extLst>
          </p:cNvPr>
          <p:cNvSpPr/>
          <p:nvPr userDrawn="1"/>
        </p:nvSpPr>
        <p:spPr>
          <a:xfrm>
            <a:off x="0" y="0"/>
            <a:ext cx="12258675" cy="1907455"/>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B11060"/>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D8CAA15-B2B5-4786-ACA8-F6325B3171D5}"/>
              </a:ext>
            </a:extLst>
          </p:cNvPr>
          <p:cNvSpPr>
            <a:spLocks noGrp="1"/>
          </p:cNvSpPr>
          <p:nvPr>
            <p:ph type="title" hasCustomPrompt="1"/>
          </p:nvPr>
        </p:nvSpPr>
        <p:spPr>
          <a:xfrm>
            <a:off x="401639" y="290945"/>
            <a:ext cx="5889735" cy="1325563"/>
          </a:xfrm>
        </p:spPr>
        <p:txBody>
          <a:bodyPr/>
          <a:lstStyle>
            <a:lvl1pPr>
              <a:defRPr>
                <a:solidFill>
                  <a:schemeClr val="bg2"/>
                </a:solidFill>
              </a:defRPr>
            </a:lvl1pPr>
          </a:lstStyle>
          <a:p>
            <a:r>
              <a:rPr lang="en-US"/>
              <a:t>Insert Title Here</a:t>
            </a:r>
            <a:endParaRPr lang="en-GB"/>
          </a:p>
        </p:txBody>
      </p:sp>
      <p:sp>
        <p:nvSpPr>
          <p:cNvPr id="7" name="Text Placeholder 6">
            <a:extLst>
              <a:ext uri="{FF2B5EF4-FFF2-40B4-BE49-F238E27FC236}">
                <a16:creationId xmlns:a16="http://schemas.microsoft.com/office/drawing/2014/main" id="{7B8816A2-8C1F-46E8-894F-0162B753E186}"/>
              </a:ext>
            </a:extLst>
          </p:cNvPr>
          <p:cNvSpPr>
            <a:spLocks noGrp="1"/>
          </p:cNvSpPr>
          <p:nvPr>
            <p:ph type="body" sz="quarter" idx="13" hasCustomPrompt="1"/>
          </p:nvPr>
        </p:nvSpPr>
        <p:spPr>
          <a:xfrm>
            <a:off x="401639" y="2143125"/>
            <a:ext cx="10304462" cy="4310227"/>
          </a:xfrm>
        </p:spPr>
        <p:txBody>
          <a:bodyPr/>
          <a:lstStyle>
            <a:lvl1pPr marL="0" indent="0">
              <a:buNone/>
              <a:defRPr>
                <a:latin typeface="Segoe UI Light" panose="020B0502040204020203" pitchFamily="34" charset="0"/>
                <a:cs typeface="Segoe UI Light" panose="020B0502040204020203" pitchFamily="34" charset="0"/>
              </a:defRPr>
            </a:lvl1pPr>
          </a:lstStyle>
          <a:p>
            <a:pPr lvl="0"/>
            <a:r>
              <a:rPr lang="en-US"/>
              <a:t>Insert sentences here.</a:t>
            </a:r>
            <a:endParaRPr lang="en-GB"/>
          </a:p>
        </p:txBody>
      </p:sp>
      <p:pic>
        <p:nvPicPr>
          <p:cNvPr id="6" name="Picture 5">
            <a:extLst>
              <a:ext uri="{FF2B5EF4-FFF2-40B4-BE49-F238E27FC236}">
                <a16:creationId xmlns:a16="http://schemas.microsoft.com/office/drawing/2014/main" id="{21B9A5EF-FEF1-4CB9-80AD-A130E4C57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0299" y="404648"/>
            <a:ext cx="2451604" cy="1228859"/>
          </a:xfrm>
          <a:prstGeom prst="rect">
            <a:avLst/>
          </a:prstGeom>
        </p:spPr>
      </p:pic>
    </p:spTree>
    <p:extLst>
      <p:ext uri="{BB962C8B-B14F-4D97-AF65-F5344CB8AC3E}">
        <p14:creationId xmlns:p14="http://schemas.microsoft.com/office/powerpoint/2010/main" val="1036517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1EE3EA-361C-4975-B7CA-A08777192E78}"/>
              </a:ext>
            </a:extLst>
          </p:cNvPr>
          <p:cNvSpPr/>
          <p:nvPr userDrawn="1"/>
        </p:nvSpPr>
        <p:spPr>
          <a:xfrm>
            <a:off x="0" y="0"/>
            <a:ext cx="12286264"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7" name="Rectangle 16">
            <a:extLst>
              <a:ext uri="{FF2B5EF4-FFF2-40B4-BE49-F238E27FC236}">
                <a16:creationId xmlns:a16="http://schemas.microsoft.com/office/drawing/2014/main" id="{5A047DF6-BFD5-45DA-8B7D-3B14A5CDBDFB}"/>
              </a:ext>
            </a:extLst>
          </p:cNvPr>
          <p:cNvSpPr/>
          <p:nvPr userDrawn="1"/>
        </p:nvSpPr>
        <p:spPr>
          <a:xfrm>
            <a:off x="-124692" y="2567151"/>
            <a:ext cx="12410955" cy="1723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3212318" y="2766217"/>
            <a:ext cx="5767364" cy="1325563"/>
          </a:xfrm>
        </p:spPr>
        <p:txBody>
          <a:bodyPr/>
          <a:lstStyle>
            <a:lvl1pPr>
              <a:defRPr>
                <a:solidFill>
                  <a:schemeClr val="bg1"/>
                </a:solidFill>
              </a:defRPr>
            </a:lvl1pPr>
          </a:lstStyle>
          <a:p>
            <a:r>
              <a:rPr lang="en-US"/>
              <a:t>Insert Title Here</a:t>
            </a:r>
            <a:endParaRPr lang="en-GB"/>
          </a:p>
        </p:txBody>
      </p:sp>
      <p:pic>
        <p:nvPicPr>
          <p:cNvPr id="4" name="Picture 3">
            <a:extLst>
              <a:ext uri="{FF2B5EF4-FFF2-40B4-BE49-F238E27FC236}">
                <a16:creationId xmlns:a16="http://schemas.microsoft.com/office/drawing/2014/main" id="{F06A1848-A711-4ED0-BE2B-1C9645E2AA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01942" y="0"/>
            <a:ext cx="2649452" cy="1328030"/>
          </a:xfrm>
          <a:prstGeom prst="rect">
            <a:avLst/>
          </a:prstGeom>
        </p:spPr>
      </p:pic>
    </p:spTree>
    <p:extLst>
      <p:ext uri="{BB962C8B-B14F-4D97-AF65-F5344CB8AC3E}">
        <p14:creationId xmlns:p14="http://schemas.microsoft.com/office/powerpoint/2010/main" val="150453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3" name="Picture Placeholder 2">
            <a:extLst>
              <a:ext uri="{FF2B5EF4-FFF2-40B4-BE49-F238E27FC236}">
                <a16:creationId xmlns:a16="http://schemas.microsoft.com/office/drawing/2014/main" id="{943C43BC-EF60-4F36-8553-B283C85AF2CF}"/>
              </a:ext>
            </a:extLst>
          </p:cNvPr>
          <p:cNvSpPr>
            <a:spLocks noGrp="1"/>
          </p:cNvSpPr>
          <p:nvPr>
            <p:ph type="pic" idx="1"/>
          </p:nvPr>
        </p:nvSpPr>
        <p:spPr>
          <a:xfrm>
            <a:off x="-10510" y="-11376"/>
            <a:ext cx="5689041" cy="6920654"/>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041" h="6920654">
                <a:moveTo>
                  <a:pt x="10510" y="11376"/>
                </a:moveTo>
                <a:lnTo>
                  <a:pt x="2346464" y="0"/>
                </a:lnTo>
                <a:lnTo>
                  <a:pt x="5689041" y="6920654"/>
                </a:lnTo>
                <a:lnTo>
                  <a:pt x="0" y="6911417"/>
                </a:lnTo>
                <a:cubicBezTo>
                  <a:pt x="3503" y="4611403"/>
                  <a:pt x="7007" y="2311390"/>
                  <a:pt x="10510" y="11376"/>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2" name="Picture 11" descr="A picture containing graphical user interface&#10;&#10;Description automatically generated">
            <a:extLst>
              <a:ext uri="{FF2B5EF4-FFF2-40B4-BE49-F238E27FC236}">
                <a16:creationId xmlns:a16="http://schemas.microsoft.com/office/drawing/2014/main" id="{5AAF4ADB-C900-454F-9A7C-4E8D139D8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435" y="5660911"/>
            <a:ext cx="2402039" cy="1010452"/>
          </a:xfrm>
          <a:prstGeom prst="rect">
            <a:avLst/>
          </a:prstGeom>
        </p:spPr>
      </p:pic>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4488584"/>
          </a:xfrm>
        </p:spPr>
        <p:txBody>
          <a:bodyPr>
            <a:normAutofit/>
          </a:bodyPr>
          <a:lstStyle>
            <a:lvl1pPr algn="r">
              <a:lnSpc>
                <a:spcPct val="100000"/>
              </a:lnSpc>
              <a:spcBef>
                <a:spcPts val="3000"/>
              </a:spcBef>
              <a:defRPr sz="3200" b="1"/>
            </a:lvl1pPr>
          </a:lstStyle>
          <a:p>
            <a:pPr lvl="0"/>
            <a:r>
              <a:rPr lang="en-US"/>
              <a:t>Insert Bullet Points Here</a:t>
            </a:r>
          </a:p>
        </p:txBody>
      </p:sp>
    </p:spTree>
    <p:extLst>
      <p:ext uri="{BB962C8B-B14F-4D97-AF65-F5344CB8AC3E}">
        <p14:creationId xmlns:p14="http://schemas.microsoft.com/office/powerpoint/2010/main" val="27454092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47DF6-BFD5-45DA-8B7D-3B14A5CDBDFB}"/>
              </a:ext>
            </a:extLst>
          </p:cNvPr>
          <p:cNvSpPr/>
          <p:nvPr userDrawn="1"/>
        </p:nvSpPr>
        <p:spPr>
          <a:xfrm>
            <a:off x="0" y="0"/>
            <a:ext cx="12192000" cy="1730755"/>
          </a:xfrm>
          <a:prstGeom prst="rect">
            <a:avLst/>
          </a:prstGeom>
          <a:solidFill>
            <a:srgbClr val="B11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490AB80F-F450-4B52-9FDE-E862D275E409}"/>
              </a:ext>
            </a:extLst>
          </p:cNvPr>
          <p:cNvSpPr>
            <a:spLocks noGrp="1"/>
          </p:cNvSpPr>
          <p:nvPr>
            <p:ph type="title" hasCustomPrompt="1"/>
          </p:nvPr>
        </p:nvSpPr>
        <p:spPr>
          <a:xfrm>
            <a:off x="402209" y="270880"/>
            <a:ext cx="5767364" cy="1325563"/>
          </a:xfrm>
        </p:spPr>
        <p:txBody>
          <a:bodyPr/>
          <a:lstStyle>
            <a:lvl1pPr>
              <a:defRPr>
                <a:solidFill>
                  <a:schemeClr val="bg2"/>
                </a:solidFill>
              </a:defRPr>
            </a:lvl1pPr>
          </a:lstStyle>
          <a:p>
            <a:r>
              <a:rPr lang="en-US"/>
              <a:t>Insert Title Here</a:t>
            </a:r>
            <a:endParaRPr lang="en-GB"/>
          </a:p>
        </p:txBody>
      </p:sp>
      <p:sp>
        <p:nvSpPr>
          <p:cNvPr id="18" name="TextBox 17">
            <a:extLst>
              <a:ext uri="{FF2B5EF4-FFF2-40B4-BE49-F238E27FC236}">
                <a16:creationId xmlns:a16="http://schemas.microsoft.com/office/drawing/2014/main" id="{ACCDDF81-0413-47F1-87FE-7D1C018E7D4D}"/>
              </a:ext>
            </a:extLst>
          </p:cNvPr>
          <p:cNvSpPr txBox="1"/>
          <p:nvPr userDrawn="1"/>
        </p:nvSpPr>
        <p:spPr>
          <a:xfrm>
            <a:off x="402209" y="1927562"/>
            <a:ext cx="9740277" cy="3409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Website: </a:t>
            </a:r>
            <a:r>
              <a:rPr kumimoji="0" lang="en-GB" altLang="en-US" sz="2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www.oiahe.org.uk </a:t>
            </a:r>
            <a:endPar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Telephone: </a:t>
            </a:r>
            <a:r>
              <a:rPr kumimoji="0" lang="en-GB" altLang="en-US" sz="24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0118 959 9813</a:t>
            </a:r>
            <a:endPar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General Email Enquiries: </a:t>
            </a:r>
            <a:r>
              <a:rPr kumimoji="0" lang="en-GB" altLang="en-US" sz="2400" b="0" i="0" u="none" strike="noStrike" kern="1200" cap="none" spc="0" normalizeH="0" baseline="0" noProof="0">
                <a:ln>
                  <a:noFill/>
                </a:ln>
                <a:solidFill>
                  <a:srgbClr val="0068AF"/>
                </a:solidFill>
                <a:effectLst/>
                <a:uLnTx/>
                <a:uFillTx/>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enquiries@oiahe.org.uk</a:t>
            </a:r>
            <a:endParaRPr kumimoji="0" lang="en-US" sz="2400" b="0" i="0" u="none" strike="noStrike" kern="1200" cap="none" spc="0" normalizeH="0" baseline="0" noProof="0">
              <a:ln>
                <a:noFill/>
              </a:ln>
              <a:solidFill>
                <a:srgbClr val="0068A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Outreach: </a:t>
            </a:r>
            <a:r>
              <a:rPr kumimoji="0" lang="en-GB" altLang="en-US" sz="2400" b="0" i="0" u="sng" strike="noStrike" kern="1200" cap="none" spc="0" normalizeH="0" baseline="0" noProof="0">
                <a:ln>
                  <a:noFill/>
                </a:ln>
                <a:solidFill>
                  <a:srgbClr val="0068AF"/>
                </a:solidFill>
                <a:effectLst/>
                <a:uLnTx/>
                <a:uFillTx/>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outreach@oiahe.org.uk</a:t>
            </a:r>
            <a:endParaRPr kumimoji="0" lang="en-GB" altLang="en-US" sz="2400" b="0" i="0" u="sng" strike="noStrike" kern="1200" cap="none" spc="0" normalizeH="0" baseline="0" noProof="0">
              <a:ln>
                <a:noFill/>
              </a:ln>
              <a:solidFill>
                <a:srgbClr val="0068AF"/>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Segoe UI Semibold"/>
                <a:ea typeface="+mn-ea"/>
                <a:cs typeface="Segoe UI Light" panose="020B0502040204020203" pitchFamily="34" charset="0"/>
              </a:rPr>
              <a:t>Follow us:</a:t>
            </a:r>
          </a:p>
        </p:txBody>
      </p:sp>
      <p:sp>
        <p:nvSpPr>
          <p:cNvPr id="22" name="TextBox 21">
            <a:extLst>
              <a:ext uri="{FF2B5EF4-FFF2-40B4-BE49-F238E27FC236}">
                <a16:creationId xmlns:a16="http://schemas.microsoft.com/office/drawing/2014/main" id="{4B701A50-0006-48C7-A43F-FEE90F65DA09}"/>
              </a:ext>
            </a:extLst>
          </p:cNvPr>
          <p:cNvSpPr txBox="1"/>
          <p:nvPr userDrawn="1"/>
        </p:nvSpPr>
        <p:spPr>
          <a:xfrm>
            <a:off x="3104916" y="4928817"/>
            <a:ext cx="385760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@oiahe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Office of the Independent Adjudicator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officeindependentadjudicator</a:t>
            </a:r>
            <a:endParaRPr kumimoji="0" lang="en-GB" sz="18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pic>
        <p:nvPicPr>
          <p:cNvPr id="13" name="Picture 12" descr="Twitter logo">
            <a:extLst>
              <a:ext uri="{FF2B5EF4-FFF2-40B4-BE49-F238E27FC236}">
                <a16:creationId xmlns:a16="http://schemas.microsoft.com/office/drawing/2014/main" id="{A8466C84-3B46-4941-92F0-41D1675E8A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34503" y="4884243"/>
            <a:ext cx="511946" cy="509374"/>
          </a:xfrm>
          <a:prstGeom prst="rect">
            <a:avLst/>
          </a:prstGeom>
        </p:spPr>
      </p:pic>
      <p:pic>
        <p:nvPicPr>
          <p:cNvPr id="15" name="Picture 14" descr="LinkedIn Icon">
            <a:extLst>
              <a:ext uri="{FF2B5EF4-FFF2-40B4-BE49-F238E27FC236}">
                <a16:creationId xmlns:a16="http://schemas.microsoft.com/office/drawing/2014/main" id="{1FDFE5F7-DE2C-429C-B7C3-7B8A0D69D8B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04471" y="5450597"/>
            <a:ext cx="383511" cy="381584"/>
          </a:xfrm>
          <a:prstGeom prst="rect">
            <a:avLst/>
          </a:prstGeom>
        </p:spPr>
      </p:pic>
      <p:pic>
        <p:nvPicPr>
          <p:cNvPr id="16" name="Picture 15" descr="Instagram icon">
            <a:extLst>
              <a:ext uri="{FF2B5EF4-FFF2-40B4-BE49-F238E27FC236}">
                <a16:creationId xmlns:a16="http://schemas.microsoft.com/office/drawing/2014/main" id="{BBDB541B-2487-441F-8C2D-0B7852964C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11890" y="6017054"/>
            <a:ext cx="381019" cy="380050"/>
          </a:xfrm>
          <a:prstGeom prst="rect">
            <a:avLst/>
          </a:prstGeom>
        </p:spPr>
      </p:pic>
      <p:pic>
        <p:nvPicPr>
          <p:cNvPr id="19" name="Picture 18" descr="OIA logo">
            <a:extLst>
              <a:ext uri="{FF2B5EF4-FFF2-40B4-BE49-F238E27FC236}">
                <a16:creationId xmlns:a16="http://schemas.microsoft.com/office/drawing/2014/main" id="{8DBF1DD8-0789-42E1-9299-8BC27E36F9D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286750" y="3424468"/>
            <a:ext cx="3075547" cy="1293773"/>
          </a:xfrm>
          <a:prstGeom prst="rect">
            <a:avLst/>
          </a:prstGeom>
        </p:spPr>
      </p:pic>
    </p:spTree>
    <p:extLst>
      <p:ext uri="{BB962C8B-B14F-4D97-AF65-F5344CB8AC3E}">
        <p14:creationId xmlns:p14="http://schemas.microsoft.com/office/powerpoint/2010/main" val="3386390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otes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3421BE-7D63-45E3-9D35-25D52C2169FF}"/>
              </a:ext>
            </a:extLst>
          </p:cNvPr>
          <p:cNvSpPr/>
          <p:nvPr/>
        </p:nvSpPr>
        <p:spPr>
          <a:xfrm rot="14633226">
            <a:off x="736694" y="2379034"/>
            <a:ext cx="8814401" cy="2116595"/>
          </a:xfrm>
          <a:custGeom>
            <a:avLst/>
            <a:gdLst>
              <a:gd name="connsiteX0" fmla="*/ 0 w 6613957"/>
              <a:gd name="connsiteY0" fmla="*/ 0 h 2100273"/>
              <a:gd name="connsiteX1" fmla="*/ 6613957 w 6613957"/>
              <a:gd name="connsiteY1" fmla="*/ 0 h 2100273"/>
              <a:gd name="connsiteX2" fmla="*/ 6613957 w 6613957"/>
              <a:gd name="connsiteY2" fmla="*/ 2100273 h 2100273"/>
              <a:gd name="connsiteX3" fmla="*/ 0 w 6613957"/>
              <a:gd name="connsiteY3" fmla="*/ 2100273 h 2100273"/>
              <a:gd name="connsiteX4" fmla="*/ 0 w 6613957"/>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589082"/>
              <a:gd name="connsiteY0" fmla="*/ 0 h 2100273"/>
              <a:gd name="connsiteX1" fmla="*/ 7589082 w 7589082"/>
              <a:gd name="connsiteY1" fmla="*/ 39855 h 2100273"/>
              <a:gd name="connsiteX2" fmla="*/ 6613957 w 7589082"/>
              <a:gd name="connsiteY2" fmla="*/ 2100273 h 2100273"/>
              <a:gd name="connsiteX3" fmla="*/ 0 w 7589082"/>
              <a:gd name="connsiteY3" fmla="*/ 2100273 h 2100273"/>
              <a:gd name="connsiteX4" fmla="*/ 0 w 7589082"/>
              <a:gd name="connsiteY4" fmla="*/ 0 h 2100273"/>
              <a:gd name="connsiteX0" fmla="*/ 0 w 7650858"/>
              <a:gd name="connsiteY0" fmla="*/ 0 h 2100273"/>
              <a:gd name="connsiteX1" fmla="*/ 7650858 w 7650858"/>
              <a:gd name="connsiteY1" fmla="*/ 34613 h 2100273"/>
              <a:gd name="connsiteX2" fmla="*/ 6613957 w 7650858"/>
              <a:gd name="connsiteY2" fmla="*/ 2100273 h 2100273"/>
              <a:gd name="connsiteX3" fmla="*/ 0 w 7650858"/>
              <a:gd name="connsiteY3" fmla="*/ 2100273 h 2100273"/>
              <a:gd name="connsiteX4" fmla="*/ 0 w 7650858"/>
              <a:gd name="connsiteY4" fmla="*/ 0 h 2100273"/>
              <a:gd name="connsiteX0" fmla="*/ 0 w 7603122"/>
              <a:gd name="connsiteY0" fmla="*/ 0 h 2100273"/>
              <a:gd name="connsiteX1" fmla="*/ 7603122 w 7603122"/>
              <a:gd name="connsiteY1" fmla="*/ 11215 h 2100273"/>
              <a:gd name="connsiteX2" fmla="*/ 6613957 w 7603122"/>
              <a:gd name="connsiteY2" fmla="*/ 2100273 h 2100273"/>
              <a:gd name="connsiteX3" fmla="*/ 0 w 7603122"/>
              <a:gd name="connsiteY3" fmla="*/ 2100273 h 2100273"/>
              <a:gd name="connsiteX4" fmla="*/ 0 w 7603122"/>
              <a:gd name="connsiteY4" fmla="*/ 0 h 2100273"/>
              <a:gd name="connsiteX0" fmla="*/ 0 w 7689048"/>
              <a:gd name="connsiteY0" fmla="*/ 0 h 2100273"/>
              <a:gd name="connsiteX1" fmla="*/ 7689048 w 7689048"/>
              <a:gd name="connsiteY1" fmla="*/ 53333 h 2100273"/>
              <a:gd name="connsiteX2" fmla="*/ 6613957 w 7689048"/>
              <a:gd name="connsiteY2" fmla="*/ 2100273 h 2100273"/>
              <a:gd name="connsiteX3" fmla="*/ 0 w 7689048"/>
              <a:gd name="connsiteY3" fmla="*/ 2100273 h 2100273"/>
              <a:gd name="connsiteX4" fmla="*/ 0 w 7689048"/>
              <a:gd name="connsiteY4" fmla="*/ 0 h 2100273"/>
              <a:gd name="connsiteX0" fmla="*/ 0 w 7617349"/>
              <a:gd name="connsiteY0" fmla="*/ 0 h 2100273"/>
              <a:gd name="connsiteX1" fmla="*/ 7617349 w 7617349"/>
              <a:gd name="connsiteY1" fmla="*/ 6347 h 2100273"/>
              <a:gd name="connsiteX2" fmla="*/ 6613957 w 7617349"/>
              <a:gd name="connsiteY2" fmla="*/ 2100273 h 2100273"/>
              <a:gd name="connsiteX3" fmla="*/ 0 w 7617349"/>
              <a:gd name="connsiteY3" fmla="*/ 2100273 h 2100273"/>
              <a:gd name="connsiteX4" fmla="*/ 0 w 7617349"/>
              <a:gd name="connsiteY4" fmla="*/ 0 h 2100273"/>
              <a:gd name="connsiteX0" fmla="*/ 0 w 7645803"/>
              <a:gd name="connsiteY0" fmla="*/ 3388 h 2103661"/>
              <a:gd name="connsiteX1" fmla="*/ 7645803 w 7645803"/>
              <a:gd name="connsiteY1" fmla="*/ 0 h 2103661"/>
              <a:gd name="connsiteX2" fmla="*/ 6613957 w 7645803"/>
              <a:gd name="connsiteY2" fmla="*/ 2103661 h 2103661"/>
              <a:gd name="connsiteX3" fmla="*/ 0 w 7645803"/>
              <a:gd name="connsiteY3" fmla="*/ 2103661 h 2103661"/>
              <a:gd name="connsiteX4" fmla="*/ 0 w 7645803"/>
              <a:gd name="connsiteY4" fmla="*/ 3388 h 2103661"/>
              <a:gd name="connsiteX0" fmla="*/ 998523 w 8644326"/>
              <a:gd name="connsiteY0" fmla="*/ 3388 h 2111541"/>
              <a:gd name="connsiteX1" fmla="*/ 8644326 w 8644326"/>
              <a:gd name="connsiteY1" fmla="*/ 0 h 2111541"/>
              <a:gd name="connsiteX2" fmla="*/ 7612480 w 8644326"/>
              <a:gd name="connsiteY2" fmla="*/ 2103661 h 2111541"/>
              <a:gd name="connsiteX3" fmla="*/ 0 w 8644326"/>
              <a:gd name="connsiteY3" fmla="*/ 2111541 h 2111541"/>
              <a:gd name="connsiteX4" fmla="*/ 998523 w 8644326"/>
              <a:gd name="connsiteY4" fmla="*/ 3388 h 2111541"/>
              <a:gd name="connsiteX0" fmla="*/ 1036524 w 8682327"/>
              <a:gd name="connsiteY0" fmla="*/ 3388 h 2116595"/>
              <a:gd name="connsiteX1" fmla="*/ 8682327 w 8682327"/>
              <a:gd name="connsiteY1" fmla="*/ 0 h 2116595"/>
              <a:gd name="connsiteX2" fmla="*/ 7650481 w 8682327"/>
              <a:gd name="connsiteY2" fmla="*/ 2103661 h 2116595"/>
              <a:gd name="connsiteX3" fmla="*/ 0 w 8682327"/>
              <a:gd name="connsiteY3" fmla="*/ 2116595 h 2116595"/>
              <a:gd name="connsiteX4" fmla="*/ 1036524 w 8682327"/>
              <a:gd name="connsiteY4" fmla="*/ 3388 h 211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2327" h="2116595">
                <a:moveTo>
                  <a:pt x="1036524" y="3388"/>
                </a:moveTo>
                <a:lnTo>
                  <a:pt x="8682327" y="0"/>
                </a:lnTo>
                <a:lnTo>
                  <a:pt x="7650481" y="2103661"/>
                </a:lnTo>
                <a:lnTo>
                  <a:pt x="0" y="2116595"/>
                </a:lnTo>
                <a:lnTo>
                  <a:pt x="1036524" y="3388"/>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A3C9C4EA-6E6E-43BA-82C9-D4F4CF110174}"/>
              </a:ext>
            </a:extLst>
          </p:cNvPr>
          <p:cNvSpPr>
            <a:spLocks noGrp="1"/>
          </p:cNvSpPr>
          <p:nvPr>
            <p:ph type="title" hasCustomPrompt="1"/>
          </p:nvPr>
        </p:nvSpPr>
        <p:spPr>
          <a:xfrm>
            <a:off x="5050465" y="261072"/>
            <a:ext cx="6735280" cy="662565"/>
          </a:xfrm>
        </p:spPr>
        <p:txBody>
          <a:bodyPr anchor="b">
            <a:noAutofit/>
          </a:bodyPr>
          <a:lstStyle>
            <a:lvl1pPr algn="r">
              <a:defRPr sz="4400"/>
            </a:lvl1pPr>
          </a:lstStyle>
          <a:p>
            <a:r>
              <a:rPr lang="en-US"/>
              <a:t>Insert Title Here</a:t>
            </a:r>
            <a:endParaRPr lang="en-GB"/>
          </a:p>
        </p:txBody>
      </p:sp>
      <p:sp>
        <p:nvSpPr>
          <p:cNvPr id="14" name="Text Placeholder 13">
            <a:extLst>
              <a:ext uri="{FF2B5EF4-FFF2-40B4-BE49-F238E27FC236}">
                <a16:creationId xmlns:a16="http://schemas.microsoft.com/office/drawing/2014/main" id="{C4529122-7C63-47DF-B12E-18722A2374F3}"/>
              </a:ext>
            </a:extLst>
          </p:cNvPr>
          <p:cNvSpPr>
            <a:spLocks noGrp="1"/>
          </p:cNvSpPr>
          <p:nvPr>
            <p:ph type="body" sz="quarter" idx="10" hasCustomPrompt="1"/>
          </p:nvPr>
        </p:nvSpPr>
        <p:spPr>
          <a:xfrm>
            <a:off x="7223125" y="923926"/>
            <a:ext cx="4516438" cy="5712570"/>
          </a:xfrm>
        </p:spPr>
        <p:txBody>
          <a:bodyPr>
            <a:normAutofit/>
          </a:bodyPr>
          <a:lstStyle>
            <a:lvl1pPr algn="r">
              <a:lnSpc>
                <a:spcPct val="100000"/>
              </a:lnSpc>
              <a:spcBef>
                <a:spcPts val="3000"/>
              </a:spcBef>
              <a:defRPr sz="3200" b="1"/>
            </a:lvl1pPr>
          </a:lstStyle>
          <a:p>
            <a:pPr lvl="0"/>
            <a:r>
              <a:rPr lang="en-US"/>
              <a:t>Insert Bullet Points Here</a:t>
            </a:r>
          </a:p>
        </p:txBody>
      </p:sp>
      <p:sp>
        <p:nvSpPr>
          <p:cNvPr id="10" name="Picture Placeholder 2">
            <a:extLst>
              <a:ext uri="{FF2B5EF4-FFF2-40B4-BE49-F238E27FC236}">
                <a16:creationId xmlns:a16="http://schemas.microsoft.com/office/drawing/2014/main" id="{730AA858-DA19-49F7-8A05-91F2847AD6B6}"/>
              </a:ext>
            </a:extLst>
          </p:cNvPr>
          <p:cNvSpPr>
            <a:spLocks noGrp="1"/>
          </p:cNvSpPr>
          <p:nvPr>
            <p:ph type="pic" idx="1"/>
          </p:nvPr>
        </p:nvSpPr>
        <p:spPr>
          <a:xfrm>
            <a:off x="-1275" y="-76033"/>
            <a:ext cx="4388548" cy="3096799"/>
          </a:xfrm>
          <a:custGeom>
            <a:avLst/>
            <a:gdLst>
              <a:gd name="connsiteX0" fmla="*/ 0 w 6172200"/>
              <a:gd name="connsiteY0" fmla="*/ 0 h 6858000"/>
              <a:gd name="connsiteX1" fmla="*/ 6172200 w 6172200"/>
              <a:gd name="connsiteY1" fmla="*/ 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19400 w 6172200"/>
              <a:gd name="connsiteY1" fmla="*/ 142875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90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790825 w 6172200"/>
              <a:gd name="connsiteY1" fmla="*/ 1333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0 h 6858000"/>
              <a:gd name="connsiteX1" fmla="*/ 2800350 w 6172200"/>
              <a:gd name="connsiteY1" fmla="*/ 57150 h 6858000"/>
              <a:gd name="connsiteX2" fmla="*/ 6172200 w 6172200"/>
              <a:gd name="connsiteY2" fmla="*/ 6858000 h 6858000"/>
              <a:gd name="connsiteX3" fmla="*/ 0 w 6172200"/>
              <a:gd name="connsiteY3" fmla="*/ 6858000 h 6858000"/>
              <a:gd name="connsiteX4" fmla="*/ 0 w 6172200"/>
              <a:gd name="connsiteY4" fmla="*/ 0 h 6858000"/>
              <a:gd name="connsiteX0" fmla="*/ 0 w 6172200"/>
              <a:gd name="connsiteY0" fmla="*/ 28575 h 6886575"/>
              <a:gd name="connsiteX1" fmla="*/ 2809875 w 6172200"/>
              <a:gd name="connsiteY1" fmla="*/ 0 h 6886575"/>
              <a:gd name="connsiteX2" fmla="*/ 6172200 w 6172200"/>
              <a:gd name="connsiteY2" fmla="*/ 6886575 h 6886575"/>
              <a:gd name="connsiteX3" fmla="*/ 0 w 6172200"/>
              <a:gd name="connsiteY3" fmla="*/ 6886575 h 6886575"/>
              <a:gd name="connsiteX4" fmla="*/ 0 w 6172200"/>
              <a:gd name="connsiteY4" fmla="*/ 28575 h 6886575"/>
              <a:gd name="connsiteX0" fmla="*/ 0 w 6172200"/>
              <a:gd name="connsiteY0" fmla="*/ 866 h 6858866"/>
              <a:gd name="connsiteX1" fmla="*/ 2283402 w 6172200"/>
              <a:gd name="connsiteY1" fmla="*/ 0 h 6858866"/>
              <a:gd name="connsiteX2" fmla="*/ 6172200 w 6172200"/>
              <a:gd name="connsiteY2" fmla="*/ 6858866 h 6858866"/>
              <a:gd name="connsiteX3" fmla="*/ 0 w 6172200"/>
              <a:gd name="connsiteY3" fmla="*/ 6858866 h 6858866"/>
              <a:gd name="connsiteX4" fmla="*/ 0 w 6172200"/>
              <a:gd name="connsiteY4" fmla="*/ 866 h 6858866"/>
              <a:gd name="connsiteX0" fmla="*/ 0 w 5636490"/>
              <a:gd name="connsiteY0" fmla="*/ 866 h 6868102"/>
              <a:gd name="connsiteX1" fmla="*/ 2283402 w 5636490"/>
              <a:gd name="connsiteY1" fmla="*/ 0 h 6868102"/>
              <a:gd name="connsiteX2" fmla="*/ 5636490 w 5636490"/>
              <a:gd name="connsiteY2" fmla="*/ 6868102 h 6868102"/>
              <a:gd name="connsiteX3" fmla="*/ 0 w 5636490"/>
              <a:gd name="connsiteY3" fmla="*/ 6858866 h 6868102"/>
              <a:gd name="connsiteX4" fmla="*/ 0 w 5636490"/>
              <a:gd name="connsiteY4" fmla="*/ 866 h 6868102"/>
              <a:gd name="connsiteX0" fmla="*/ 0 w 5678531"/>
              <a:gd name="connsiteY0" fmla="*/ 866 h 6858866"/>
              <a:gd name="connsiteX1" fmla="*/ 2283402 w 5678531"/>
              <a:gd name="connsiteY1" fmla="*/ 0 h 6858866"/>
              <a:gd name="connsiteX2" fmla="*/ 5678531 w 5678531"/>
              <a:gd name="connsiteY2" fmla="*/ 6857592 h 6858866"/>
              <a:gd name="connsiteX3" fmla="*/ 0 w 5678531"/>
              <a:gd name="connsiteY3" fmla="*/ 6858866 h 6858866"/>
              <a:gd name="connsiteX4" fmla="*/ 0 w 5678531"/>
              <a:gd name="connsiteY4" fmla="*/ 866 h 6858866"/>
              <a:gd name="connsiteX0" fmla="*/ 0 w 5678531"/>
              <a:gd name="connsiteY0" fmla="*/ 11376 h 6869376"/>
              <a:gd name="connsiteX1" fmla="*/ 2335954 w 5678531"/>
              <a:gd name="connsiteY1" fmla="*/ 0 h 6869376"/>
              <a:gd name="connsiteX2" fmla="*/ 5678531 w 5678531"/>
              <a:gd name="connsiteY2" fmla="*/ 6868102 h 6869376"/>
              <a:gd name="connsiteX3" fmla="*/ 0 w 5678531"/>
              <a:gd name="connsiteY3" fmla="*/ 6869376 h 6869376"/>
              <a:gd name="connsiteX4" fmla="*/ 0 w 5678531"/>
              <a:gd name="connsiteY4" fmla="*/ 11376 h 6869376"/>
              <a:gd name="connsiteX0" fmla="*/ 0 w 5678531"/>
              <a:gd name="connsiteY0" fmla="*/ 11376 h 6920654"/>
              <a:gd name="connsiteX1" fmla="*/ 2335954 w 5678531"/>
              <a:gd name="connsiteY1" fmla="*/ 0 h 6920654"/>
              <a:gd name="connsiteX2" fmla="*/ 5678531 w 5678531"/>
              <a:gd name="connsiteY2" fmla="*/ 6920654 h 6920654"/>
              <a:gd name="connsiteX3" fmla="*/ 0 w 5678531"/>
              <a:gd name="connsiteY3" fmla="*/ 6869376 h 6920654"/>
              <a:gd name="connsiteX4" fmla="*/ 0 w 5678531"/>
              <a:gd name="connsiteY4" fmla="*/ 11376 h 6920654"/>
              <a:gd name="connsiteX0" fmla="*/ 10510 w 5689041"/>
              <a:gd name="connsiteY0" fmla="*/ 11376 h 6920654"/>
              <a:gd name="connsiteX1" fmla="*/ 2346464 w 5689041"/>
              <a:gd name="connsiteY1" fmla="*/ 0 h 6920654"/>
              <a:gd name="connsiteX2" fmla="*/ 5689041 w 5689041"/>
              <a:gd name="connsiteY2" fmla="*/ 6920654 h 6920654"/>
              <a:gd name="connsiteX3" fmla="*/ 0 w 5689041"/>
              <a:gd name="connsiteY3" fmla="*/ 6911417 h 6920654"/>
              <a:gd name="connsiteX4" fmla="*/ 10510 w 5689041"/>
              <a:gd name="connsiteY4" fmla="*/ 11376 h 6920654"/>
              <a:gd name="connsiteX0" fmla="*/ 1274 w 5679805"/>
              <a:gd name="connsiteY0" fmla="*/ 11376 h 6920654"/>
              <a:gd name="connsiteX1" fmla="*/ 2337228 w 5679805"/>
              <a:gd name="connsiteY1" fmla="*/ 0 h 6920654"/>
              <a:gd name="connsiteX2" fmla="*/ 5679805 w 5679805"/>
              <a:gd name="connsiteY2" fmla="*/ 6920654 h 6920654"/>
              <a:gd name="connsiteX3" fmla="*/ 0 w 5679805"/>
              <a:gd name="connsiteY3" fmla="*/ 3604799 h 6920654"/>
              <a:gd name="connsiteX4" fmla="*/ 1274 w 5679805"/>
              <a:gd name="connsiteY4" fmla="*/ 11376 h 6920654"/>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604799 h 3604800"/>
              <a:gd name="connsiteX4" fmla="*/ 1274 w 4026496"/>
              <a:gd name="connsiteY4" fmla="*/ 11376 h 3604800"/>
              <a:gd name="connsiteX0" fmla="*/ 1274 w 4026496"/>
              <a:gd name="connsiteY0" fmla="*/ 11376 h 3604800"/>
              <a:gd name="connsiteX1" fmla="*/ 2337228 w 4026496"/>
              <a:gd name="connsiteY1" fmla="*/ 0 h 3604800"/>
              <a:gd name="connsiteX2" fmla="*/ 4026496 w 4026496"/>
              <a:gd name="connsiteY2" fmla="*/ 3604800 h 3604800"/>
              <a:gd name="connsiteX3" fmla="*/ 0 w 4026496"/>
              <a:gd name="connsiteY3" fmla="*/ 3022909 h 3604800"/>
              <a:gd name="connsiteX4" fmla="*/ 1274 w 4026496"/>
              <a:gd name="connsiteY4" fmla="*/ 11376 h 3604800"/>
              <a:gd name="connsiteX0" fmla="*/ 1274 w 3851005"/>
              <a:gd name="connsiteY0" fmla="*/ 11376 h 3078327"/>
              <a:gd name="connsiteX1" fmla="*/ 2337228 w 3851005"/>
              <a:gd name="connsiteY1" fmla="*/ 0 h 3078327"/>
              <a:gd name="connsiteX2" fmla="*/ 3851005 w 3851005"/>
              <a:gd name="connsiteY2" fmla="*/ 3078327 h 3078327"/>
              <a:gd name="connsiteX3" fmla="*/ 0 w 3851005"/>
              <a:gd name="connsiteY3" fmla="*/ 3022909 h 3078327"/>
              <a:gd name="connsiteX4" fmla="*/ 1274 w 3851005"/>
              <a:gd name="connsiteY4" fmla="*/ 11376 h 3078327"/>
              <a:gd name="connsiteX0" fmla="*/ 1274 w 3851005"/>
              <a:gd name="connsiteY0" fmla="*/ 29849 h 3096800"/>
              <a:gd name="connsiteX1" fmla="*/ 2272573 w 3851005"/>
              <a:gd name="connsiteY1" fmla="*/ 0 h 3096800"/>
              <a:gd name="connsiteX2" fmla="*/ 3851005 w 3851005"/>
              <a:gd name="connsiteY2" fmla="*/ 3096800 h 3096800"/>
              <a:gd name="connsiteX3" fmla="*/ 0 w 3851005"/>
              <a:gd name="connsiteY3" fmla="*/ 3041382 h 3096800"/>
              <a:gd name="connsiteX4" fmla="*/ 1274 w 3851005"/>
              <a:gd name="connsiteY4" fmla="*/ 29849 h 3096800"/>
              <a:gd name="connsiteX0" fmla="*/ 1274 w 3795587"/>
              <a:gd name="connsiteY0" fmla="*/ 29849 h 3041382"/>
              <a:gd name="connsiteX1" fmla="*/ 2272573 w 3795587"/>
              <a:gd name="connsiteY1" fmla="*/ 0 h 3041382"/>
              <a:gd name="connsiteX2" fmla="*/ 3795587 w 3795587"/>
              <a:gd name="connsiteY2" fmla="*/ 3041381 h 3041382"/>
              <a:gd name="connsiteX3" fmla="*/ 0 w 3795587"/>
              <a:gd name="connsiteY3" fmla="*/ 3041382 h 3041382"/>
              <a:gd name="connsiteX4" fmla="*/ 1274 w 3795587"/>
              <a:gd name="connsiteY4" fmla="*/ 29849 h 3041382"/>
              <a:gd name="connsiteX0" fmla="*/ 1274 w 3758641"/>
              <a:gd name="connsiteY0" fmla="*/ 29849 h 3050617"/>
              <a:gd name="connsiteX1" fmla="*/ 2272573 w 3758641"/>
              <a:gd name="connsiteY1" fmla="*/ 0 h 3050617"/>
              <a:gd name="connsiteX2" fmla="*/ 3758641 w 3758641"/>
              <a:gd name="connsiteY2" fmla="*/ 3050617 h 3050617"/>
              <a:gd name="connsiteX3" fmla="*/ 0 w 3758641"/>
              <a:gd name="connsiteY3" fmla="*/ 3041382 h 3050617"/>
              <a:gd name="connsiteX4" fmla="*/ 1274 w 3758641"/>
              <a:gd name="connsiteY4" fmla="*/ 29849 h 3050617"/>
              <a:gd name="connsiteX0" fmla="*/ 1274 w 3758641"/>
              <a:gd name="connsiteY0" fmla="*/ 48322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48322 h 3069090"/>
              <a:gd name="connsiteX0" fmla="*/ 1274 w 3758641"/>
              <a:gd name="connsiteY0" fmla="*/ 2140 h 3069090"/>
              <a:gd name="connsiteX1" fmla="*/ 2263336 w 3758641"/>
              <a:gd name="connsiteY1" fmla="*/ 0 h 3069090"/>
              <a:gd name="connsiteX2" fmla="*/ 3758641 w 3758641"/>
              <a:gd name="connsiteY2" fmla="*/ 3069090 h 3069090"/>
              <a:gd name="connsiteX3" fmla="*/ 0 w 3758641"/>
              <a:gd name="connsiteY3" fmla="*/ 3059855 h 3069090"/>
              <a:gd name="connsiteX4" fmla="*/ 1274 w 3758641"/>
              <a:gd name="connsiteY4" fmla="*/ 2140 h 3069090"/>
              <a:gd name="connsiteX0" fmla="*/ 1274 w 3577915"/>
              <a:gd name="connsiteY0" fmla="*/ 2140 h 3069090"/>
              <a:gd name="connsiteX1" fmla="*/ 2263336 w 3577915"/>
              <a:gd name="connsiteY1" fmla="*/ 0 h 3069090"/>
              <a:gd name="connsiteX2" fmla="*/ 3577915 w 3577915"/>
              <a:gd name="connsiteY2" fmla="*/ 3069090 h 3069090"/>
              <a:gd name="connsiteX3" fmla="*/ 0 w 3577915"/>
              <a:gd name="connsiteY3" fmla="*/ 3059855 h 3069090"/>
              <a:gd name="connsiteX4" fmla="*/ 1274 w 3577915"/>
              <a:gd name="connsiteY4" fmla="*/ 2140 h 3069090"/>
              <a:gd name="connsiteX0" fmla="*/ 1274 w 3577915"/>
              <a:gd name="connsiteY0" fmla="*/ 29849 h 3096799"/>
              <a:gd name="connsiteX1" fmla="*/ 2255807 w 3577915"/>
              <a:gd name="connsiteY1" fmla="*/ 0 h 3096799"/>
              <a:gd name="connsiteX2" fmla="*/ 3577915 w 3577915"/>
              <a:gd name="connsiteY2" fmla="*/ 3096799 h 3096799"/>
              <a:gd name="connsiteX3" fmla="*/ 0 w 3577915"/>
              <a:gd name="connsiteY3" fmla="*/ 3087564 h 3096799"/>
              <a:gd name="connsiteX4" fmla="*/ 1274 w 3577915"/>
              <a:gd name="connsiteY4" fmla="*/ 29849 h 309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7915" h="3096799">
                <a:moveTo>
                  <a:pt x="1274" y="29849"/>
                </a:moveTo>
                <a:lnTo>
                  <a:pt x="2255807" y="0"/>
                </a:lnTo>
                <a:lnTo>
                  <a:pt x="3577915" y="3096799"/>
                </a:lnTo>
                <a:lnTo>
                  <a:pt x="0" y="3087564"/>
                </a:lnTo>
                <a:cubicBezTo>
                  <a:pt x="3503" y="787550"/>
                  <a:pt x="-2229" y="2329863"/>
                  <a:pt x="1274" y="29849"/>
                </a:cubicBez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6" name="Rectangle 5">
            <a:extLst>
              <a:ext uri="{FF2B5EF4-FFF2-40B4-BE49-F238E27FC236}">
                <a16:creationId xmlns:a16="http://schemas.microsoft.com/office/drawing/2014/main" id="{988CD1F6-C7FB-4181-90AB-4964569D28A7}"/>
              </a:ext>
            </a:extLst>
          </p:cNvPr>
          <p:cNvSpPr/>
          <p:nvPr/>
        </p:nvSpPr>
        <p:spPr>
          <a:xfrm>
            <a:off x="-1275" y="3020767"/>
            <a:ext cx="4203820"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3" name="Rectangle 12">
            <a:extLst>
              <a:ext uri="{FF2B5EF4-FFF2-40B4-BE49-F238E27FC236}">
                <a16:creationId xmlns:a16="http://schemas.microsoft.com/office/drawing/2014/main" id="{823F0942-0689-4E66-9D2C-2369663F1460}"/>
              </a:ext>
            </a:extLst>
          </p:cNvPr>
          <p:cNvSpPr/>
          <p:nvPr/>
        </p:nvSpPr>
        <p:spPr>
          <a:xfrm rot="5400000">
            <a:off x="1138161" y="2216030"/>
            <a:ext cx="3503807" cy="578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5" name="Rectangle 14">
            <a:extLst>
              <a:ext uri="{FF2B5EF4-FFF2-40B4-BE49-F238E27FC236}">
                <a16:creationId xmlns:a16="http://schemas.microsoft.com/office/drawing/2014/main" id="{C895514E-F345-46EE-9435-B629CE57CD62}"/>
              </a:ext>
            </a:extLst>
          </p:cNvPr>
          <p:cNvSpPr/>
          <p:nvPr/>
        </p:nvSpPr>
        <p:spPr>
          <a:xfrm>
            <a:off x="0" y="6498090"/>
            <a:ext cx="5780135" cy="408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38F"/>
              </a:solidFill>
              <a:effectLst/>
              <a:uLnTx/>
              <a:uFillTx/>
              <a:latin typeface="Segoe UI Light"/>
              <a:ea typeface="+mn-ea"/>
              <a:cs typeface="+mn-cs"/>
            </a:endParaRPr>
          </a:p>
        </p:txBody>
      </p:sp>
      <p:sp>
        <p:nvSpPr>
          <p:cNvPr id="16" name="Text Placeholder 15">
            <a:extLst>
              <a:ext uri="{FF2B5EF4-FFF2-40B4-BE49-F238E27FC236}">
                <a16:creationId xmlns:a16="http://schemas.microsoft.com/office/drawing/2014/main" id="{049407DE-CB1B-4D29-AEDE-BFD139E055AA}"/>
              </a:ext>
            </a:extLst>
          </p:cNvPr>
          <p:cNvSpPr>
            <a:spLocks noGrp="1"/>
          </p:cNvSpPr>
          <p:nvPr>
            <p:ph type="body" sz="quarter" idx="11"/>
          </p:nvPr>
        </p:nvSpPr>
        <p:spPr>
          <a:xfrm>
            <a:off x="676284" y="3193664"/>
            <a:ext cx="5780088" cy="3465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2" name="Picture 21">
            <a:extLst>
              <a:ext uri="{FF2B5EF4-FFF2-40B4-BE49-F238E27FC236}">
                <a16:creationId xmlns:a16="http://schemas.microsoft.com/office/drawing/2014/main" id="{09AA1860-9BA6-4AB5-B8A6-5D62999DA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26" y="5653302"/>
            <a:ext cx="2451604" cy="1228859"/>
          </a:xfrm>
          <a:prstGeom prst="rect">
            <a:avLst/>
          </a:prstGeom>
        </p:spPr>
      </p:pic>
    </p:spTree>
    <p:extLst>
      <p:ext uri="{BB962C8B-B14F-4D97-AF65-F5344CB8AC3E}">
        <p14:creationId xmlns:p14="http://schemas.microsoft.com/office/powerpoint/2010/main" val="378224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8421-14EE-4D7E-AF4E-3B8FB22F4777}"/>
              </a:ext>
            </a:extLst>
          </p:cNvPr>
          <p:cNvSpPr>
            <a:spLocks noGrp="1"/>
          </p:cNvSpPr>
          <p:nvPr>
            <p:ph type="title"/>
          </p:nvPr>
        </p:nvSpPr>
        <p:spPr>
          <a:xfrm>
            <a:off x="402208" y="581892"/>
            <a:ext cx="10515600" cy="1325563"/>
          </a:xfrm>
          <a:prstGeom prst="rect">
            <a:avLst/>
          </a:prstGeom>
        </p:spPr>
        <p:txBody>
          <a:bodyPr vert="horz" lIns="91440" tIns="45720" rIns="91440" bIns="45720" rtlCol="0" anchor="ctr">
            <a:normAutofit/>
          </a:bodyPr>
          <a:lstStyle/>
          <a:p>
            <a:r>
              <a:rPr lang="en-US"/>
              <a:t>Click to edit Master </a:t>
            </a:r>
            <a:endParaRPr lang="en-GB"/>
          </a:p>
        </p:txBody>
      </p:sp>
      <p:sp>
        <p:nvSpPr>
          <p:cNvPr id="3" name="Text Placeholder 2">
            <a:extLst>
              <a:ext uri="{FF2B5EF4-FFF2-40B4-BE49-F238E27FC236}">
                <a16:creationId xmlns:a16="http://schemas.microsoft.com/office/drawing/2014/main" id="{5D2331B2-864F-4A49-85EA-9DB152482A5A}"/>
              </a:ext>
            </a:extLst>
          </p:cNvPr>
          <p:cNvSpPr>
            <a:spLocks noGrp="1"/>
          </p:cNvSpPr>
          <p:nvPr>
            <p:ph type="body" idx="1"/>
          </p:nvPr>
        </p:nvSpPr>
        <p:spPr>
          <a:xfrm>
            <a:off x="402208" y="218757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9466DA-5A27-4926-96DD-B54C1363A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AE4807-79DF-4629-A47F-28B5F2CBDA61}" type="datetimeFigureOut">
              <a:rPr kumimoji="0" lang="en-GB" sz="1200" b="0" i="0" u="none" strike="noStrike" kern="1200" cap="none" spc="0" normalizeH="0" baseline="0" noProof="0" smtClean="0">
                <a:ln>
                  <a:noFill/>
                </a:ln>
                <a:solidFill>
                  <a:srgbClr val="00838F">
                    <a:tint val="75000"/>
                  </a:srgbClr>
                </a:solidFill>
                <a:effectLst/>
                <a:uLnTx/>
                <a:uFillTx/>
                <a:latin typeface="Segoe U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en-GB" sz="1200" b="0" i="0" u="none" strike="noStrike" kern="1200" cap="none" spc="0" normalizeH="0" baseline="0" noProof="0">
              <a:ln>
                <a:noFill/>
              </a:ln>
              <a:solidFill>
                <a:srgbClr val="00838F">
                  <a:tint val="75000"/>
                </a:srgbClr>
              </a:solidFill>
              <a:effectLst/>
              <a:uLnTx/>
              <a:uFillTx/>
              <a:latin typeface="Segoe UI Light"/>
              <a:ea typeface="+mn-ea"/>
              <a:cs typeface="+mn-cs"/>
            </a:endParaRPr>
          </a:p>
        </p:txBody>
      </p:sp>
      <p:sp>
        <p:nvSpPr>
          <p:cNvPr id="5" name="Footer Placeholder 4">
            <a:extLst>
              <a:ext uri="{FF2B5EF4-FFF2-40B4-BE49-F238E27FC236}">
                <a16:creationId xmlns:a16="http://schemas.microsoft.com/office/drawing/2014/main" id="{22CA4090-173F-403F-A224-C19550AB2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838F">
                  <a:tint val="75000"/>
                </a:srgbClr>
              </a:solidFill>
              <a:effectLst/>
              <a:uLnTx/>
              <a:uFillTx/>
              <a:latin typeface="Segoe UI Light"/>
              <a:ea typeface="+mn-ea"/>
              <a:cs typeface="+mn-cs"/>
            </a:endParaRPr>
          </a:p>
        </p:txBody>
      </p:sp>
      <p:sp>
        <p:nvSpPr>
          <p:cNvPr id="6" name="Slide Number Placeholder 5">
            <a:extLst>
              <a:ext uri="{FF2B5EF4-FFF2-40B4-BE49-F238E27FC236}">
                <a16:creationId xmlns:a16="http://schemas.microsoft.com/office/drawing/2014/main" id="{EAE6A432-DB59-4501-9653-2E0016A96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490D6A-59F0-49F7-B06A-057B88CA2F86}" type="slidenum">
              <a:rPr kumimoji="0" lang="en-GB" sz="1200" b="0" i="0" u="none" strike="noStrike" kern="1200" cap="none" spc="0" normalizeH="0" baseline="0" noProof="0" smtClean="0">
                <a:ln>
                  <a:noFill/>
                </a:ln>
                <a:solidFill>
                  <a:srgbClr val="00838F">
                    <a:tint val="75000"/>
                  </a:srgbClr>
                </a:solidFill>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838F">
                  <a:tint val="75000"/>
                </a:srgbClr>
              </a:solidFill>
              <a:effectLst/>
              <a:uLnTx/>
              <a:uFillTx/>
              <a:latin typeface="Segoe UI Light"/>
              <a:ea typeface="+mn-ea"/>
              <a:cs typeface="+mn-cs"/>
            </a:endParaRPr>
          </a:p>
        </p:txBody>
      </p:sp>
    </p:spTree>
    <p:extLst>
      <p:ext uri="{BB962C8B-B14F-4D97-AF65-F5344CB8AC3E}">
        <p14:creationId xmlns:p14="http://schemas.microsoft.com/office/powerpoint/2010/main" val="12398746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100000"/>
        </a:lnSpc>
        <a:spcBef>
          <a:spcPts val="1000"/>
        </a:spcBef>
        <a:buNone/>
        <a:defRPr sz="4400"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BBBFAF3-8C3D-4D01-A67A-00A491CEE0B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9AA950A2-558E-4D9D-A38A-DD9D3456049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9B806A4-CEBB-4C07-8494-A87BE0C01A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CDE8291-D526-4A63-AA45-D90AF2933839}" type="datetimeFigureOut">
              <a:rPr lang="en-GB"/>
              <a:pPr>
                <a:defRPr/>
              </a:pPr>
              <a:t>09/08/2024</a:t>
            </a:fld>
            <a:endParaRPr lang="en-GB"/>
          </a:p>
        </p:txBody>
      </p:sp>
      <p:sp>
        <p:nvSpPr>
          <p:cNvPr id="5" name="Footer Placeholder 4">
            <a:extLst>
              <a:ext uri="{FF2B5EF4-FFF2-40B4-BE49-F238E27FC236}">
                <a16:creationId xmlns:a16="http://schemas.microsoft.com/office/drawing/2014/main" id="{C85CD1B5-3087-423A-836C-2428538FC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DDBFF9C6-B097-4066-84F4-1EF12037F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B09FEE5-A610-48C8-8465-3DD138F4D32D}" type="slidenum">
              <a:rPr lang="en-GB"/>
              <a:pPr>
                <a:defRPr/>
              </a:pPr>
              <a:t>‹#›</a:t>
            </a:fld>
            <a:endParaRPr lang="en-GB"/>
          </a:p>
        </p:txBody>
      </p:sp>
    </p:spTree>
    <p:extLst>
      <p:ext uri="{BB962C8B-B14F-4D97-AF65-F5344CB8AC3E}">
        <p14:creationId xmlns:p14="http://schemas.microsoft.com/office/powerpoint/2010/main" val="41472600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8421-14EE-4D7E-AF4E-3B8FB22F4777}"/>
              </a:ext>
            </a:extLst>
          </p:cNvPr>
          <p:cNvSpPr>
            <a:spLocks noGrp="1"/>
          </p:cNvSpPr>
          <p:nvPr>
            <p:ph type="title"/>
          </p:nvPr>
        </p:nvSpPr>
        <p:spPr>
          <a:xfrm>
            <a:off x="402208" y="581892"/>
            <a:ext cx="10515600" cy="1325563"/>
          </a:xfrm>
          <a:prstGeom prst="rect">
            <a:avLst/>
          </a:prstGeom>
        </p:spPr>
        <p:txBody>
          <a:bodyPr vert="horz" lIns="91440" tIns="45720" rIns="91440" bIns="45720" rtlCol="0" anchor="ctr">
            <a:normAutofit/>
          </a:bodyPr>
          <a:lstStyle/>
          <a:p>
            <a:r>
              <a:rPr lang="en-US"/>
              <a:t>Click to edit Master </a:t>
            </a:r>
            <a:endParaRPr lang="en-GB"/>
          </a:p>
        </p:txBody>
      </p:sp>
      <p:sp>
        <p:nvSpPr>
          <p:cNvPr id="3" name="Text Placeholder 2">
            <a:extLst>
              <a:ext uri="{FF2B5EF4-FFF2-40B4-BE49-F238E27FC236}">
                <a16:creationId xmlns:a16="http://schemas.microsoft.com/office/drawing/2014/main" id="{5D2331B2-864F-4A49-85EA-9DB152482A5A}"/>
              </a:ext>
            </a:extLst>
          </p:cNvPr>
          <p:cNvSpPr>
            <a:spLocks noGrp="1"/>
          </p:cNvSpPr>
          <p:nvPr>
            <p:ph type="body" idx="1"/>
          </p:nvPr>
        </p:nvSpPr>
        <p:spPr>
          <a:xfrm>
            <a:off x="402208" y="218757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9466DA-5A27-4926-96DD-B54C1363A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AE4807-79DF-4629-A47F-28B5F2CBDA61}" type="datetimeFigureOut">
              <a:rPr kumimoji="0" lang="en-GB" sz="1200" b="0" i="0" u="none" strike="noStrike" kern="1200" cap="none" spc="0" normalizeH="0" baseline="0" noProof="0" smtClean="0">
                <a:ln>
                  <a:noFill/>
                </a:ln>
                <a:solidFill>
                  <a:srgbClr val="00838F">
                    <a:tint val="75000"/>
                  </a:srgbClr>
                </a:solidFill>
                <a:effectLst/>
                <a:uLnTx/>
                <a:uFillTx/>
                <a:latin typeface="Segoe U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en-GB" sz="1200" b="0" i="0" u="none" strike="noStrike" kern="1200" cap="none" spc="0" normalizeH="0" baseline="0" noProof="0">
              <a:ln>
                <a:noFill/>
              </a:ln>
              <a:solidFill>
                <a:srgbClr val="00838F">
                  <a:tint val="75000"/>
                </a:srgbClr>
              </a:solidFill>
              <a:effectLst/>
              <a:uLnTx/>
              <a:uFillTx/>
              <a:latin typeface="Segoe UI Light"/>
              <a:ea typeface="+mn-ea"/>
              <a:cs typeface="+mn-cs"/>
            </a:endParaRPr>
          </a:p>
        </p:txBody>
      </p:sp>
      <p:sp>
        <p:nvSpPr>
          <p:cNvPr id="5" name="Footer Placeholder 4">
            <a:extLst>
              <a:ext uri="{FF2B5EF4-FFF2-40B4-BE49-F238E27FC236}">
                <a16:creationId xmlns:a16="http://schemas.microsoft.com/office/drawing/2014/main" id="{22CA4090-173F-403F-A224-C19550AB2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838F">
                  <a:tint val="75000"/>
                </a:srgbClr>
              </a:solidFill>
              <a:effectLst/>
              <a:uLnTx/>
              <a:uFillTx/>
              <a:latin typeface="Segoe UI Light"/>
              <a:ea typeface="+mn-ea"/>
              <a:cs typeface="+mn-cs"/>
            </a:endParaRPr>
          </a:p>
        </p:txBody>
      </p:sp>
      <p:sp>
        <p:nvSpPr>
          <p:cNvPr id="6" name="Slide Number Placeholder 5">
            <a:extLst>
              <a:ext uri="{FF2B5EF4-FFF2-40B4-BE49-F238E27FC236}">
                <a16:creationId xmlns:a16="http://schemas.microsoft.com/office/drawing/2014/main" id="{EAE6A432-DB59-4501-9653-2E0016A96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490D6A-59F0-49F7-B06A-057B88CA2F86}" type="slidenum">
              <a:rPr kumimoji="0" lang="en-GB" sz="1200" b="0" i="0" u="none" strike="noStrike" kern="1200" cap="none" spc="0" normalizeH="0" baseline="0" noProof="0" smtClean="0">
                <a:ln>
                  <a:noFill/>
                </a:ln>
                <a:solidFill>
                  <a:srgbClr val="00838F">
                    <a:tint val="75000"/>
                  </a:srgbClr>
                </a:solidFill>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838F">
                  <a:tint val="75000"/>
                </a:srgbClr>
              </a:solidFill>
              <a:effectLst/>
              <a:uLnTx/>
              <a:uFillTx/>
              <a:latin typeface="Segoe UI Light"/>
              <a:ea typeface="+mn-ea"/>
              <a:cs typeface="+mn-cs"/>
            </a:endParaRPr>
          </a:p>
        </p:txBody>
      </p:sp>
    </p:spTree>
    <p:extLst>
      <p:ext uri="{BB962C8B-B14F-4D97-AF65-F5344CB8AC3E}">
        <p14:creationId xmlns:p14="http://schemas.microsoft.com/office/powerpoint/2010/main" val="831015762"/>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100000"/>
        </a:lnSpc>
        <a:spcBef>
          <a:spcPts val="1000"/>
        </a:spcBef>
        <a:buNone/>
        <a:defRPr sz="4400"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B823C-64B1-49C4-AC4A-CAC1458F6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DAE0B9-E4AF-43F0-83B7-29E00DEDC2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BF3B12-5546-4249-9A46-2FC5DE100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43229-C314-4841-B4D9-2BEB62A04330}" type="datetimeFigureOut">
              <a:rPr lang="en-GB" smtClean="0"/>
              <a:t>09/08/2024</a:t>
            </a:fld>
            <a:endParaRPr lang="en-GB"/>
          </a:p>
        </p:txBody>
      </p:sp>
      <p:sp>
        <p:nvSpPr>
          <p:cNvPr id="5" name="Footer Placeholder 4">
            <a:extLst>
              <a:ext uri="{FF2B5EF4-FFF2-40B4-BE49-F238E27FC236}">
                <a16:creationId xmlns:a16="http://schemas.microsoft.com/office/drawing/2014/main" id="{C6985083-8355-4DDE-A9A5-E4CE36500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E7450D-347C-40A2-8477-4075301E7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2D1AF-406D-4293-A8A3-2A9BE91A8431}" type="slidenum">
              <a:rPr lang="en-GB" smtClean="0"/>
              <a:t>‹#›</a:t>
            </a:fld>
            <a:endParaRPr lang="en-GB"/>
          </a:p>
        </p:txBody>
      </p:sp>
    </p:spTree>
    <p:extLst>
      <p:ext uri="{BB962C8B-B14F-4D97-AF65-F5344CB8AC3E}">
        <p14:creationId xmlns:p14="http://schemas.microsoft.com/office/powerpoint/2010/main" val="394598094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BBBFAF3-8C3D-4D01-A67A-00A491CEE0B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9AA950A2-558E-4D9D-A38A-DD9D3456049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9B806A4-CEBB-4C07-8494-A87BE0C01A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CDE8291-D526-4A63-AA45-D90AF2933839}" type="datetimeFigureOut">
              <a:rPr lang="en-GB"/>
              <a:pPr>
                <a:defRPr/>
              </a:pPr>
              <a:t>09/08/2024</a:t>
            </a:fld>
            <a:endParaRPr lang="en-GB"/>
          </a:p>
        </p:txBody>
      </p:sp>
      <p:sp>
        <p:nvSpPr>
          <p:cNvPr id="5" name="Footer Placeholder 4">
            <a:extLst>
              <a:ext uri="{FF2B5EF4-FFF2-40B4-BE49-F238E27FC236}">
                <a16:creationId xmlns:a16="http://schemas.microsoft.com/office/drawing/2014/main" id="{C85CD1B5-3087-423A-836C-2428538FC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DDBFF9C6-B097-4066-84F4-1EF12037F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B09FEE5-A610-48C8-8465-3DD138F4D32D}" type="slidenum">
              <a:rPr lang="en-GB"/>
              <a:pPr>
                <a:defRPr/>
              </a:pPr>
              <a:t>‹#›</a:t>
            </a:fld>
            <a:endParaRPr lang="en-GB"/>
          </a:p>
        </p:txBody>
      </p:sp>
    </p:spTree>
    <p:extLst>
      <p:ext uri="{BB962C8B-B14F-4D97-AF65-F5344CB8AC3E}">
        <p14:creationId xmlns:p14="http://schemas.microsoft.com/office/powerpoint/2010/main" val="3409466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B823C-64B1-49C4-AC4A-CAC1458F68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DAE0B9-E4AF-43F0-83B7-29E00DEDC2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BF3B12-5546-4249-9A46-2FC5DE100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D3772D7-2DDB-4A74-96DD-72A6F9AB9299}" type="datetimeFigureOut">
              <a:rPr lang="en-GB" smtClean="0"/>
              <a:pPr>
                <a:defRPr/>
              </a:pPr>
              <a:t>09/08/2024</a:t>
            </a:fld>
            <a:endParaRPr lang="en-GB"/>
          </a:p>
        </p:txBody>
      </p:sp>
      <p:sp>
        <p:nvSpPr>
          <p:cNvPr id="5" name="Footer Placeholder 4">
            <a:extLst>
              <a:ext uri="{FF2B5EF4-FFF2-40B4-BE49-F238E27FC236}">
                <a16:creationId xmlns:a16="http://schemas.microsoft.com/office/drawing/2014/main" id="{C6985083-8355-4DDE-A9A5-E4CE36500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t>www.oiahe.org.uk</a:t>
            </a:r>
          </a:p>
        </p:txBody>
      </p:sp>
      <p:sp>
        <p:nvSpPr>
          <p:cNvPr id="6" name="Slide Number Placeholder 5">
            <a:extLst>
              <a:ext uri="{FF2B5EF4-FFF2-40B4-BE49-F238E27FC236}">
                <a16:creationId xmlns:a16="http://schemas.microsoft.com/office/drawing/2014/main" id="{5AE7450D-347C-40A2-8477-4075301E7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6B73162-BAF4-45D5-B48F-98EA55FE99E9}" type="slidenum">
              <a:rPr lang="en-GB" smtClean="0"/>
              <a:pPr>
                <a:defRPr/>
              </a:pPr>
              <a:t>‹#›</a:t>
            </a:fld>
            <a:endParaRPr lang="en-GB"/>
          </a:p>
        </p:txBody>
      </p:sp>
    </p:spTree>
    <p:extLst>
      <p:ext uri="{BB962C8B-B14F-4D97-AF65-F5344CB8AC3E}">
        <p14:creationId xmlns:p14="http://schemas.microsoft.com/office/powerpoint/2010/main" val="33133855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98421-14EE-4D7E-AF4E-3B8FB22F4777}"/>
              </a:ext>
            </a:extLst>
          </p:cNvPr>
          <p:cNvSpPr>
            <a:spLocks noGrp="1"/>
          </p:cNvSpPr>
          <p:nvPr>
            <p:ph type="title"/>
          </p:nvPr>
        </p:nvSpPr>
        <p:spPr>
          <a:xfrm>
            <a:off x="402208" y="581892"/>
            <a:ext cx="10515600" cy="1325563"/>
          </a:xfrm>
          <a:prstGeom prst="rect">
            <a:avLst/>
          </a:prstGeom>
        </p:spPr>
        <p:txBody>
          <a:bodyPr vert="horz" lIns="91440" tIns="45720" rIns="91440" bIns="45720" rtlCol="0" anchor="ctr">
            <a:normAutofit/>
          </a:bodyPr>
          <a:lstStyle/>
          <a:p>
            <a:r>
              <a:rPr lang="en-US"/>
              <a:t>Click to edit Master </a:t>
            </a:r>
            <a:endParaRPr lang="en-GB"/>
          </a:p>
        </p:txBody>
      </p:sp>
      <p:sp>
        <p:nvSpPr>
          <p:cNvPr id="3" name="Text Placeholder 2">
            <a:extLst>
              <a:ext uri="{FF2B5EF4-FFF2-40B4-BE49-F238E27FC236}">
                <a16:creationId xmlns:a16="http://schemas.microsoft.com/office/drawing/2014/main" id="{5D2331B2-864F-4A49-85EA-9DB152482A5A}"/>
              </a:ext>
            </a:extLst>
          </p:cNvPr>
          <p:cNvSpPr>
            <a:spLocks noGrp="1"/>
          </p:cNvSpPr>
          <p:nvPr>
            <p:ph type="body" idx="1"/>
          </p:nvPr>
        </p:nvSpPr>
        <p:spPr>
          <a:xfrm>
            <a:off x="402208" y="218757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9466DA-5A27-4926-96DD-B54C1363A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AE4807-79DF-4629-A47F-28B5F2CBDA61}" type="datetimeFigureOut">
              <a:rPr kumimoji="0" lang="en-GB" sz="1200" b="0" i="0" u="none" strike="noStrike" kern="1200" cap="none" spc="0" normalizeH="0" baseline="0" noProof="0" smtClean="0">
                <a:ln>
                  <a:noFill/>
                </a:ln>
                <a:solidFill>
                  <a:srgbClr val="00838F">
                    <a:tint val="75000"/>
                  </a:srgbClr>
                </a:solidFill>
                <a:effectLst/>
                <a:uLnTx/>
                <a:uFillTx/>
                <a:latin typeface="Segoe U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09/08/2024</a:t>
            </a:fld>
            <a:endParaRPr kumimoji="0" lang="en-GB" sz="1200" b="0" i="0" u="none" strike="noStrike" kern="1200" cap="none" spc="0" normalizeH="0" baseline="0" noProof="0">
              <a:ln>
                <a:noFill/>
              </a:ln>
              <a:solidFill>
                <a:srgbClr val="00838F">
                  <a:tint val="75000"/>
                </a:srgbClr>
              </a:solidFill>
              <a:effectLst/>
              <a:uLnTx/>
              <a:uFillTx/>
              <a:latin typeface="Segoe UI Light"/>
              <a:ea typeface="+mn-ea"/>
              <a:cs typeface="+mn-cs"/>
            </a:endParaRPr>
          </a:p>
        </p:txBody>
      </p:sp>
      <p:sp>
        <p:nvSpPr>
          <p:cNvPr id="5" name="Footer Placeholder 4">
            <a:extLst>
              <a:ext uri="{FF2B5EF4-FFF2-40B4-BE49-F238E27FC236}">
                <a16:creationId xmlns:a16="http://schemas.microsoft.com/office/drawing/2014/main" id="{22CA4090-173F-403F-A224-C19550AB2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838F">
                  <a:tint val="75000"/>
                </a:srgbClr>
              </a:solidFill>
              <a:effectLst/>
              <a:uLnTx/>
              <a:uFillTx/>
              <a:latin typeface="Segoe UI Light"/>
              <a:ea typeface="+mn-ea"/>
              <a:cs typeface="+mn-cs"/>
            </a:endParaRPr>
          </a:p>
        </p:txBody>
      </p:sp>
      <p:sp>
        <p:nvSpPr>
          <p:cNvPr id="6" name="Slide Number Placeholder 5">
            <a:extLst>
              <a:ext uri="{FF2B5EF4-FFF2-40B4-BE49-F238E27FC236}">
                <a16:creationId xmlns:a16="http://schemas.microsoft.com/office/drawing/2014/main" id="{EAE6A432-DB59-4501-9653-2E0016A96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490D6A-59F0-49F7-B06A-057B88CA2F86}" type="slidenum">
              <a:rPr kumimoji="0" lang="en-GB" sz="1200" b="0" i="0" u="none" strike="noStrike" kern="1200" cap="none" spc="0" normalizeH="0" baseline="0" noProof="0" smtClean="0">
                <a:ln>
                  <a:noFill/>
                </a:ln>
                <a:solidFill>
                  <a:srgbClr val="00838F">
                    <a:tint val="75000"/>
                  </a:srgbClr>
                </a:solidFill>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838F">
                  <a:tint val="75000"/>
                </a:srgbClr>
              </a:solidFill>
              <a:effectLst/>
              <a:uLnTx/>
              <a:uFillTx/>
              <a:latin typeface="Segoe UI Light"/>
              <a:ea typeface="+mn-ea"/>
              <a:cs typeface="+mn-cs"/>
            </a:endParaRPr>
          </a:p>
        </p:txBody>
      </p:sp>
    </p:spTree>
    <p:extLst>
      <p:ext uri="{BB962C8B-B14F-4D97-AF65-F5344CB8AC3E}">
        <p14:creationId xmlns:p14="http://schemas.microsoft.com/office/powerpoint/2010/main" val="3444921843"/>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l" defTabSz="914400" rtl="0" eaLnBrk="1" latinLnBrk="0" hangingPunct="1">
        <a:lnSpc>
          <a:spcPct val="100000"/>
        </a:lnSpc>
        <a:spcBef>
          <a:spcPts val="1000"/>
        </a:spcBef>
        <a:buNone/>
        <a:defRPr sz="4400" kern="1200">
          <a:solidFill>
            <a:schemeClr val="bg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www.oiahe.org.uk/about-us/reviewing-complaints/what-happens-when-a-student-complains-to-us/putting-things-right"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17.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hyperlink" Target="https://www.oiahe.org.uk/student-advisers/toolkit-for-student-representative-bodies/"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www.oiahe.org.uk/resources-and-publications/good-practice-framework/" TargetMode="External"/><Relationship Id="rId7" Type="http://schemas.openxmlformats.org/officeDocument/2006/relationships/hyperlink" Target="https://www.oiahe.org.uk/media/szulhwcg/oia-annual-report-2023.pdf" TargetMode="External"/><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hyperlink" Target="https://www.oiahe.org.uk/student-advisers/toolkit-for-student-representative-bodies/" TargetMode="External"/><Relationship Id="rId5" Type="http://schemas.openxmlformats.org/officeDocument/2006/relationships/hyperlink" Target="https://www.oiahe.org.uk/resources-and-publications/case-summaries/" TargetMode="External"/><Relationship Id="rId4" Type="http://schemas.openxmlformats.org/officeDocument/2006/relationships/hyperlink" Target="https://www.oiahe.org.uk/resources-and-publications/learning-from-our-casework/"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07419D4-8BA2-4BDA-864D-31BA4A0CAE75}"/>
              </a:ext>
            </a:extLst>
          </p:cNvPr>
          <p:cNvSpPr>
            <a:spLocks noGrp="1" noChangeArrowheads="1"/>
          </p:cNvSpPr>
          <p:nvPr>
            <p:ph type="ctrTitle"/>
          </p:nvPr>
        </p:nvSpPr>
        <p:spPr>
          <a:xfrm>
            <a:off x="386678" y="1816215"/>
            <a:ext cx="6117816" cy="2944812"/>
          </a:xfrm>
        </p:spPr>
        <p:txBody>
          <a:bodyPr>
            <a:normAutofit/>
          </a:bodyPr>
          <a:lstStyle/>
          <a:p>
            <a:r>
              <a:rPr lang="en-US" altLang="en-US" sz="4400" dirty="0"/>
              <a:t>The OIA – overview, update and key casework themes</a:t>
            </a:r>
            <a:endParaRPr lang="en-GB" altLang="en-US" sz="4400" dirty="0"/>
          </a:p>
        </p:txBody>
      </p:sp>
      <p:sp>
        <p:nvSpPr>
          <p:cNvPr id="22" name="TextBox 21">
            <a:extLst>
              <a:ext uri="{FF2B5EF4-FFF2-40B4-BE49-F238E27FC236}">
                <a16:creationId xmlns:a16="http://schemas.microsoft.com/office/drawing/2014/main" id="{6CFA5083-565F-4EF3-A67B-CA5022BD4E9F}"/>
              </a:ext>
            </a:extLst>
          </p:cNvPr>
          <p:cNvSpPr txBox="1"/>
          <p:nvPr/>
        </p:nvSpPr>
        <p:spPr>
          <a:xfrm>
            <a:off x="386678" y="4600772"/>
            <a:ext cx="6478355"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C5006C"/>
                </a:solidFill>
                <a:effectLst/>
                <a:uLnTx/>
                <a:uFillTx/>
                <a:latin typeface="Segoe UI Light" panose="020B0502040204020203" pitchFamily="34" charset="0"/>
                <a:ea typeface="+mn-ea"/>
                <a:cs typeface="Segoe UI Light" panose="020B0502040204020203" pitchFamily="34" charset="0"/>
              </a:rPr>
              <a:t>Barry McHale – Student Liaison Officer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C5006C"/>
                </a:solidFill>
                <a:effectLst/>
                <a:uLnTx/>
                <a:uFillTx/>
                <a:latin typeface="Segoe UI Light"/>
                <a:cs typeface="Segoe UI Light"/>
              </a:rPr>
              <a:t>Gemma Slade – Provider Liaison </a:t>
            </a:r>
            <a:r>
              <a:rPr lang="en-GB" sz="2800" dirty="0">
                <a:solidFill>
                  <a:srgbClr val="C5006C"/>
                </a:solidFill>
                <a:latin typeface="Segoe UI Light"/>
                <a:cs typeface="Segoe UI Light"/>
              </a:rPr>
              <a:t>Officer</a:t>
            </a:r>
            <a:endParaRPr lang="en-GB" sz="2800" b="0" i="0" u="none" strike="noStrike" kern="1200" cap="none" spc="0" normalizeH="0" baseline="0" noProof="0" dirty="0">
              <a:ln>
                <a:noFill/>
              </a:ln>
              <a:solidFill>
                <a:srgbClr val="C5006C"/>
              </a:solidFill>
              <a:effectLst/>
              <a:uLnTx/>
              <a:uFillTx/>
              <a:latin typeface="Segoe UI Light" panose="020B0502040204020203" pitchFamily="34" charset="0"/>
              <a:cs typeface="Segoe UI Light" panose="020B0502040204020203" pitchFamily="34" charset="0"/>
            </a:endParaRPr>
          </a:p>
        </p:txBody>
      </p:sp>
      <p:sp>
        <p:nvSpPr>
          <p:cNvPr id="24" name="Text Placeholder 4">
            <a:extLst>
              <a:ext uri="{FF2B5EF4-FFF2-40B4-BE49-F238E27FC236}">
                <a16:creationId xmlns:a16="http://schemas.microsoft.com/office/drawing/2014/main" id="{269267A0-ABC1-4ADD-815D-E06D6CA1F887}"/>
              </a:ext>
            </a:extLst>
          </p:cNvPr>
          <p:cNvSpPr txBox="1">
            <a:spLocks noChangeArrowheads="1"/>
          </p:cNvSpPr>
          <p:nvPr/>
        </p:nvSpPr>
        <p:spPr bwMode="auto">
          <a:xfrm>
            <a:off x="386678" y="5580011"/>
            <a:ext cx="5396605" cy="34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fontAlgn="base">
              <a:lnSpc>
                <a:spcPct val="90000"/>
              </a:lnSpc>
              <a:spcBef>
                <a:spcPts val="1000"/>
              </a:spcBef>
              <a:spcAft>
                <a:spcPct val="0"/>
              </a:spcAft>
              <a:buFont typeface="Arial" panose="020B0604020202020204" pitchFamily="34" charset="0"/>
              <a:buNone/>
              <a:defRPr sz="2000" b="0" kern="1200">
                <a:solidFill>
                  <a:srgbClr val="00838F"/>
                </a:solidFill>
                <a:latin typeface="Segoe UI Light" panose="020B0502040204020203" pitchFamily="34" charset="0"/>
                <a:ea typeface="+mn-ea"/>
                <a:cs typeface="Segoe UI Light" panose="020B0502040204020203"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altLang="en-US" b="0" i="0" u="none" strike="noStrike" kern="1200" cap="none" spc="0" normalizeH="0" baseline="0" noProof="0" dirty="0">
                <a:ln>
                  <a:noFill/>
                </a:ln>
                <a:solidFill>
                  <a:srgbClr val="0095AA"/>
                </a:solidFill>
                <a:effectLst/>
                <a:uLnTx/>
                <a:uFillTx/>
                <a:latin typeface="Segoe UI Light" panose="020B0502040204020203" pitchFamily="34" charset="0"/>
                <a:ea typeface="+mn-ea"/>
                <a:cs typeface="Segoe UI Light" panose="020B0502040204020203" pitchFamily="34" charset="0"/>
              </a:rPr>
              <a:t>Membership Services Conference – August 2024</a:t>
            </a:r>
          </a:p>
        </p:txBody>
      </p:sp>
      <p:pic>
        <p:nvPicPr>
          <p:cNvPr id="4" name="Picture 3" descr="Group of students reading open books, standing and sitting on stairs indoors">
            <a:extLst>
              <a:ext uri="{FF2B5EF4-FFF2-40B4-BE49-F238E27FC236}">
                <a16:creationId xmlns:a16="http://schemas.microsoft.com/office/drawing/2014/main" id="{23969B85-82AC-BC65-345D-FB510FC5A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6498" y="-33141"/>
            <a:ext cx="4755502" cy="6891141"/>
          </a:xfrm>
          <a:prstGeom prst="rect">
            <a:avLst/>
          </a:prstGeom>
        </p:spPr>
      </p:pic>
    </p:spTree>
    <p:extLst>
      <p:ext uri="{BB962C8B-B14F-4D97-AF65-F5344CB8AC3E}">
        <p14:creationId xmlns:p14="http://schemas.microsoft.com/office/powerpoint/2010/main" val="390070053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8664-61D5-4FEF-A038-031797D8E85B}"/>
              </a:ext>
            </a:extLst>
          </p:cNvPr>
          <p:cNvSpPr>
            <a:spLocks noGrp="1"/>
          </p:cNvSpPr>
          <p:nvPr>
            <p:ph type="title"/>
          </p:nvPr>
        </p:nvSpPr>
        <p:spPr>
          <a:xfrm>
            <a:off x="401639" y="290943"/>
            <a:ext cx="8361361" cy="1325563"/>
          </a:xfrm>
        </p:spPr>
        <p:txBody>
          <a:bodyPr/>
          <a:lstStyle/>
          <a:p>
            <a:r>
              <a:rPr lang="en-GB" b="1">
                <a:solidFill>
                  <a:schemeClr val="bg1"/>
                </a:solidFill>
                <a:latin typeface="Segoe UI Semibold" panose="020B0702040204020203" pitchFamily="34" charset="0"/>
                <a:cs typeface="Segoe UI Semibold" panose="020B0702040204020203" pitchFamily="34" charset="0"/>
              </a:rPr>
              <a:t>What a student normally needs to do before complaining to us</a:t>
            </a:r>
            <a:endParaRPr lang="en-GB">
              <a:solidFill>
                <a:schemeClr val="bg1"/>
              </a:solidFill>
              <a:latin typeface="Segoe UI Semibold" panose="020B0702040204020203" pitchFamily="34" charset="0"/>
              <a:cs typeface="Segoe UI Semibold" panose="020B0702040204020203" pitchFamily="34" charset="0"/>
            </a:endParaRPr>
          </a:p>
        </p:txBody>
      </p:sp>
      <p:sp>
        <p:nvSpPr>
          <p:cNvPr id="4" name="Content Placeholder 2">
            <a:extLst>
              <a:ext uri="{FF2B5EF4-FFF2-40B4-BE49-F238E27FC236}">
                <a16:creationId xmlns:a16="http://schemas.microsoft.com/office/drawing/2014/main" id="{61A3D775-6958-450D-89DC-DB1FD09F8341}"/>
              </a:ext>
            </a:extLst>
          </p:cNvPr>
          <p:cNvSpPr txBox="1">
            <a:spLocks/>
          </p:cNvSpPr>
          <p:nvPr/>
        </p:nvSpPr>
        <p:spPr>
          <a:xfrm>
            <a:off x="719322" y="2523780"/>
            <a:ext cx="11167873" cy="3803648"/>
          </a:xfrm>
          <a:prstGeom prst="rect">
            <a:avLst/>
          </a:prstGeom>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1. Complete their provider’s internal processes </a:t>
            </a: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2. Have a </a:t>
            </a: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Completion of Procedures Letter</a:t>
            </a:r>
            <a:r>
              <a:rPr kumimoji="0" lang="en-GB" sz="2800" b="0"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 </a:t>
            </a: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IMPORTANT: </a:t>
            </a: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advise students to complain as soon as possible.</a:t>
            </a: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do not accept complaints when this letter is more than 12 months old.  </a:t>
            </a:r>
            <a:endPar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sz="28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32965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544A-48EF-442C-9292-EAB78EA53D5F}"/>
              </a:ext>
            </a:extLst>
          </p:cNvPr>
          <p:cNvSpPr>
            <a:spLocks noGrp="1"/>
          </p:cNvSpPr>
          <p:nvPr>
            <p:ph type="title"/>
          </p:nvPr>
        </p:nvSpPr>
        <p:spPr>
          <a:xfrm>
            <a:off x="401639" y="290943"/>
            <a:ext cx="7523161" cy="1325563"/>
          </a:xfrm>
        </p:spPr>
        <p:txBody>
          <a:bodyPr/>
          <a:lstStyle/>
          <a:p>
            <a:r>
              <a:rPr lang="en-GB" altLang="en-US" b="1">
                <a:solidFill>
                  <a:schemeClr val="bg1"/>
                </a:solidFill>
                <a:latin typeface="Segoe UI Semibold" panose="020B0702040204020203" pitchFamily="34" charset="0"/>
                <a:cs typeface="Segoe UI Semibold" panose="020B0702040204020203" pitchFamily="34" charset="0"/>
              </a:rPr>
              <a:t>What process do we follow?</a:t>
            </a:r>
            <a:endParaRPr lang="en-GB">
              <a:solidFill>
                <a:schemeClr val="bg1"/>
              </a:solidFill>
              <a:latin typeface="Segoe UI Semibold" panose="020B0702040204020203" pitchFamily="34" charset="0"/>
              <a:cs typeface="Segoe UI Semibold" panose="020B0702040204020203" pitchFamily="34" charset="0"/>
            </a:endParaRPr>
          </a:p>
        </p:txBody>
      </p:sp>
      <p:sp>
        <p:nvSpPr>
          <p:cNvPr id="4" name="Content Placeholder 2">
            <a:extLst>
              <a:ext uri="{FF2B5EF4-FFF2-40B4-BE49-F238E27FC236}">
                <a16:creationId xmlns:a16="http://schemas.microsoft.com/office/drawing/2014/main" id="{EE06FA7B-162D-43EB-844F-7B4E20AE515D}"/>
              </a:ext>
            </a:extLst>
          </p:cNvPr>
          <p:cNvSpPr txBox="1">
            <a:spLocks/>
          </p:cNvSpPr>
          <p:nvPr/>
        </p:nvSpPr>
        <p:spPr>
          <a:xfrm>
            <a:off x="938407" y="2678113"/>
            <a:ext cx="4343400" cy="4117975"/>
          </a:xfrm>
          <a:prstGeom prst="rect">
            <a:avLst/>
          </a:prstGeom>
        </p:spPr>
        <p:txBody>
          <a:bodyPr rtlCol="0">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Document-based process</a:t>
            </a:r>
          </a:p>
          <a:p>
            <a:pPr marL="228600" marR="0" lvl="0" indent="-228600" algn="l" defTabSz="914400" rtl="0" eaLnBrk="1" fontAlgn="auto" latinLnBrk="0" hangingPunct="1">
              <a:lnSpc>
                <a:spcPct val="100000"/>
              </a:lnSpc>
              <a:spcBef>
                <a:spcPts val="1000"/>
              </a:spcBef>
              <a:spcAft>
                <a:spcPts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Transparent</a:t>
            </a:r>
          </a:p>
          <a:p>
            <a:pPr marL="228600" marR="0" lvl="0" indent="-228600" algn="l" defTabSz="914400" rtl="0" eaLnBrk="1" fontAlgn="auto" latinLnBrk="0" hangingPunct="1">
              <a:lnSpc>
                <a:spcPct val="100000"/>
              </a:lnSpc>
              <a:spcBef>
                <a:spcPts val="1000"/>
              </a:spcBef>
              <a:spcAft>
                <a:spcPts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Parties can comment on each other’s evidence</a:t>
            </a:r>
          </a:p>
          <a:p>
            <a:pPr marL="228600" marR="0" lvl="0" indent="-228600" algn="l" defTabSz="914400" rtl="0" eaLnBrk="1" fontAlgn="auto" latinLnBrk="0" hangingPunct="1">
              <a:lnSpc>
                <a:spcPct val="100000"/>
              </a:lnSpc>
              <a:spcBef>
                <a:spcPts val="1000"/>
              </a:spcBef>
              <a:spcAft>
                <a:spcPts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Providers and the student can track live complaints via MyOIA</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p:txBody>
      </p:sp>
      <p:pic>
        <p:nvPicPr>
          <p:cNvPr id="5" name="Picture 4" descr="Process flow chart">
            <a:extLst>
              <a:ext uri="{FF2B5EF4-FFF2-40B4-BE49-F238E27FC236}">
                <a16:creationId xmlns:a16="http://schemas.microsoft.com/office/drawing/2014/main" id="{4AB37EAB-DF6E-4E0F-A6B5-95AFF1D7E9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10849">
            <a:off x="5908550" y="2804158"/>
            <a:ext cx="5295747" cy="5675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335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DDE4-A11F-4760-B514-CBD06BB6BF0E}"/>
              </a:ext>
            </a:extLst>
          </p:cNvPr>
          <p:cNvSpPr>
            <a:spLocks noGrp="1"/>
          </p:cNvSpPr>
          <p:nvPr>
            <p:ph type="title"/>
          </p:nvPr>
        </p:nvSpPr>
        <p:spPr/>
        <p:txBody>
          <a:bodyPr/>
          <a:lstStyle/>
          <a:p>
            <a:r>
              <a:rPr lang="en-GB" b="1">
                <a:solidFill>
                  <a:schemeClr val="bg1"/>
                </a:solidFill>
                <a:latin typeface="Segoe UI Semibold" panose="020B0702040204020203" pitchFamily="34" charset="0"/>
                <a:cs typeface="Segoe UI Semibold" panose="020B0702040204020203" pitchFamily="34" charset="0"/>
              </a:rPr>
              <a:t>Our review </a:t>
            </a:r>
            <a:endParaRPr lang="en-GB">
              <a:solidFill>
                <a:schemeClr val="bg1"/>
              </a:solidFill>
              <a:latin typeface="Segoe UI Semibold" panose="020B0702040204020203" pitchFamily="34" charset="0"/>
              <a:cs typeface="Segoe UI Semibold" panose="020B0702040204020203" pitchFamily="34" charset="0"/>
            </a:endParaRPr>
          </a:p>
        </p:txBody>
      </p:sp>
      <p:sp>
        <p:nvSpPr>
          <p:cNvPr id="4" name="Content Placeholder 2">
            <a:extLst>
              <a:ext uri="{FF2B5EF4-FFF2-40B4-BE49-F238E27FC236}">
                <a16:creationId xmlns:a16="http://schemas.microsoft.com/office/drawing/2014/main" id="{0DEE1DF1-C51E-4E30-8D28-811CEBF1EEBB}"/>
              </a:ext>
            </a:extLst>
          </p:cNvPr>
          <p:cNvSpPr txBox="1">
            <a:spLocks/>
          </p:cNvSpPr>
          <p:nvPr/>
        </p:nvSpPr>
        <p:spPr>
          <a:xfrm>
            <a:off x="838200" y="1825625"/>
            <a:ext cx="10515600" cy="4351338"/>
          </a:xfrm>
          <a:prstGeom prst="rect">
            <a:avLst/>
          </a:prstGeom>
        </p:spPr>
        <p:txBody>
          <a:bodyPr>
            <a:normAutofit lnSpcReduction="1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normally focus on the provider’s </a:t>
            </a: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final decision</a:t>
            </a: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This should be set out in the Completion of Procedures Letter</a:t>
            </a: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a:t>
            </a: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review</a:t>
            </a: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Not a fresh investigation </a:t>
            </a: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endPar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decide whether the complaint is </a:t>
            </a: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Justified</a:t>
            </a: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Partly Justified </a:t>
            </a: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or 	 </a:t>
            </a: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Not Justified</a:t>
            </a:r>
          </a:p>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133689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5B32-86F6-470B-8C60-7A9074B4100F}"/>
              </a:ext>
            </a:extLst>
          </p:cNvPr>
          <p:cNvSpPr>
            <a:spLocks noGrp="1"/>
          </p:cNvSpPr>
          <p:nvPr>
            <p:ph type="title"/>
          </p:nvPr>
        </p:nvSpPr>
        <p:spPr/>
        <p:txBody>
          <a:bodyPr/>
          <a:lstStyle/>
          <a:p>
            <a:r>
              <a:rPr lang="en-GB" b="1">
                <a:solidFill>
                  <a:schemeClr val="bg1"/>
                </a:solidFill>
                <a:latin typeface="Segoe UI Semibold" panose="020B0702040204020203" pitchFamily="34" charset="0"/>
                <a:cs typeface="Segoe UI Semibold" panose="020B0702040204020203" pitchFamily="34" charset="0"/>
              </a:rPr>
              <a:t>The questions we ask </a:t>
            </a:r>
            <a:endParaRPr lang="en-GB">
              <a:solidFill>
                <a:schemeClr val="bg1"/>
              </a:solidFill>
              <a:latin typeface="Segoe UI Semibold" panose="020B0702040204020203" pitchFamily="34" charset="0"/>
              <a:cs typeface="Segoe UI Semibold" panose="020B0702040204020203" pitchFamily="34" charset="0"/>
            </a:endParaRPr>
          </a:p>
        </p:txBody>
      </p:sp>
      <p:graphicFrame>
        <p:nvGraphicFramePr>
          <p:cNvPr id="4" name="Content Placeholder 6">
            <a:extLst>
              <a:ext uri="{FF2B5EF4-FFF2-40B4-BE49-F238E27FC236}">
                <a16:creationId xmlns:a16="http://schemas.microsoft.com/office/drawing/2014/main" id="{162AB615-F3A6-48C9-B4FD-57FEA534045B}"/>
              </a:ext>
              <a:ext uri="{C183D7F6-B498-43B3-948B-1728B52AA6E4}">
                <adec:decorative xmlns:adec="http://schemas.microsoft.com/office/drawing/2017/decorative" val="1"/>
              </a:ext>
            </a:extLst>
          </p:cNvPr>
          <p:cNvGraphicFramePr>
            <a:graphicFrameLocks/>
          </p:cNvGraphicFramePr>
          <p:nvPr/>
        </p:nvGraphicFramePr>
        <p:xfrm>
          <a:off x="2603019" y="1634902"/>
          <a:ext cx="6984776" cy="4732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5857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3B15-C8F4-4273-B513-1F396F4F1887}"/>
              </a:ext>
            </a:extLst>
          </p:cNvPr>
          <p:cNvSpPr>
            <a:spLocks noGrp="1"/>
          </p:cNvSpPr>
          <p:nvPr>
            <p:ph type="title"/>
          </p:nvPr>
        </p:nvSpPr>
        <p:spPr>
          <a:xfrm>
            <a:off x="401639" y="290943"/>
            <a:ext cx="7294561" cy="1325563"/>
          </a:xfrm>
        </p:spPr>
        <p:txBody>
          <a:bodyPr/>
          <a:lstStyle/>
          <a:p>
            <a:r>
              <a:rPr lang="en-GB" b="1">
                <a:solidFill>
                  <a:schemeClr val="bg1"/>
                </a:solidFill>
                <a:latin typeface="Segoe UI Semibold" panose="020B0702040204020203" pitchFamily="34" charset="0"/>
                <a:cs typeface="Segoe UI Semibold" panose="020B0702040204020203" pitchFamily="34" charset="0"/>
              </a:rPr>
              <a:t>Reasons we might decide a complaint is Justified </a:t>
            </a:r>
            <a:endParaRPr lang="en-GB">
              <a:solidFill>
                <a:schemeClr val="bg1"/>
              </a:solidFill>
              <a:latin typeface="Segoe UI Semibold" panose="020B0702040204020203" pitchFamily="34" charset="0"/>
              <a:cs typeface="Segoe UI Semibold" panose="020B0702040204020203" pitchFamily="34" charset="0"/>
            </a:endParaRPr>
          </a:p>
        </p:txBody>
      </p:sp>
      <p:sp>
        <p:nvSpPr>
          <p:cNvPr id="4" name="Content Placeholder 2">
            <a:extLst>
              <a:ext uri="{FF2B5EF4-FFF2-40B4-BE49-F238E27FC236}">
                <a16:creationId xmlns:a16="http://schemas.microsoft.com/office/drawing/2014/main" id="{9246F74E-A0F2-454C-BC88-E68B738E7724}"/>
              </a:ext>
            </a:extLst>
          </p:cNvPr>
          <p:cNvSpPr txBox="1">
            <a:spLocks/>
          </p:cNvSpPr>
          <p:nvPr/>
        </p:nvSpPr>
        <p:spPr>
          <a:xfrm>
            <a:off x="533400" y="2133600"/>
            <a:ext cx="10515600" cy="4351338"/>
          </a:xfrm>
          <a:prstGeom prst="rect">
            <a:avLst/>
          </a:prstGeom>
        </p:spPr>
        <p:txBody>
          <a:bodyPr>
            <a:normAutofit fontScale="92500" lnSpcReduction="1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
                <a:prstClr val="black"/>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The provider </a:t>
            </a: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didn’t</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follow its procedures, </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or it </a:t>
            </a: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acted</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
            </a: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unfairly</a:t>
            </a:r>
          </a:p>
          <a:p>
            <a:pPr marL="228600" marR="0" lvl="0" indent="-228600" algn="l" defTabSz="914400" rtl="0" eaLnBrk="1" fontAlgn="base" latinLnBrk="0" hangingPunct="1">
              <a:lnSpc>
                <a:spcPct val="100000"/>
              </a:lnSpc>
              <a:spcBef>
                <a:spcPts val="1000"/>
              </a:spcBef>
              <a:spcAft>
                <a:spcPct val="0"/>
              </a:spcAft>
              <a:buClr>
                <a:prstClr val="black"/>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Lack of </a:t>
            </a: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evidence</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to show the provider considered relevant information</a:t>
            </a:r>
          </a:p>
          <a:p>
            <a:pPr marL="228600" marR="0" lvl="0" indent="-228600" algn="l" defTabSz="914400" rtl="0" eaLnBrk="1" fontAlgn="base" latinLnBrk="0" hangingPunct="1">
              <a:lnSpc>
                <a:spcPct val="100000"/>
              </a:lnSpc>
              <a:spcBef>
                <a:spcPts val="1000"/>
              </a:spcBef>
              <a:spcAft>
                <a:spcPct val="0"/>
              </a:spcAft>
              <a:buClr>
                <a:prstClr val="black"/>
              </a:buClr>
              <a:buSzTx/>
              <a:buFont typeface="Arial" panose="020B0604020202020204" pitchFamily="34" charset="0"/>
              <a:buChar char="•"/>
              <a:tabLst/>
              <a:defRPr/>
            </a:pP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Delay</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in the process</a:t>
            </a:r>
          </a:p>
          <a:p>
            <a:pPr marL="228600" marR="0" lvl="0" indent="-228600" algn="l" defTabSz="914400" rtl="0" eaLnBrk="1" fontAlgn="base" latinLnBrk="0" hangingPunct="1">
              <a:lnSpc>
                <a:spcPct val="100000"/>
              </a:lnSpc>
              <a:spcBef>
                <a:spcPts val="1000"/>
              </a:spcBef>
              <a:spcAft>
                <a:spcPct val="0"/>
              </a:spcAft>
              <a:buClr>
                <a:prstClr val="black"/>
              </a:buClr>
              <a:buSzTx/>
              <a:buFont typeface="Arial" panose="020B0604020202020204" pitchFamily="34" charset="0"/>
              <a:buChar char="•"/>
              <a:tabLst/>
              <a:defRPr/>
            </a:pP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Inadequate</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teaching or facilities</a:t>
            </a:r>
          </a:p>
          <a:p>
            <a:pPr marL="228600" marR="0" lvl="0" indent="-228600" algn="l" defTabSz="914400" rtl="0" eaLnBrk="1" fontAlgn="base" latinLnBrk="0" hangingPunct="1">
              <a:lnSpc>
                <a:spcPct val="100000"/>
              </a:lnSpc>
              <a:spcBef>
                <a:spcPts val="1000"/>
              </a:spcBef>
              <a:spcAft>
                <a:spcPct val="0"/>
              </a:spcAft>
              <a:buClr>
                <a:prstClr val="black"/>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Poor </a:t>
            </a: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communication</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or </a:t>
            </a: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misinformation</a:t>
            </a:r>
          </a:p>
          <a:p>
            <a:pPr marL="228600" marR="0" lvl="0" indent="-228600" algn="l" defTabSz="914400" rtl="0" eaLnBrk="1" fontAlgn="base" latinLnBrk="0" hangingPunct="1">
              <a:lnSpc>
                <a:spcPct val="100000"/>
              </a:lnSpc>
              <a:spcBef>
                <a:spcPts val="1000"/>
              </a:spcBef>
              <a:spcAft>
                <a:spcPct val="0"/>
              </a:spcAft>
              <a:buClr>
                <a:prstClr val="black"/>
              </a:buClr>
              <a:buSzTx/>
              <a:buFont typeface="Arial" panose="020B0604020202020204" pitchFamily="34" charset="0"/>
              <a:buChar char="•"/>
              <a:tabLst/>
              <a:defRPr/>
            </a:pP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Discrimination</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issues, including disability</a:t>
            </a:r>
          </a:p>
          <a:p>
            <a:pPr marL="685800" marR="0" lvl="1" indent="-228600" algn="l" defTabSz="914400" rtl="0" eaLnBrk="1" fontAlgn="base" latinLnBrk="0" hangingPunct="1">
              <a:lnSpc>
                <a:spcPct val="100000"/>
              </a:lnSpc>
              <a:spcBef>
                <a:spcPts val="500"/>
              </a:spcBef>
              <a:spcAft>
                <a:spcPct val="0"/>
              </a:spcAft>
              <a:buClr>
                <a:srgbClr val="00838F"/>
              </a:buClr>
              <a:buSzTx/>
              <a:buFont typeface="Arial" panose="020B0604020202020204" pitchFamily="34" charset="0"/>
              <a:buChar char="•"/>
              <a:tabLst/>
              <a:defRPr/>
            </a:pPr>
            <a:r>
              <a:rPr kumimoji="0" lang="en-GB" sz="26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rPr>
              <a:t>But the OIA does not act like a court or make legal findings of discrimination</a:t>
            </a:r>
          </a:p>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6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910060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8D9F-3206-4329-8BC9-C2CCD5196218}"/>
              </a:ext>
            </a:extLst>
          </p:cNvPr>
          <p:cNvSpPr>
            <a:spLocks noGrp="1"/>
          </p:cNvSpPr>
          <p:nvPr>
            <p:ph type="title"/>
          </p:nvPr>
        </p:nvSpPr>
        <p:spPr/>
        <p:txBody>
          <a:bodyPr/>
          <a:lstStyle/>
          <a:p>
            <a:r>
              <a:rPr lang="en-GB" b="1">
                <a:solidFill>
                  <a:schemeClr val="bg1"/>
                </a:solidFill>
                <a:latin typeface="Segoe UI Semibold" panose="020B0702040204020203" pitchFamily="34" charset="0"/>
                <a:cs typeface="Segoe UI Semibold" panose="020B0702040204020203" pitchFamily="34" charset="0"/>
              </a:rPr>
              <a:t>Complaint Outcome </a:t>
            </a:r>
            <a:endParaRPr lang="en-GB">
              <a:solidFill>
                <a:schemeClr val="bg1"/>
              </a:solidFill>
              <a:latin typeface="Segoe UI Semibold" panose="020B0702040204020203" pitchFamily="34" charset="0"/>
              <a:cs typeface="Segoe UI Semibold" panose="020B0702040204020203" pitchFamily="34" charset="0"/>
            </a:endParaRPr>
          </a:p>
        </p:txBody>
      </p:sp>
      <p:sp>
        <p:nvSpPr>
          <p:cNvPr id="4" name="Content Placeholder 2">
            <a:extLst>
              <a:ext uri="{FF2B5EF4-FFF2-40B4-BE49-F238E27FC236}">
                <a16:creationId xmlns:a16="http://schemas.microsoft.com/office/drawing/2014/main" id="{9064CF03-9CD8-4F05-9850-57BAB00C3A47}"/>
              </a:ext>
            </a:extLst>
          </p:cNvPr>
          <p:cNvSpPr txBox="1">
            <a:spLocks/>
          </p:cNvSpPr>
          <p:nvPr/>
        </p:nvSpPr>
        <p:spPr>
          <a:xfrm>
            <a:off x="838200" y="1690688"/>
            <a:ext cx="10515600" cy="4351338"/>
          </a:xfrm>
          <a:prstGeom prst="rect">
            <a:avLst/>
          </a:prstGeom>
        </p:spPr>
        <p:txBody>
          <a:bodyPr>
            <a:normAutofit lnSpcReduction="1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send the student and the provider a </a:t>
            </a: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Complaint Outcome</a:t>
            </a: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Decision</a:t>
            </a: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Reasons </a:t>
            </a: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Suggestions and Observations    </a:t>
            </a: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Recommendations </a:t>
            </a: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to put things right if Justified or Partly Justified</a:t>
            </a:r>
            <a:endPar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Annex A</a:t>
            </a: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The student and the provider have the chance to comment on our Recommendations</a:t>
            </a: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endPar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6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sz="2400" b="1"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75517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379B-131C-485F-93D6-69DBAE25B06A}"/>
              </a:ext>
            </a:extLst>
          </p:cNvPr>
          <p:cNvSpPr>
            <a:spLocks noGrp="1"/>
          </p:cNvSpPr>
          <p:nvPr>
            <p:ph type="title"/>
          </p:nvPr>
        </p:nvSpPr>
        <p:spPr/>
        <p:txBody>
          <a:bodyPr/>
          <a:lstStyle/>
          <a:p>
            <a:r>
              <a:rPr lang="en-GB" b="1">
                <a:solidFill>
                  <a:schemeClr val="bg1"/>
                </a:solidFill>
                <a:latin typeface="Segoe UI Semibold" panose="020B0702040204020203" pitchFamily="34" charset="0"/>
                <a:cs typeface="Segoe UI Semibold" panose="020B0702040204020203" pitchFamily="34" charset="0"/>
              </a:rPr>
              <a:t>Putting things right </a:t>
            </a:r>
            <a:endParaRPr lang="en-GB">
              <a:solidFill>
                <a:schemeClr val="bg1"/>
              </a:solidFill>
              <a:latin typeface="Segoe UI Semibold" panose="020B0702040204020203" pitchFamily="34" charset="0"/>
              <a:cs typeface="Segoe UI Semibold" panose="020B0702040204020203" pitchFamily="34" charset="0"/>
            </a:endParaRPr>
          </a:p>
        </p:txBody>
      </p:sp>
      <p:sp>
        <p:nvSpPr>
          <p:cNvPr id="4" name="Content Placeholder 2">
            <a:extLst>
              <a:ext uri="{FF2B5EF4-FFF2-40B4-BE49-F238E27FC236}">
                <a16:creationId xmlns:a16="http://schemas.microsoft.com/office/drawing/2014/main" id="{340C8CE5-F9E0-4C9F-9E5E-1AE417045B2D}"/>
              </a:ext>
            </a:extLst>
          </p:cNvPr>
          <p:cNvSpPr txBox="1">
            <a:spLocks/>
          </p:cNvSpPr>
          <p:nvPr/>
        </p:nvSpPr>
        <p:spPr>
          <a:xfrm>
            <a:off x="838200" y="1825625"/>
            <a:ext cx="10515600" cy="3889375"/>
          </a:xfrm>
          <a:prstGeom prst="rect">
            <a:avLst/>
          </a:prstGeom>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Wingdings" panose="05000000000000000000" pitchFamily="2" charset="2"/>
              <a:buChar char="§"/>
              <a:tabLst/>
              <a:defRPr/>
            </a:pP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Student focused: </a:t>
            </a:r>
            <a:r>
              <a:rPr kumimoji="0" lang="en-GB" sz="280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aim</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to put the student back in the position they were in before whatever they complained about happened </a:t>
            </a:r>
            <a:endParaRPr kumimoji="0" lang="en-GB" sz="26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100000"/>
              </a:lnSpc>
              <a:spcBef>
                <a:spcPts val="500"/>
              </a:spcBef>
              <a:spcAft>
                <a:spcPct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rPr>
              <a:t>We can also Recommend other remedies, like financial compensation, if this isn’t possible or doesn’t go far enough</a:t>
            </a: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Wingdings" panose="05000000000000000000" pitchFamily="2" charset="2"/>
              <a:buChar char="§"/>
              <a:tabLst/>
              <a:defRPr/>
            </a:pPr>
            <a:r>
              <a:rPr kumimoji="0" lang="en-GB" sz="2800" b="1" i="0" u="none" strike="noStrike" kern="1200" cap="none" spc="0" normalizeH="0" baseline="0" noProof="0" dirty="0">
                <a:ln>
                  <a:noFill/>
                </a:ln>
                <a:solidFill>
                  <a:srgbClr val="C5006C"/>
                </a:solidFill>
                <a:effectLst/>
                <a:uLnTx/>
                <a:uFillTx/>
                <a:latin typeface="Segoe UI Semibold" panose="020B0702040204020203" pitchFamily="34" charset="0"/>
                <a:ea typeface="+mn-ea"/>
                <a:cs typeface="Segoe UI Semibold" panose="020B0702040204020203" pitchFamily="34" charset="0"/>
              </a:rPr>
              <a:t>Good Practice: </a:t>
            </a: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aim to improve policies and practices at the provider</a:t>
            </a:r>
          </a:p>
          <a:p>
            <a:pPr marL="228600" marR="0" lvl="0" indent="-228600" algn="l" defTabSz="914400" rtl="0" eaLnBrk="1" fontAlgn="base" latinLnBrk="0" hangingPunct="1">
              <a:lnSpc>
                <a:spcPct val="100000"/>
              </a:lnSpc>
              <a:spcBef>
                <a:spcPts val="1000"/>
              </a:spcBef>
              <a:spcAft>
                <a:spcPct val="0"/>
              </a:spcAft>
              <a:buClrTx/>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endParaRPr kumimoji="0" lang="en-GB" sz="26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6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1" indent="0" algn="l" defTabSz="914400" rtl="0" eaLnBrk="1" fontAlgn="base" latinLnBrk="0" hangingPunct="1">
              <a:lnSpc>
                <a:spcPct val="100000"/>
              </a:lnSpc>
              <a:spcBef>
                <a:spcPts val="500"/>
              </a:spcBef>
              <a:spcAft>
                <a:spcPct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p:txBody>
      </p:sp>
      <p:sp>
        <p:nvSpPr>
          <p:cNvPr id="5" name="TextBox 4">
            <a:extLst>
              <a:ext uri="{FF2B5EF4-FFF2-40B4-BE49-F238E27FC236}">
                <a16:creationId xmlns:a16="http://schemas.microsoft.com/office/drawing/2014/main" id="{1386E749-8059-8684-E6F2-B90D8B2D65A5}"/>
              </a:ext>
            </a:extLst>
          </p:cNvPr>
          <p:cNvSpPr txBox="1"/>
          <p:nvPr/>
        </p:nvSpPr>
        <p:spPr>
          <a:xfrm>
            <a:off x="4532242" y="5545501"/>
            <a:ext cx="7404557" cy="1021556"/>
          </a:xfrm>
          <a:prstGeom prst="roundRect">
            <a:avLst/>
          </a:prstGeom>
          <a:solidFill>
            <a:srgbClr val="F18C02"/>
          </a:solidFill>
        </p:spPr>
        <p:txBody>
          <a:bodyPr wrap="square">
            <a:spAutoFit/>
          </a:bodyPr>
          <a:lstStyle/>
          <a:p>
            <a:pPr marL="3960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rPr>
              <a:t>Learn more</a:t>
            </a:r>
          </a:p>
          <a:p>
            <a:pPr marL="39600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838F"/>
                </a:solidFill>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www.oiahe.org.uk/about-us/reviewing-complaints/what-happens-when-a-student-complains-to-us/putting-things-right</a:t>
            </a:r>
            <a:endParaRPr lang="en-GB" dirty="0">
              <a:solidFill>
                <a:srgbClr val="00838F"/>
              </a:solidFill>
              <a:latin typeface="Segoe UI Semibold" panose="020B0702040204020203" pitchFamily="34" charset="0"/>
              <a:cs typeface="Segoe UI Semibold" panose="020B0702040204020203" pitchFamily="34" charset="0"/>
            </a:endParaRPr>
          </a:p>
        </p:txBody>
      </p:sp>
      <p:pic>
        <p:nvPicPr>
          <p:cNvPr id="7" name="Graphic 6" descr="Link with solid fill">
            <a:extLst>
              <a:ext uri="{FF2B5EF4-FFF2-40B4-BE49-F238E27FC236}">
                <a16:creationId xmlns:a16="http://schemas.microsoft.com/office/drawing/2014/main" id="{36B8D657-BBAF-FA06-D7AF-C106010E88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2242" y="5912428"/>
            <a:ext cx="457200" cy="457200"/>
          </a:xfrm>
          <a:prstGeom prst="rect">
            <a:avLst/>
          </a:prstGeom>
        </p:spPr>
      </p:pic>
    </p:spTree>
    <p:extLst>
      <p:ext uri="{BB962C8B-B14F-4D97-AF65-F5344CB8AC3E}">
        <p14:creationId xmlns:p14="http://schemas.microsoft.com/office/powerpoint/2010/main" val="3738013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9609-8275-45BB-A1FC-CFC289EF8847}"/>
              </a:ext>
            </a:extLst>
          </p:cNvPr>
          <p:cNvSpPr>
            <a:spLocks noGrp="1"/>
          </p:cNvSpPr>
          <p:nvPr>
            <p:ph type="title"/>
          </p:nvPr>
        </p:nvSpPr>
        <p:spPr>
          <a:xfrm>
            <a:off x="401639" y="290943"/>
            <a:ext cx="7142161" cy="1325563"/>
          </a:xfrm>
        </p:spPr>
        <p:txBody>
          <a:bodyPr/>
          <a:lstStyle/>
          <a:p>
            <a:r>
              <a:rPr lang="en-GB" b="1">
                <a:solidFill>
                  <a:schemeClr val="bg1"/>
                </a:solidFill>
                <a:latin typeface="Segoe UI Semibold" panose="020B0702040204020203" pitchFamily="34" charset="0"/>
                <a:cs typeface="Segoe UI Semibold" panose="020B0702040204020203" pitchFamily="34" charset="0"/>
              </a:rPr>
              <a:t>Encouraging good practice </a:t>
            </a:r>
            <a:endParaRPr lang="en-GB">
              <a:solidFill>
                <a:schemeClr val="bg1"/>
              </a:solidFill>
              <a:latin typeface="Segoe UI Semibold" panose="020B0702040204020203" pitchFamily="34" charset="0"/>
              <a:cs typeface="Segoe UI Semibold" panose="020B0702040204020203" pitchFamily="34" charset="0"/>
            </a:endParaRPr>
          </a:p>
        </p:txBody>
      </p:sp>
      <p:sp>
        <p:nvSpPr>
          <p:cNvPr id="5" name="TextBox 4">
            <a:extLst>
              <a:ext uri="{FF2B5EF4-FFF2-40B4-BE49-F238E27FC236}">
                <a16:creationId xmlns:a16="http://schemas.microsoft.com/office/drawing/2014/main" id="{43878339-C61F-4CC6-857E-1AFBC9AA5FDA}"/>
              </a:ext>
            </a:extLst>
          </p:cNvPr>
          <p:cNvSpPr txBox="1"/>
          <p:nvPr/>
        </p:nvSpPr>
        <p:spPr>
          <a:xfrm>
            <a:off x="7142161" y="4751175"/>
            <a:ext cx="5067084" cy="1477328"/>
          </a:xfrm>
          <a:prstGeom prst="rect">
            <a:avLst/>
          </a:prstGeom>
          <a:noFill/>
        </p:spPr>
        <p:txBody>
          <a:bodyPr wrap="square">
            <a:spAutoFit/>
          </a:bodyPr>
          <a:lstStyle>
            <a:defPPr>
              <a:defRPr lang="en-US"/>
            </a:defPPr>
            <a:lvl1pPr eaLnBrk="1" fontAlgn="auto" hangingPunct="1">
              <a:spcAft>
                <a:spcPts val="0"/>
              </a:spcAft>
              <a:buClr>
                <a:srgbClr val="B10058"/>
              </a:buClr>
              <a:defRPr sz="2400">
                <a:solidFill>
                  <a:srgbClr val="B80064"/>
                </a:solidFill>
                <a:latin typeface="Segoe UI Semibold" panose="020B0702040204020203" pitchFamily="34" charset="0"/>
                <a:cs typeface="Segoe UI Semibold" panose="020B0702040204020203" pitchFamily="34" charset="0"/>
              </a:defRPr>
            </a:lvl1pPr>
            <a:lvl2pPr lvl="1" eaLnBrk="1" fontAlgn="auto" hangingPunct="1">
              <a:spcAft>
                <a:spcPts val="0"/>
              </a:spcAft>
              <a:buClr>
                <a:srgbClr val="B10058"/>
              </a:buClr>
              <a:defRPr sz="2400">
                <a:latin typeface="Segoe UI Light" panose="020B0502040204020203" pitchFamily="34" charset="0"/>
                <a:cs typeface="Segoe UI Light" panose="020B0502040204020203" pitchFamily="34" charset="0"/>
              </a:defRPr>
            </a:lvl2pPr>
          </a:lstStyle>
          <a:p>
            <a:pPr marL="0" marR="0" lvl="0" indent="0" algn="l" defTabSz="914400" rtl="0" eaLnBrk="1" fontAlgn="auto" latinLnBrk="0" hangingPunct="1">
              <a:lnSpc>
                <a:spcPct val="100000"/>
              </a:lnSpc>
              <a:spcBef>
                <a:spcPct val="0"/>
              </a:spcBef>
              <a:spcAft>
                <a:spcPts val="0"/>
              </a:spcAft>
              <a:buClr>
                <a:srgbClr val="B10058"/>
              </a:buClr>
              <a:buSzTx/>
              <a:buFontTx/>
              <a:buNone/>
              <a:tabLst/>
              <a:defRPr/>
            </a:pPr>
            <a:r>
              <a:rPr kumimoji="0" lang="en-GB" b="0" i="0" u="none" strike="noStrike" kern="1200" cap="none" spc="0" normalizeH="0" baseline="0" noProof="0" dirty="0">
                <a:ln>
                  <a:noFill/>
                </a:ln>
                <a:solidFill>
                  <a:srgbClr val="B80064"/>
                </a:solidFill>
                <a:effectLst/>
                <a:uLnTx/>
                <a:uFillTx/>
                <a:latin typeface="Segoe UI Semibold" panose="020B0702040204020203" pitchFamily="34" charset="0"/>
                <a:ea typeface="+mn-ea"/>
                <a:cs typeface="Segoe UI Semibold" panose="020B0702040204020203" pitchFamily="34" charset="0"/>
              </a:rPr>
              <a:t>Briefing Notes covering:</a:t>
            </a:r>
          </a:p>
          <a:p>
            <a:pPr marL="342900" marR="0" lvl="0" indent="-342900" algn="l" defTabSz="914400" rtl="0" eaLnBrk="1" fontAlgn="auto" latinLnBrk="0" hangingPunct="1">
              <a:lnSpc>
                <a:spcPct val="100000"/>
              </a:lnSpc>
              <a:spcBef>
                <a:spcPct val="0"/>
              </a:spcBef>
              <a:spcAft>
                <a:spcPts val="0"/>
              </a:spcAft>
              <a:buClr>
                <a:srgbClr val="00838F"/>
              </a:buClr>
              <a:buSzTx/>
              <a:buFont typeface="Wingdings" panose="05000000000000000000" pitchFamily="2" charset="2"/>
              <a:buChar char="§"/>
              <a:tabLst/>
              <a:defRPr/>
            </a:pPr>
            <a:r>
              <a:rPr kumimoji="0" lang="en-GB"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Strike action</a:t>
            </a:r>
          </a:p>
          <a:p>
            <a:pPr marL="342900" marR="0" lvl="0" indent="-342900" algn="l" defTabSz="914400" rtl="0" eaLnBrk="1" fontAlgn="auto" latinLnBrk="0" hangingPunct="1">
              <a:lnSpc>
                <a:spcPct val="100000"/>
              </a:lnSpc>
              <a:spcBef>
                <a:spcPct val="0"/>
              </a:spcBef>
              <a:spcAft>
                <a:spcPts val="0"/>
              </a:spcAft>
              <a:buClr>
                <a:srgbClr val="00838F"/>
              </a:buClr>
              <a:buSzTx/>
              <a:buFont typeface="Wingdings" panose="05000000000000000000" pitchFamily="2" charset="2"/>
              <a:buChar char="§"/>
              <a:tabLst/>
              <a:defRPr/>
            </a:pPr>
            <a:r>
              <a:rPr kumimoji="0" lang="en-GB"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Sexual misconduct and harassment</a:t>
            </a:r>
          </a:p>
          <a:p>
            <a:pPr marL="342900" marR="0" lvl="0" indent="-342900" algn="l" defTabSz="914400" rtl="0" eaLnBrk="1" fontAlgn="auto" latinLnBrk="0" hangingPunct="1">
              <a:lnSpc>
                <a:spcPct val="100000"/>
              </a:lnSpc>
              <a:spcBef>
                <a:spcPct val="0"/>
              </a:spcBef>
              <a:spcAft>
                <a:spcPts val="0"/>
              </a:spcAft>
              <a:buClr>
                <a:srgbClr val="00838F"/>
              </a:buClr>
              <a:buSzTx/>
              <a:buFont typeface="Wingdings" panose="05000000000000000000" pitchFamily="2" charset="2"/>
              <a:buChar char="§"/>
              <a:tabLst/>
              <a:defRPr/>
            </a:pPr>
            <a:r>
              <a:rPr kumimoji="0" lang="en-GB" sz="22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Course, campus or provider closure</a:t>
            </a:r>
          </a:p>
        </p:txBody>
      </p:sp>
      <p:sp>
        <p:nvSpPr>
          <p:cNvPr id="8" name="TextBox 7">
            <a:extLst>
              <a:ext uri="{FF2B5EF4-FFF2-40B4-BE49-F238E27FC236}">
                <a16:creationId xmlns:a16="http://schemas.microsoft.com/office/drawing/2014/main" id="{B15FE37B-3444-4675-9A0D-361A5F01FC0B}"/>
              </a:ext>
            </a:extLst>
          </p:cNvPr>
          <p:cNvSpPr txBox="1"/>
          <p:nvPr/>
        </p:nvSpPr>
        <p:spPr>
          <a:xfrm>
            <a:off x="0" y="4751175"/>
            <a:ext cx="7142161" cy="1815882"/>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B80064"/>
                </a:solidFill>
                <a:effectLst/>
                <a:uLnTx/>
                <a:uFillTx/>
                <a:latin typeface="Segoe UI Semibold" panose="020B0702040204020203" pitchFamily="34" charset="0"/>
                <a:ea typeface="+mn-ea"/>
                <a:cs typeface="Segoe UI Semibold" panose="020B0702040204020203" pitchFamily="34" charset="0"/>
              </a:rPr>
              <a:t>Casework notes and other guidance</a:t>
            </a:r>
            <a:endParaRPr kumimoji="0" lang="en-US" sz="2400" b="0" i="0" u="none" strike="noStrike" kern="1200" cap="none" spc="0" normalizeH="0" baseline="0" noProof="0" dirty="0">
              <a:ln>
                <a:noFill/>
              </a:ln>
              <a:solidFill>
                <a:srgbClr val="B80064"/>
              </a:solidFill>
              <a:effectLst/>
              <a:uLnTx/>
              <a:uFillTx/>
              <a:latin typeface="Segoe UI Semibold" panose="020B0702040204020203" pitchFamily="34" charset="0"/>
              <a:ea typeface="+mn-ea"/>
              <a:cs typeface="Segoe UI Semibold" panose="020B0702040204020203" pitchFamily="34" charset="0"/>
            </a:endParaRPr>
          </a:p>
          <a:p>
            <a:pPr marL="800100" lvl="1" indent="-342900" eaLnBrk="0" fontAlgn="base" hangingPunct="0">
              <a:spcBef>
                <a:spcPct val="0"/>
              </a:spcBef>
              <a:spcAft>
                <a:spcPct val="0"/>
              </a:spcAft>
              <a:buClr>
                <a:srgbClr val="00838F"/>
              </a:buClr>
              <a:buFont typeface="Wingdings" panose="05000000000000000000" pitchFamily="2" charset="2"/>
              <a:buChar char="§"/>
            </a:pPr>
            <a:r>
              <a:rPr lang="en-GB" sz="2200" dirty="0">
                <a:solidFill>
                  <a:prstClr val="black"/>
                </a:solidFill>
                <a:latin typeface="Segoe UI Light" panose="020B0502040204020203" pitchFamily="34" charset="0"/>
                <a:cs typeface="Segoe UI Light" panose="020B0502040204020203" pitchFamily="34" charset="0"/>
              </a:rPr>
              <a:t>Casework notes: Postgraduate students; Placements; Academic/Non-academic misconduct; Pregnancy, parenthood and childcare</a:t>
            </a:r>
          </a:p>
          <a:p>
            <a:pPr marL="800100" lvl="1" indent="-342900" eaLnBrk="0" fontAlgn="base" hangingPunct="0">
              <a:spcBef>
                <a:spcPct val="0"/>
              </a:spcBef>
              <a:spcAft>
                <a:spcPct val="0"/>
              </a:spcAft>
              <a:buClr>
                <a:srgbClr val="00838F"/>
              </a:buClr>
              <a:buFont typeface="Wingdings" panose="05000000000000000000" pitchFamily="2" charset="2"/>
              <a:buChar char="§"/>
            </a:pPr>
            <a:r>
              <a:rPr lang="en-US" sz="2200" dirty="0">
                <a:solidFill>
                  <a:prstClr val="black"/>
                </a:solidFill>
                <a:latin typeface="Segoe UI Light" panose="020B0502040204020203" pitchFamily="34" charset="0"/>
                <a:cs typeface="Segoe UI Light" panose="020B0502040204020203" pitchFamily="34" charset="0"/>
              </a:rPr>
              <a:t>Responding to the cost-of-living crisis</a:t>
            </a:r>
          </a:p>
        </p:txBody>
      </p:sp>
      <p:pic>
        <p:nvPicPr>
          <p:cNvPr id="9" name="Picture 2" descr="Good Practice Framework Tree">
            <a:extLst>
              <a:ext uri="{FF2B5EF4-FFF2-40B4-BE49-F238E27FC236}">
                <a16:creationId xmlns:a16="http://schemas.microsoft.com/office/drawing/2014/main" id="{148B2C73-91A2-2E4C-8790-7547E01EB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711" y="1830101"/>
            <a:ext cx="8178577" cy="292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626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 arrows pointing at a red button">
            <a:extLst>
              <a:ext uri="{FF2B5EF4-FFF2-40B4-BE49-F238E27FC236}">
                <a16:creationId xmlns:a16="http://schemas.microsoft.com/office/drawing/2014/main" id="{71BEEDD3-C450-1B5D-D686-F972552E052C}"/>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pic>
        <p:nvPicPr>
          <p:cNvPr id="10" name="Picture 9" descr="Person hurdling on track">
            <a:extLst>
              <a:ext uri="{FF2B5EF4-FFF2-40B4-BE49-F238E27FC236}">
                <a16:creationId xmlns:a16="http://schemas.microsoft.com/office/drawing/2014/main" id="{E0D610D2-604D-9D1D-B02C-59C8711A85F4}"/>
              </a:ext>
            </a:extLst>
          </p:cNvPr>
          <p:cNvPicPr>
            <a:picLocks noChangeAspect="1"/>
          </p:cNvPicPr>
          <p:nvPr/>
        </p:nvPicPr>
        <p:blipFill rotWithShape="1">
          <a:blip r:embed="rId4">
            <a:extLst>
              <a:ext uri="{28A0092B-C50C-407E-A947-70E740481C1C}">
                <a14:useLocalDpi xmlns:a14="http://schemas.microsoft.com/office/drawing/2010/main" val="0"/>
              </a:ext>
            </a:extLst>
          </a:blip>
          <a:srcRect t="15582"/>
          <a:stretch/>
        </p:blipFill>
        <p:spPr>
          <a:xfrm>
            <a:off x="0" y="0"/>
            <a:ext cx="12192000" cy="6858000"/>
          </a:xfrm>
          <a:prstGeom prst="rect">
            <a:avLst/>
          </a:prstGeom>
          <a:solidFill>
            <a:srgbClr val="00838F"/>
          </a:solidFill>
        </p:spPr>
      </p:pic>
      <p:pic>
        <p:nvPicPr>
          <p:cNvPr id="8" name="Picture 2">
            <a:extLst>
              <a:ext uri="{FF2B5EF4-FFF2-40B4-BE49-F238E27FC236}">
                <a16:creationId xmlns:a16="http://schemas.microsoft.com/office/drawing/2014/main" id="{49219AE3-D421-461D-9A7E-E47F37C08B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8078" y="371018"/>
            <a:ext cx="2346736" cy="1188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2">
            <a:extLst>
              <a:ext uri="{FF2B5EF4-FFF2-40B4-BE49-F238E27FC236}">
                <a16:creationId xmlns:a16="http://schemas.microsoft.com/office/drawing/2014/main" id="{74DE3A7E-209D-42D2-A191-8F3F8061D933}"/>
              </a:ext>
            </a:extLst>
          </p:cNvPr>
          <p:cNvPicPr>
            <a:picLocks noChangeAspect="1"/>
          </p:cNvPicPr>
          <p:nvPr/>
        </p:nvPicPr>
        <p:blipFill rotWithShape="1">
          <a:blip r:embed="rId6">
            <a:extLst>
              <a:ext uri="{28A0092B-C50C-407E-A947-70E740481C1C}">
                <a14:useLocalDpi xmlns:a14="http://schemas.microsoft.com/office/drawing/2010/main" val="0"/>
              </a:ext>
            </a:extLst>
          </a:blip>
          <a:srcRect l="43876" r="10004"/>
          <a:stretch/>
        </p:blipFill>
        <p:spPr>
          <a:xfrm>
            <a:off x="7440613" y="0"/>
            <a:ext cx="4751387" cy="6858000"/>
          </a:xfrm>
        </p:spPr>
      </p:pic>
      <p:sp>
        <p:nvSpPr>
          <p:cNvPr id="12" name="Title 3">
            <a:extLst>
              <a:ext uri="{FF2B5EF4-FFF2-40B4-BE49-F238E27FC236}">
                <a16:creationId xmlns:a16="http://schemas.microsoft.com/office/drawing/2014/main" id="{7F1BBBE3-E3A8-3C7D-706C-5185C805044D}"/>
              </a:ext>
            </a:extLst>
          </p:cNvPr>
          <p:cNvSpPr txBox="1">
            <a:spLocks/>
          </p:cNvSpPr>
          <p:nvPr/>
        </p:nvSpPr>
        <p:spPr>
          <a:xfrm>
            <a:off x="223762" y="1472400"/>
            <a:ext cx="8240584" cy="794837"/>
          </a:xfrm>
          <a:prstGeom prst="rect">
            <a:avLst/>
          </a:prstGeom>
          <a:solidFill>
            <a:srgbClr val="00838F">
              <a:alpha val="60000"/>
            </a:srgbClr>
          </a:solidFill>
        </p:spPr>
        <p:txBody>
          <a:bodyPr vert="horz" lIns="91440" tIns="45720" rIns="91440" bIns="45720" rtlCol="0" anchor="b">
            <a:noAutofit/>
          </a:bodyPr>
          <a:lstStyle>
            <a:lvl1pPr algn="l" defTabSz="914400" rtl="0" eaLnBrk="1" latinLnBrk="0" hangingPunct="1">
              <a:lnSpc>
                <a:spcPct val="100000"/>
              </a:lnSpc>
              <a:spcBef>
                <a:spcPts val="1000"/>
              </a:spcBef>
              <a:buNone/>
              <a:defRPr sz="4400" kern="1200">
                <a:solidFill>
                  <a:schemeClr val="bg2"/>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rPr>
              <a:t>Overcoming hurdles</a:t>
            </a:r>
            <a:r>
              <a:rPr kumimoji="0" lang="en-GB" sz="4800" b="0" i="0" u="none" strike="noStrike" kern="1200" cap="none" spc="0" normalizeH="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rPr>
              <a:t>…</a:t>
            </a:r>
            <a:endParaRPr kumimoji="0" lang="en-GB" sz="4800" b="0" i="0" u="none" strike="noStrike" kern="1200" cap="none" spc="0" normalizeH="0" baseline="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endParaRPr>
          </a:p>
        </p:txBody>
      </p:sp>
      <p:sp>
        <p:nvSpPr>
          <p:cNvPr id="4" name="TextBox 1">
            <a:extLst>
              <a:ext uri="{FF2B5EF4-FFF2-40B4-BE49-F238E27FC236}">
                <a16:creationId xmlns:a16="http://schemas.microsoft.com/office/drawing/2014/main" id="{F2C93353-13FF-4F2B-34EB-B2509E4E7362}"/>
              </a:ext>
            </a:extLst>
          </p:cNvPr>
          <p:cNvSpPr txBox="1">
            <a:spLocks noChangeArrowheads="1"/>
          </p:cNvSpPr>
          <p:nvPr/>
        </p:nvSpPr>
        <p:spPr bwMode="auto">
          <a:xfrm>
            <a:off x="486473" y="3739637"/>
            <a:ext cx="10298437" cy="2376850"/>
          </a:xfrm>
          <a:prstGeom prst="rect">
            <a:avLst/>
          </a:prstGeom>
          <a:solidFill>
            <a:srgbClr val="00838F">
              <a:alpha val="60000"/>
            </a:srgbClr>
          </a:solidFill>
          <a:ln w="63500">
            <a:solidFill>
              <a:schemeClr val="bg1"/>
            </a:solidFill>
            <a:miter lim="800000"/>
            <a:headEnd/>
            <a:tailEnd/>
          </a:ln>
        </p:spPr>
        <p:txBody>
          <a:bodyPr wrap="square" lIns="180000" tIns="180000" rIns="180000" bIns="180000">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fontAlgn="base">
              <a:spcBef>
                <a:spcPct val="0"/>
              </a:spcBef>
              <a:spcAft>
                <a:spcPct val="0"/>
              </a:spcAft>
              <a:defRPr/>
            </a:pPr>
            <a:r>
              <a:rPr lang="en-US" sz="2800" b="1" dirty="0">
                <a:solidFill>
                  <a:prstClr val="white"/>
                </a:solidFill>
              </a:rPr>
              <a:t>Complaining both internally and to the OIA can mean having to overcome various hurdles. In groups we’re going to now explore those hurdles and look at the ways providers, SRBs and the OIA can help students overcome them.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2800" b="1" i="0" u="sng" strike="noStrike" kern="1200" cap="none" spc="0" normalizeH="0" baseline="0" noProof="0" dirty="0">
              <a:ln>
                <a:noFill/>
              </a:ln>
              <a:solidFill>
                <a:srgbClr val="C5006C"/>
              </a:solidFill>
              <a:effectLst/>
              <a:uLnTx/>
              <a:uFillTx/>
              <a:latin typeface="Segoe UI Light"/>
              <a:ea typeface="+mn-ea"/>
              <a:cs typeface="Segoe UI Light" panose="020B0502040204020203" pitchFamily="34" charset="0"/>
            </a:endParaRPr>
          </a:p>
        </p:txBody>
      </p:sp>
    </p:spTree>
    <p:extLst>
      <p:ext uri="{BB962C8B-B14F-4D97-AF65-F5344CB8AC3E}">
        <p14:creationId xmlns:p14="http://schemas.microsoft.com/office/powerpoint/2010/main" val="42749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rson hurdling on track">
            <a:extLst>
              <a:ext uri="{FF2B5EF4-FFF2-40B4-BE49-F238E27FC236}">
                <a16:creationId xmlns:a16="http://schemas.microsoft.com/office/drawing/2014/main" id="{E0D610D2-604D-9D1D-B02C-59C8711A85F4}"/>
              </a:ext>
            </a:extLst>
          </p:cNvPr>
          <p:cNvPicPr>
            <a:picLocks noChangeAspect="1"/>
          </p:cNvPicPr>
          <p:nvPr/>
        </p:nvPicPr>
        <p:blipFill rotWithShape="1">
          <a:blip r:embed="rId3">
            <a:extLst>
              <a:ext uri="{28A0092B-C50C-407E-A947-70E740481C1C}">
                <a14:useLocalDpi xmlns:a14="http://schemas.microsoft.com/office/drawing/2010/main" val="0"/>
              </a:ext>
            </a:extLst>
          </a:blip>
          <a:srcRect t="15582"/>
          <a:stretch/>
        </p:blipFill>
        <p:spPr>
          <a:xfrm>
            <a:off x="0" y="0"/>
            <a:ext cx="12192000" cy="6858000"/>
          </a:xfrm>
          <a:prstGeom prst="rect">
            <a:avLst/>
          </a:prstGeom>
          <a:solidFill>
            <a:srgbClr val="00838F"/>
          </a:solidFill>
        </p:spPr>
      </p:pic>
      <p:sp>
        <p:nvSpPr>
          <p:cNvPr id="4" name="TextBox 1">
            <a:extLst>
              <a:ext uri="{FF2B5EF4-FFF2-40B4-BE49-F238E27FC236}">
                <a16:creationId xmlns:a16="http://schemas.microsoft.com/office/drawing/2014/main" id="{F2C93353-13FF-4F2B-34EB-B2509E4E7362}"/>
              </a:ext>
            </a:extLst>
          </p:cNvPr>
          <p:cNvSpPr txBox="1">
            <a:spLocks noChangeArrowheads="1"/>
          </p:cNvSpPr>
          <p:nvPr/>
        </p:nvSpPr>
        <p:spPr bwMode="auto">
          <a:xfrm>
            <a:off x="579779" y="2490407"/>
            <a:ext cx="10298437" cy="3402168"/>
          </a:xfrm>
          <a:prstGeom prst="rect">
            <a:avLst/>
          </a:prstGeom>
          <a:solidFill>
            <a:srgbClr val="C04487">
              <a:alpha val="60000"/>
            </a:srgbClr>
          </a:solidFill>
          <a:ln w="63500">
            <a:solidFill>
              <a:schemeClr val="bg1"/>
            </a:solidFill>
            <a:miter lim="800000"/>
            <a:headEnd/>
            <a:tailEnd/>
          </a:ln>
        </p:spPr>
        <p:txBody>
          <a:bodyPr wrap="square" lIns="180000" tIns="180000" rIns="180000" bIns="180000">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Reflective Questions: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US" sz="2800" b="1" i="0" u="none" strike="noStrike" kern="1200" cap="none" spc="0" normalizeH="0" baseline="0" dirty="0">
                <a:ln>
                  <a:noFill/>
                </a:ln>
                <a:solidFill>
                  <a:prstClr val="white"/>
                </a:solidFill>
                <a:effectLst/>
                <a:uLnTx/>
                <a:uFillTx/>
                <a:latin typeface="Calibri" panose="020F0502020204030204" pitchFamily="34" charset="0"/>
                <a:ea typeface="+mn-ea"/>
                <a:cs typeface="+mn-cs"/>
              </a:rPr>
              <a:t>Identify 3 key barriers to students complaining/appealing</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Who controls the barrier?</a:t>
            </a:r>
          </a:p>
          <a:p>
            <a:pPr marL="228600" indent="-228600" fontAlgn="base">
              <a:spcBef>
                <a:spcPct val="0"/>
              </a:spcBef>
              <a:spcAft>
                <a:spcPct val="0"/>
              </a:spcAft>
              <a:buFontTx/>
              <a:buAutoNum type="arabicPeriod"/>
              <a:defRPr/>
            </a:pPr>
            <a:r>
              <a:rPr kumimoji="0" lang="en-US" sz="2800" b="1" i="0" u="none" strike="noStrike" kern="1200" cap="none" spc="0" normalizeH="0" baseline="0" dirty="0">
                <a:ln>
                  <a:noFill/>
                </a:ln>
                <a:solidFill>
                  <a:prstClr val="white"/>
                </a:solidFill>
                <a:effectLst/>
                <a:uLnTx/>
                <a:uFillTx/>
                <a:latin typeface="Calibri" panose="020F0502020204030204" pitchFamily="34" charset="0"/>
                <a:ea typeface="+mn-ea"/>
                <a:cs typeface="+mn-cs"/>
              </a:rPr>
              <a:t>Who needs most help overcoming those barriers?</a:t>
            </a:r>
          </a:p>
          <a:p>
            <a:pPr marL="228600" indent="-228600" fontAlgn="base">
              <a:spcBef>
                <a:spcPct val="0"/>
              </a:spcBef>
              <a:spcAft>
                <a:spcPct val="0"/>
              </a:spcAft>
              <a:buFontTx/>
              <a:buAutoNum type="arabicPeriod"/>
              <a:defRPr/>
            </a:pPr>
            <a:r>
              <a:rPr lang="en-US" sz="2800" b="1" dirty="0">
                <a:solidFill>
                  <a:prstClr val="white"/>
                </a:solidFill>
              </a:rPr>
              <a:t>Who can help students overcome those barriers?</a:t>
            </a:r>
          </a:p>
          <a:p>
            <a:pPr marL="228600" indent="-228600" fontAlgn="base">
              <a:spcBef>
                <a:spcPct val="0"/>
              </a:spcBef>
              <a:spcAft>
                <a:spcPct val="0"/>
              </a:spcAft>
              <a:buFontTx/>
              <a:buAutoNum type="arabicPeriod"/>
              <a:defRPr/>
            </a:pPr>
            <a:endParaRPr kumimoji="0" lang="en-US" sz="2800" b="1" i="0" u="none" strike="noStrike" kern="1200" cap="none" spc="0" normalizeH="0" baseline="0" dirty="0">
              <a:ln>
                <a:noFill/>
              </a:ln>
              <a:solidFill>
                <a:prstClr val="white"/>
              </a:solidFill>
              <a:effectLst/>
              <a:uLnTx/>
              <a:uFillTx/>
              <a:latin typeface="Calibri" panose="020F0502020204030204" pitchFamily="34" charset="0"/>
              <a:ea typeface="+mn-ea"/>
              <a:cs typeface="+mn-cs"/>
            </a:endParaRPr>
          </a:p>
          <a:p>
            <a:pPr marL="228600" indent="-228600" fontAlgn="base">
              <a:spcBef>
                <a:spcPct val="0"/>
              </a:spcBef>
              <a:spcAft>
                <a:spcPct val="0"/>
              </a:spcAft>
              <a:buFontTx/>
              <a:buAutoNum type="arabicPeriod"/>
              <a:defRPr/>
            </a:pPr>
            <a:endParaRPr kumimoji="0" lang="en-US" sz="2800" b="1" i="0" u="none" strike="noStrike" kern="1200" cap="none" spc="0" normalizeH="0" baseline="0" dirty="0">
              <a:ln>
                <a:noFill/>
              </a:ln>
              <a:solidFill>
                <a:prstClr val="white"/>
              </a:solidFill>
              <a:effectLst/>
              <a:uLnTx/>
              <a:uFillTx/>
              <a:latin typeface="Calibri" panose="020F0502020204030204" pitchFamily="34" charset="0"/>
              <a:ea typeface="+mn-ea"/>
              <a:cs typeface="+mn-cs"/>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Rectangle: Rounded Corners 4">
            <a:extLst>
              <a:ext uri="{FF2B5EF4-FFF2-40B4-BE49-F238E27FC236}">
                <a16:creationId xmlns:a16="http://schemas.microsoft.com/office/drawing/2014/main" id="{BE10A12C-5A47-9449-30E2-F1A8ED256376}"/>
              </a:ext>
            </a:extLst>
          </p:cNvPr>
          <p:cNvSpPr/>
          <p:nvPr/>
        </p:nvSpPr>
        <p:spPr>
          <a:xfrm>
            <a:off x="4828041" y="5385600"/>
            <a:ext cx="5715551" cy="1183496"/>
          </a:xfrm>
          <a:prstGeom prst="roundRect">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49219AE3-D421-461D-9A7E-E47F37C08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8078" y="371018"/>
            <a:ext cx="2346736" cy="1188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2">
            <a:extLst>
              <a:ext uri="{FF2B5EF4-FFF2-40B4-BE49-F238E27FC236}">
                <a16:creationId xmlns:a16="http://schemas.microsoft.com/office/drawing/2014/main" id="{74DE3A7E-209D-42D2-A191-8F3F8061D933}"/>
              </a:ext>
            </a:extLst>
          </p:cNvPr>
          <p:cNvPicPr>
            <a:picLocks noChangeAspect="1"/>
          </p:cNvPicPr>
          <p:nvPr/>
        </p:nvPicPr>
        <p:blipFill rotWithShape="1">
          <a:blip r:embed="rId5">
            <a:extLst>
              <a:ext uri="{28A0092B-C50C-407E-A947-70E740481C1C}">
                <a14:useLocalDpi xmlns:a14="http://schemas.microsoft.com/office/drawing/2010/main" val="0"/>
              </a:ext>
            </a:extLst>
          </a:blip>
          <a:srcRect l="43876" r="10004"/>
          <a:stretch/>
        </p:blipFill>
        <p:spPr>
          <a:xfrm>
            <a:off x="7440613" y="0"/>
            <a:ext cx="4751387" cy="6858000"/>
          </a:xfrm>
        </p:spPr>
      </p:pic>
      <p:sp>
        <p:nvSpPr>
          <p:cNvPr id="12" name="Title 3">
            <a:extLst>
              <a:ext uri="{FF2B5EF4-FFF2-40B4-BE49-F238E27FC236}">
                <a16:creationId xmlns:a16="http://schemas.microsoft.com/office/drawing/2014/main" id="{7F1BBBE3-E3A8-3C7D-706C-5185C805044D}"/>
              </a:ext>
            </a:extLst>
          </p:cNvPr>
          <p:cNvSpPr txBox="1">
            <a:spLocks/>
          </p:cNvSpPr>
          <p:nvPr/>
        </p:nvSpPr>
        <p:spPr>
          <a:xfrm>
            <a:off x="223762" y="965425"/>
            <a:ext cx="9264316" cy="794837"/>
          </a:xfrm>
          <a:prstGeom prst="rect">
            <a:avLst/>
          </a:prstGeom>
          <a:solidFill>
            <a:srgbClr val="C04487">
              <a:alpha val="60000"/>
            </a:srgbClr>
          </a:solidFill>
        </p:spPr>
        <p:txBody>
          <a:bodyPr vert="horz" lIns="91440" tIns="45720" rIns="91440" bIns="45720" rtlCol="0" anchor="b">
            <a:noAutofit/>
          </a:bodyPr>
          <a:lstStyle>
            <a:lvl1pPr algn="l" defTabSz="914400" rtl="0" eaLnBrk="1" latinLnBrk="0" hangingPunct="1">
              <a:lnSpc>
                <a:spcPct val="100000"/>
              </a:lnSpc>
              <a:spcBef>
                <a:spcPts val="1000"/>
              </a:spcBef>
              <a:buNone/>
              <a:defRPr sz="4400" kern="1200">
                <a:solidFill>
                  <a:schemeClr val="bg2"/>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rPr>
              <a:t>…breaking down barriers…</a:t>
            </a:r>
          </a:p>
        </p:txBody>
      </p:sp>
      <p:sp>
        <p:nvSpPr>
          <p:cNvPr id="2" name="Rectangle: Rounded Corners 4">
            <a:extLst>
              <a:ext uri="{FF2B5EF4-FFF2-40B4-BE49-F238E27FC236}">
                <a16:creationId xmlns:a16="http://schemas.microsoft.com/office/drawing/2014/main" id="{FFDE7BD9-10EC-F8DF-7B33-02DA96A175AB}"/>
              </a:ext>
            </a:extLst>
          </p:cNvPr>
          <p:cNvSpPr txBox="1"/>
          <p:nvPr/>
        </p:nvSpPr>
        <p:spPr>
          <a:xfrm>
            <a:off x="4936912" y="5586526"/>
            <a:ext cx="5497808" cy="8406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srgbClr val="3EAFCA"/>
                </a:solidFill>
                <a:effectLst/>
                <a:uLnTx/>
                <a:uFillTx/>
                <a:latin typeface="Segoe UI Semibold" panose="020B0702040204020203" pitchFamily="34" charset="0"/>
                <a:ea typeface="+mn-ea"/>
                <a:cs typeface="Segoe UI Semibold" panose="020B0702040204020203" pitchFamily="34" charset="0"/>
              </a:rPr>
              <a:t>Discuss in groups – </a:t>
            </a:r>
            <a:r>
              <a:rPr lang="en-US" sz="3000" dirty="0">
                <a:solidFill>
                  <a:srgbClr val="3EAFCA"/>
                </a:solidFill>
                <a:latin typeface="Segoe UI Semibold" panose="020B0702040204020203" pitchFamily="34" charset="0"/>
                <a:cs typeface="Segoe UI Semibold" panose="020B0702040204020203" pitchFamily="34" charset="0"/>
              </a:rPr>
              <a:t>5</a:t>
            </a:r>
            <a:r>
              <a:rPr kumimoji="0" lang="en-US" sz="3000" b="0" i="0" u="none" strike="noStrike" kern="1200" cap="none" spc="0" normalizeH="0" baseline="0" noProof="0" dirty="0">
                <a:ln>
                  <a:noFill/>
                </a:ln>
                <a:solidFill>
                  <a:srgbClr val="3EAFCA"/>
                </a:solidFill>
                <a:effectLst/>
                <a:uLnTx/>
                <a:uFillTx/>
                <a:latin typeface="Segoe UI Semibold" panose="020B0702040204020203" pitchFamily="34" charset="0"/>
                <a:ea typeface="+mn-ea"/>
                <a:cs typeface="Segoe UI Semibold" panose="020B0702040204020203" pitchFamily="34" charset="0"/>
              </a:rPr>
              <a:t> minutes</a:t>
            </a:r>
            <a:endParaRPr kumimoji="0" lang="en-GB" sz="3000" b="0" i="0" u="none" strike="noStrike" kern="1200" cap="none" spc="0" normalizeH="0" baseline="0" noProof="0" dirty="0">
              <a:ln>
                <a:noFill/>
              </a:ln>
              <a:solidFill>
                <a:srgbClr val="3EAFCA"/>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90213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FBF01-136E-4F26-8322-8E3EA7CD0F8C}"/>
              </a:ext>
            </a:extLst>
          </p:cNvPr>
          <p:cNvSpPr>
            <a:spLocks noGrp="1"/>
          </p:cNvSpPr>
          <p:nvPr>
            <p:ph type="title"/>
          </p:nvPr>
        </p:nvSpPr>
        <p:spPr>
          <a:xfrm>
            <a:off x="401639" y="290943"/>
            <a:ext cx="7889954" cy="1325563"/>
          </a:xfrm>
        </p:spPr>
        <p:txBody>
          <a:bodyPr/>
          <a:lstStyle/>
          <a:p>
            <a:r>
              <a:rPr lang="en-US" b="1">
                <a:solidFill>
                  <a:schemeClr val="bg1"/>
                </a:solidFill>
                <a:latin typeface="Segoe UI Semibold"/>
                <a:cs typeface="Segoe UI Semibold"/>
              </a:rPr>
              <a:t>Who we are and what we do… </a:t>
            </a:r>
            <a:endParaRPr lang="en-GB" b="1">
              <a:solidFill>
                <a:schemeClr val="bg1"/>
              </a:solidFill>
              <a:latin typeface="Segoe UI Semibold"/>
              <a:cs typeface="Segoe UI Semibold"/>
            </a:endParaRPr>
          </a:p>
        </p:txBody>
      </p:sp>
      <p:sp>
        <p:nvSpPr>
          <p:cNvPr id="4" name="Content Placeholder 2">
            <a:extLst>
              <a:ext uri="{FF2B5EF4-FFF2-40B4-BE49-F238E27FC236}">
                <a16:creationId xmlns:a16="http://schemas.microsoft.com/office/drawing/2014/main" id="{EAF4B0F4-78C8-49EA-A9DA-DE9BA76330AD}"/>
              </a:ext>
            </a:extLst>
          </p:cNvPr>
          <p:cNvSpPr txBox="1">
            <a:spLocks noChangeArrowheads="1"/>
          </p:cNvSpPr>
          <p:nvPr/>
        </p:nvSpPr>
        <p:spPr>
          <a:xfrm>
            <a:off x="401639" y="2264125"/>
            <a:ext cx="5121275" cy="3813175"/>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ts val="1200"/>
              </a:spcAft>
              <a:buClr>
                <a:srgbClr val="B10058"/>
              </a:buClr>
              <a:buSzTx/>
              <a:buFont typeface="Wingdings" panose="05000000000000000000" pitchFamily="2" charset="2"/>
              <a:buChar char="§"/>
              <a:tabLst/>
              <a:defRPr/>
            </a:pPr>
            <a:r>
              <a:rPr kumimoji="0" lang="en-GB" altLang="en-US"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run the </a:t>
            </a:r>
            <a:r>
              <a:rPr kumimoji="0" lang="en-GB" altLang="en-US"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student</a:t>
            </a:r>
            <a:r>
              <a:rPr kumimoji="0" lang="en-GB" altLang="en-US" sz="2800" b="0"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 </a:t>
            </a:r>
            <a:r>
              <a:rPr kumimoji="0" lang="en-GB" altLang="en-US"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complaints Scheme </a:t>
            </a:r>
            <a:r>
              <a:rPr kumimoji="0" lang="en-GB" altLang="en-US"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for England and Wales</a:t>
            </a:r>
          </a:p>
          <a:p>
            <a:pPr marL="228600" marR="0" lvl="0" indent="-228600" algn="l" defTabSz="914400" rtl="0" eaLnBrk="1" fontAlgn="base" latinLnBrk="0" hangingPunct="1">
              <a:lnSpc>
                <a:spcPct val="100000"/>
              </a:lnSpc>
              <a:spcBef>
                <a:spcPts val="1000"/>
              </a:spcBef>
              <a:spcAft>
                <a:spcPts val="1200"/>
              </a:spcAft>
              <a:buClr>
                <a:srgbClr val="B10058"/>
              </a:buClr>
              <a:buSzTx/>
              <a:buFont typeface="Wingdings" panose="05000000000000000000" pitchFamily="2" charset="2"/>
              <a:buChar char="§"/>
              <a:tabLst/>
              <a:defRPr/>
            </a:pPr>
            <a:r>
              <a:rPr kumimoji="0" lang="en-GB" altLang="en-US"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Compulsory</a:t>
            </a:r>
            <a:r>
              <a:rPr kumimoji="0" lang="en-GB" altLang="en-US"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 membership</a:t>
            </a:r>
          </a:p>
          <a:p>
            <a:pPr marL="228600" marR="0" lvl="0" indent="-228600" algn="l" defTabSz="914400" rtl="0" eaLnBrk="1" fontAlgn="base" latinLnBrk="0" hangingPunct="1">
              <a:lnSpc>
                <a:spcPct val="100000"/>
              </a:lnSpc>
              <a:spcBef>
                <a:spcPts val="1000"/>
              </a:spcBef>
              <a:spcAft>
                <a:spcPts val="1200"/>
              </a:spcAft>
              <a:buClr>
                <a:srgbClr val="C5006C"/>
              </a:buClr>
              <a:buSzTx/>
              <a:buFont typeface="Wingdings" panose="05000000000000000000" pitchFamily="2" charset="2"/>
              <a:buChar char="§"/>
              <a:tabLst/>
              <a:defRPr/>
            </a:pPr>
            <a:r>
              <a:rPr kumimoji="0" lang="en-GB" altLang="en-US"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are </a:t>
            </a:r>
            <a:r>
              <a:rPr kumimoji="0" lang="en-GB" altLang="en-US"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independent &amp; free </a:t>
            </a:r>
            <a:r>
              <a:rPr kumimoji="0" lang="en-GB" altLang="en-US"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to students/trainees</a:t>
            </a:r>
          </a:p>
          <a:p>
            <a:pPr marL="228600" marR="0" lvl="0" indent="-228600" algn="l" defTabSz="914400" rtl="0" eaLnBrk="1" fontAlgn="base" latinLnBrk="0" hangingPunct="1">
              <a:lnSpc>
                <a:spcPct val="100000"/>
              </a:lnSpc>
              <a:spcBef>
                <a:spcPts val="1000"/>
              </a:spcBef>
              <a:spcAft>
                <a:spcPts val="1200"/>
              </a:spcAft>
              <a:buClr>
                <a:srgbClr val="B10058"/>
              </a:buClr>
              <a:buSzTx/>
              <a:buFont typeface="Wingdings" panose="05000000000000000000" pitchFamily="2" charset="2"/>
              <a:buChar char="§"/>
              <a:tabLst/>
              <a:defRPr/>
            </a:pPr>
            <a:r>
              <a:rPr kumimoji="0" lang="en-GB" altLang="en-US"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We are an </a:t>
            </a:r>
            <a:r>
              <a:rPr kumimoji="0" lang="en-GB" altLang="en-US"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alternative to the courts</a:t>
            </a:r>
            <a:endParaRPr kumimoji="0" lang="en-GB" altLang="en-US"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5" name="Rectangle 4">
            <a:extLst>
              <a:ext uri="{FF2B5EF4-FFF2-40B4-BE49-F238E27FC236}">
                <a16:creationId xmlns:a16="http://schemas.microsoft.com/office/drawing/2014/main" id="{79F480D6-9EA0-46D2-8E37-726BEC206124}"/>
              </a:ext>
            </a:extLst>
          </p:cNvPr>
          <p:cNvSpPr/>
          <p:nvPr/>
        </p:nvSpPr>
        <p:spPr>
          <a:xfrm>
            <a:off x="6096000" y="2185553"/>
            <a:ext cx="5791200" cy="39703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95AA"/>
                </a:solidFill>
                <a:effectLst/>
                <a:uLnTx/>
                <a:uFillTx/>
                <a:latin typeface="Segoe UI Semibold" panose="020B0702040204020203" pitchFamily="34" charset="0"/>
                <a:ea typeface="+mn-ea"/>
                <a:cs typeface="Segoe UI Semibold" panose="020B0702040204020203" pitchFamily="34" charset="0"/>
              </a:rPr>
              <a:t>4 Key Priorities…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Review complaints </a:t>
            </a: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about Higher Education providers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Share learning </a:t>
            </a: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from complaints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Work with others </a:t>
            </a: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in the sector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800" b="1" i="0" u="none" strike="noStrike" kern="1200" cap="none" spc="0" normalizeH="0" baseline="0" noProof="0">
                <a:ln>
                  <a:noFill/>
                </a:ln>
                <a:solidFill>
                  <a:srgbClr val="C5006C"/>
                </a:solidFill>
                <a:effectLst/>
                <a:uLnTx/>
                <a:uFillTx/>
                <a:latin typeface="Segoe UI Semibold" panose="020B0702040204020203" pitchFamily="34" charset="0"/>
                <a:ea typeface="+mn-ea"/>
                <a:cs typeface="Segoe UI Semibold" panose="020B0702040204020203" pitchFamily="34" charset="0"/>
              </a:rPr>
              <a:t>Continually develop </a:t>
            </a:r>
            <a:r>
              <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our organisation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8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897425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 arrows pointing at a red button">
            <a:extLst>
              <a:ext uri="{FF2B5EF4-FFF2-40B4-BE49-F238E27FC236}">
                <a16:creationId xmlns:a16="http://schemas.microsoft.com/office/drawing/2014/main" id="{71BEEDD3-C450-1B5D-D686-F972552E052C}"/>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pic>
        <p:nvPicPr>
          <p:cNvPr id="10" name="Picture 9" descr="Person hurdling on track">
            <a:extLst>
              <a:ext uri="{FF2B5EF4-FFF2-40B4-BE49-F238E27FC236}">
                <a16:creationId xmlns:a16="http://schemas.microsoft.com/office/drawing/2014/main" id="{E0D610D2-604D-9D1D-B02C-59C8711A85F4}"/>
              </a:ext>
            </a:extLst>
          </p:cNvPr>
          <p:cNvPicPr>
            <a:picLocks noChangeAspect="1"/>
          </p:cNvPicPr>
          <p:nvPr/>
        </p:nvPicPr>
        <p:blipFill rotWithShape="1">
          <a:blip r:embed="rId4">
            <a:extLst>
              <a:ext uri="{28A0092B-C50C-407E-A947-70E740481C1C}">
                <a14:useLocalDpi xmlns:a14="http://schemas.microsoft.com/office/drawing/2010/main" val="0"/>
              </a:ext>
            </a:extLst>
          </a:blip>
          <a:srcRect t="15582"/>
          <a:stretch/>
        </p:blipFill>
        <p:spPr>
          <a:xfrm>
            <a:off x="0" y="0"/>
            <a:ext cx="12192000" cy="6858000"/>
          </a:xfrm>
          <a:prstGeom prst="rect">
            <a:avLst/>
          </a:prstGeom>
          <a:solidFill>
            <a:srgbClr val="00838F"/>
          </a:solidFill>
        </p:spPr>
      </p:pic>
      <p:pic>
        <p:nvPicPr>
          <p:cNvPr id="8" name="Picture 2">
            <a:extLst>
              <a:ext uri="{FF2B5EF4-FFF2-40B4-BE49-F238E27FC236}">
                <a16:creationId xmlns:a16="http://schemas.microsoft.com/office/drawing/2014/main" id="{49219AE3-D421-461D-9A7E-E47F37C08B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8078" y="371018"/>
            <a:ext cx="2346736" cy="1188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2">
            <a:extLst>
              <a:ext uri="{FF2B5EF4-FFF2-40B4-BE49-F238E27FC236}">
                <a16:creationId xmlns:a16="http://schemas.microsoft.com/office/drawing/2014/main" id="{74DE3A7E-209D-42D2-A191-8F3F8061D933}"/>
              </a:ext>
            </a:extLst>
          </p:cNvPr>
          <p:cNvPicPr>
            <a:picLocks noChangeAspect="1"/>
          </p:cNvPicPr>
          <p:nvPr/>
        </p:nvPicPr>
        <p:blipFill rotWithShape="1">
          <a:blip r:embed="rId6">
            <a:extLst>
              <a:ext uri="{28A0092B-C50C-407E-A947-70E740481C1C}">
                <a14:useLocalDpi xmlns:a14="http://schemas.microsoft.com/office/drawing/2010/main" val="0"/>
              </a:ext>
            </a:extLst>
          </a:blip>
          <a:srcRect l="43876" r="10004"/>
          <a:stretch/>
        </p:blipFill>
        <p:spPr>
          <a:xfrm>
            <a:off x="7440613" y="0"/>
            <a:ext cx="4751387" cy="6858000"/>
          </a:xfrm>
        </p:spPr>
      </p:pic>
      <p:sp>
        <p:nvSpPr>
          <p:cNvPr id="12" name="Title 3">
            <a:extLst>
              <a:ext uri="{FF2B5EF4-FFF2-40B4-BE49-F238E27FC236}">
                <a16:creationId xmlns:a16="http://schemas.microsoft.com/office/drawing/2014/main" id="{7F1BBBE3-E3A8-3C7D-706C-5185C805044D}"/>
              </a:ext>
            </a:extLst>
          </p:cNvPr>
          <p:cNvSpPr txBox="1">
            <a:spLocks/>
          </p:cNvSpPr>
          <p:nvPr/>
        </p:nvSpPr>
        <p:spPr>
          <a:xfrm>
            <a:off x="223762" y="970882"/>
            <a:ext cx="9264316" cy="794837"/>
          </a:xfrm>
          <a:prstGeom prst="rect">
            <a:avLst/>
          </a:prstGeom>
          <a:solidFill>
            <a:srgbClr val="00838F">
              <a:alpha val="60000"/>
            </a:srgbClr>
          </a:solidFill>
        </p:spPr>
        <p:txBody>
          <a:bodyPr vert="horz" lIns="91440" tIns="45720" rIns="91440" bIns="45720" rtlCol="0" anchor="b">
            <a:noAutofit/>
          </a:bodyPr>
          <a:lstStyle>
            <a:lvl1pPr algn="l" defTabSz="914400" rtl="0" eaLnBrk="1" latinLnBrk="0" hangingPunct="1">
              <a:lnSpc>
                <a:spcPct val="100000"/>
              </a:lnSpc>
              <a:spcBef>
                <a:spcPts val="1000"/>
              </a:spcBef>
              <a:buNone/>
              <a:defRPr sz="4400" kern="1200">
                <a:solidFill>
                  <a:schemeClr val="bg2"/>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rPr>
              <a:t>…and finding solutions</a:t>
            </a:r>
          </a:p>
        </p:txBody>
      </p:sp>
      <p:sp>
        <p:nvSpPr>
          <p:cNvPr id="4" name="TextBox 1">
            <a:extLst>
              <a:ext uri="{FF2B5EF4-FFF2-40B4-BE49-F238E27FC236}">
                <a16:creationId xmlns:a16="http://schemas.microsoft.com/office/drawing/2014/main" id="{F2C93353-13FF-4F2B-34EB-B2509E4E7362}"/>
              </a:ext>
            </a:extLst>
          </p:cNvPr>
          <p:cNvSpPr txBox="1">
            <a:spLocks noChangeArrowheads="1"/>
          </p:cNvSpPr>
          <p:nvPr/>
        </p:nvSpPr>
        <p:spPr bwMode="auto">
          <a:xfrm>
            <a:off x="579779" y="2490407"/>
            <a:ext cx="10298437" cy="2038731"/>
          </a:xfrm>
          <a:prstGeom prst="rect">
            <a:avLst/>
          </a:prstGeom>
          <a:solidFill>
            <a:srgbClr val="00838F">
              <a:alpha val="60000"/>
            </a:srgbClr>
          </a:solidFill>
          <a:ln w="63500">
            <a:solidFill>
              <a:schemeClr val="bg1"/>
            </a:solidFill>
            <a:miter lim="800000"/>
            <a:headEnd/>
            <a:tailEnd/>
          </a:ln>
        </p:spPr>
        <p:txBody>
          <a:bodyPr wrap="square" lIns="180000" tIns="180000" rIns="180000" bIns="180000">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800" b="1" i="0" u="none" strike="noStrike" kern="1200" cap="none" spc="0" normalizeH="0" baseline="0" dirty="0">
                <a:ln>
                  <a:noFill/>
                </a:ln>
                <a:solidFill>
                  <a:prstClr val="white"/>
                </a:solidFill>
                <a:effectLst/>
                <a:uLnTx/>
                <a:uFillTx/>
                <a:latin typeface="Calibri" panose="020F0502020204030204" pitchFamily="34" charset="0"/>
                <a:ea typeface="+mn-ea"/>
                <a:cs typeface="+mn-cs"/>
              </a:rPr>
              <a:t>Swap your lists with another group and we want you to </a:t>
            </a:r>
            <a:r>
              <a:rPr kumimoji="0" lang="en-US" sz="2800" b="1" i="0" u="none" strike="noStrike" kern="1200" cap="none" spc="0" normalizeH="0" baseline="0" dirty="0">
                <a:ln>
                  <a:noFill/>
                </a:ln>
                <a:solidFill>
                  <a:prstClr val="white"/>
                </a:solidFill>
                <a:effectLst/>
                <a:uLnTx/>
                <a:uFillTx/>
                <a:latin typeface="Calibri" panose="020F0502020204030204" pitchFamily="34" charset="0"/>
                <a:ea typeface="+mn-ea"/>
                <a:cs typeface="+mn-cs"/>
              </a:rPr>
              <a:t>propose solutions to the challenges that the other group identified - outlining actionable steps to implement these solutions – be creative!</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defRPr/>
            </a:pP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5" name="Group 4">
            <a:extLst>
              <a:ext uri="{FF2B5EF4-FFF2-40B4-BE49-F238E27FC236}">
                <a16:creationId xmlns:a16="http://schemas.microsoft.com/office/drawing/2014/main" id="{429535CB-C57F-93CF-6BC5-23A35A1EF187}"/>
              </a:ext>
            </a:extLst>
          </p:cNvPr>
          <p:cNvGrpSpPr/>
          <p:nvPr/>
        </p:nvGrpSpPr>
        <p:grpSpPr>
          <a:xfrm>
            <a:off x="4828041" y="4142567"/>
            <a:ext cx="5715551" cy="1183496"/>
            <a:chOff x="0" y="1097846"/>
            <a:chExt cx="3118338" cy="1216800"/>
          </a:xfrm>
        </p:grpSpPr>
        <p:sp>
          <p:nvSpPr>
            <p:cNvPr id="6" name="Rectangle: Rounded Corners 5">
              <a:extLst>
                <a:ext uri="{FF2B5EF4-FFF2-40B4-BE49-F238E27FC236}">
                  <a16:creationId xmlns:a16="http://schemas.microsoft.com/office/drawing/2014/main" id="{7530F8F2-9E81-AB7B-CABE-61906FA74F64}"/>
                </a:ext>
              </a:extLst>
            </p:cNvPr>
            <p:cNvSpPr/>
            <p:nvPr/>
          </p:nvSpPr>
          <p:spPr>
            <a:xfrm>
              <a:off x="0" y="1097846"/>
              <a:ext cx="3118338" cy="1216800"/>
            </a:xfrm>
            <a:prstGeom prst="roundRect">
              <a:avLst/>
            </a:pr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4">
              <a:extLst>
                <a:ext uri="{FF2B5EF4-FFF2-40B4-BE49-F238E27FC236}">
                  <a16:creationId xmlns:a16="http://schemas.microsoft.com/office/drawing/2014/main" id="{44A3A009-195D-C756-8ACC-368E271B9D07}"/>
                </a:ext>
              </a:extLst>
            </p:cNvPr>
            <p:cNvSpPr txBox="1"/>
            <p:nvPr/>
          </p:nvSpPr>
          <p:spPr>
            <a:xfrm>
              <a:off x="59399" y="1157245"/>
              <a:ext cx="2999540" cy="1098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srgbClr val="3EAFCA"/>
                  </a:solidFill>
                  <a:effectLst/>
                  <a:uLnTx/>
                  <a:uFillTx/>
                  <a:latin typeface="Segoe UI Semibold" panose="020B0702040204020203" pitchFamily="34" charset="0"/>
                  <a:ea typeface="+mn-ea"/>
                  <a:cs typeface="Segoe UI Semibold" panose="020B0702040204020203" pitchFamily="34" charset="0"/>
                </a:rPr>
                <a:t>Discuss in groups – 5 minutes</a:t>
              </a:r>
              <a:endParaRPr kumimoji="0" lang="en-GB" sz="3000" b="0" i="0" u="none" strike="noStrike" kern="1200" cap="none" spc="0" normalizeH="0" baseline="0" noProof="0" dirty="0">
                <a:ln>
                  <a:noFill/>
                </a:ln>
                <a:solidFill>
                  <a:srgbClr val="3EAFCA"/>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36658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4AFE-83FE-BEC4-3E97-B51D0F3697C7}"/>
              </a:ext>
            </a:extLst>
          </p:cNvPr>
          <p:cNvSpPr>
            <a:spLocks noGrp="1"/>
          </p:cNvSpPr>
          <p:nvPr>
            <p:ph type="title"/>
          </p:nvPr>
        </p:nvSpPr>
        <p:spPr>
          <a:xfrm>
            <a:off x="401639" y="290943"/>
            <a:ext cx="8145461" cy="1325563"/>
          </a:xfrm>
        </p:spPr>
        <p:txBody>
          <a:bodyPr>
            <a:normAutofit/>
          </a:bodyPr>
          <a:lstStyle/>
          <a:p>
            <a:r>
              <a:rPr lang="en-GB" dirty="0"/>
              <a:t>Some thoughts…</a:t>
            </a:r>
          </a:p>
        </p:txBody>
      </p:sp>
      <p:sp>
        <p:nvSpPr>
          <p:cNvPr id="4" name="Text Placeholder 2">
            <a:extLst>
              <a:ext uri="{FF2B5EF4-FFF2-40B4-BE49-F238E27FC236}">
                <a16:creationId xmlns:a16="http://schemas.microsoft.com/office/drawing/2014/main" id="{540631ED-DA3F-AC33-7611-AF350ECB649F}"/>
              </a:ext>
            </a:extLst>
          </p:cNvPr>
          <p:cNvSpPr txBox="1">
            <a:spLocks/>
          </p:cNvSpPr>
          <p:nvPr/>
        </p:nvSpPr>
        <p:spPr>
          <a:xfrm>
            <a:off x="389090" y="2235670"/>
            <a:ext cx="6083148" cy="4622330"/>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130000"/>
              </a:lnSpc>
              <a:spcBef>
                <a:spcPts val="1000"/>
              </a:spcBef>
              <a:buClr>
                <a:schemeClr val="bg1"/>
              </a:buClr>
              <a:buFont typeface="Wingdings" panose="05000000000000000000" pitchFamily="2" charset="2"/>
              <a:buChar char="§"/>
              <a:defRPr sz="2400" kern="1200">
                <a:solidFill>
                  <a:schemeClr val="tx2"/>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B11060"/>
              </a:buClr>
              <a:defRPr/>
            </a:pPr>
            <a:r>
              <a:rPr lang="en-US" sz="2800" dirty="0">
                <a:solidFill>
                  <a:prstClr val="black"/>
                </a:solidFill>
              </a:rPr>
              <a:t>Making students aware, helping them understand procedures</a:t>
            </a:r>
          </a:p>
          <a:p>
            <a:pPr>
              <a:lnSpc>
                <a:spcPct val="100000"/>
              </a:lnSpc>
              <a:buClr>
                <a:srgbClr val="B11060"/>
              </a:buClr>
              <a:defRPr/>
            </a:pPr>
            <a:r>
              <a:rPr lang="en-US" sz="2800" dirty="0">
                <a:solidFill>
                  <a:prstClr val="black"/>
                </a:solidFill>
              </a:rPr>
              <a:t>Addressing fears of repercussions or consequences &amp; instill confidence in procedures</a:t>
            </a:r>
          </a:p>
          <a:p>
            <a:pPr>
              <a:lnSpc>
                <a:spcPct val="100000"/>
              </a:lnSpc>
              <a:buClr>
                <a:srgbClr val="B11060"/>
              </a:buClr>
              <a:defRPr/>
            </a:pPr>
            <a:r>
              <a:rPr lang="en-US" sz="2800" dirty="0">
                <a:solidFill>
                  <a:prstClr val="black"/>
                </a:solidFill>
              </a:rPr>
              <a:t>Test fairness of procedures</a:t>
            </a:r>
          </a:p>
          <a:p>
            <a:pPr>
              <a:lnSpc>
                <a:spcPct val="100000"/>
              </a:lnSpc>
              <a:buClr>
                <a:srgbClr val="B11060"/>
              </a:buClr>
              <a:defRPr/>
            </a:pPr>
            <a:r>
              <a:rPr lang="en-US" sz="2800" dirty="0">
                <a:solidFill>
                  <a:prstClr val="black"/>
                </a:solidFill>
              </a:rPr>
              <a:t>Consider time constraints and a flexible approach</a:t>
            </a:r>
          </a:p>
          <a:p>
            <a:pPr>
              <a:lnSpc>
                <a:spcPct val="100000"/>
              </a:lnSpc>
              <a:buClr>
                <a:srgbClr val="B11060"/>
              </a:buClr>
              <a:defRPr/>
            </a:pPr>
            <a:r>
              <a:rPr lang="en-US" sz="2800" dirty="0">
                <a:solidFill>
                  <a:prstClr val="black"/>
                </a:solidFill>
              </a:rPr>
              <a:t>Complaining to the OIA!</a:t>
            </a:r>
          </a:p>
          <a:p>
            <a:pPr>
              <a:buClr>
                <a:srgbClr val="B11060"/>
              </a:buClr>
              <a:defRPr/>
            </a:pPr>
            <a:endParaRPr lang="en-US" sz="2800" dirty="0">
              <a:solidFill>
                <a:srgbClr val="000000"/>
              </a:solidFill>
            </a:endParaRPr>
          </a:p>
          <a:p>
            <a:pPr>
              <a:buClr>
                <a:srgbClr val="B11060"/>
              </a:buClr>
              <a:defRPr/>
            </a:pPr>
            <a:endParaRPr lang="en-US" sz="2800" dirty="0">
              <a:solidFill>
                <a:srgbClr val="000000"/>
              </a:solidFill>
            </a:endParaRPr>
          </a:p>
          <a:p>
            <a:pPr>
              <a:buClr>
                <a:srgbClr val="B11060"/>
              </a:buClr>
              <a:defRPr/>
            </a:pPr>
            <a:endParaRPr lang="en-US" sz="2800" dirty="0">
              <a:solidFill>
                <a:srgbClr val="000000"/>
              </a:solidFill>
            </a:endParaRPr>
          </a:p>
          <a:p>
            <a:pPr>
              <a:buClr>
                <a:srgbClr val="B11060"/>
              </a:buClr>
              <a:defRPr/>
            </a:pPr>
            <a:endParaRPr kumimoji="0" lang="en-US" sz="2800" b="0" i="0" u="none" strike="noStrike" kern="1200" cap="none" spc="0" normalizeH="0" baseline="0" noProof="0" dirty="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pic>
        <p:nvPicPr>
          <p:cNvPr id="10" name="Picture 9" descr="Two people collaborating over books">
            <a:extLst>
              <a:ext uri="{FF2B5EF4-FFF2-40B4-BE49-F238E27FC236}">
                <a16:creationId xmlns:a16="http://schemas.microsoft.com/office/drawing/2014/main" id="{D0F3B304-AA15-9805-114D-0D9762329780}"/>
              </a:ext>
            </a:extLst>
          </p:cNvPr>
          <p:cNvPicPr>
            <a:picLocks noChangeAspect="1"/>
          </p:cNvPicPr>
          <p:nvPr/>
        </p:nvPicPr>
        <p:blipFill rotWithShape="1">
          <a:blip r:embed="rId3">
            <a:extLst>
              <a:ext uri="{28A0092B-C50C-407E-A947-70E740481C1C}">
                <a14:useLocalDpi xmlns:a14="http://schemas.microsoft.com/office/drawing/2010/main" val="0"/>
              </a:ext>
            </a:extLst>
          </a:blip>
          <a:srcRect l="12256" r="15445"/>
          <a:stretch/>
        </p:blipFill>
        <p:spPr>
          <a:xfrm>
            <a:off x="6755364" y="1899756"/>
            <a:ext cx="5445968" cy="5021657"/>
          </a:xfrm>
          <a:prstGeom prst="rect">
            <a:avLst/>
          </a:prstGeom>
        </p:spPr>
      </p:pic>
    </p:spTree>
    <p:extLst>
      <p:ext uri="{BB962C8B-B14F-4D97-AF65-F5344CB8AC3E}">
        <p14:creationId xmlns:p14="http://schemas.microsoft.com/office/powerpoint/2010/main" val="4195526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documents illustration">
            <a:extLst>
              <a:ext uri="{FF2B5EF4-FFF2-40B4-BE49-F238E27FC236}">
                <a16:creationId xmlns:a16="http://schemas.microsoft.com/office/drawing/2014/main" id="{3BCF82A7-6E6B-08EE-D2D0-A31DDA58E3CD}"/>
              </a:ext>
            </a:extLst>
          </p:cNvPr>
          <p:cNvPicPr>
            <a:picLocks noChangeAspect="1"/>
          </p:cNvPicPr>
          <p:nvPr/>
        </p:nvPicPr>
        <p:blipFill rotWithShape="1">
          <a:blip r:embed="rId3">
            <a:extLst>
              <a:ext uri="{28A0092B-C50C-407E-A947-70E740481C1C}">
                <a14:useLocalDpi xmlns:a14="http://schemas.microsoft.com/office/drawing/2010/main" val="0"/>
              </a:ext>
            </a:extLst>
          </a:blip>
          <a:srcRect l="4785" r="4785"/>
          <a:stretch/>
        </p:blipFill>
        <p:spPr>
          <a:xfrm>
            <a:off x="0" y="0"/>
            <a:ext cx="12192000" cy="6858000"/>
          </a:xfrm>
          <a:prstGeom prst="rect">
            <a:avLst/>
          </a:prstGeom>
        </p:spPr>
      </p:pic>
      <p:pic>
        <p:nvPicPr>
          <p:cNvPr id="7" name="Picture 2">
            <a:extLst>
              <a:ext uri="{FF2B5EF4-FFF2-40B4-BE49-F238E27FC236}">
                <a16:creationId xmlns:a16="http://schemas.microsoft.com/office/drawing/2014/main" id="{FB4C7DA0-9D99-4EDD-9CEB-61B1C0293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28" y="237668"/>
            <a:ext cx="2346736" cy="118881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E317B70-6608-42A1-BFDB-D6C446D03667}"/>
              </a:ext>
            </a:extLst>
          </p:cNvPr>
          <p:cNvSpPr txBox="1">
            <a:spLocks/>
          </p:cNvSpPr>
          <p:nvPr/>
        </p:nvSpPr>
        <p:spPr bwMode="auto">
          <a:xfrm>
            <a:off x="5372100" y="4660624"/>
            <a:ext cx="5047247" cy="1630042"/>
          </a:xfrm>
          <a:prstGeom prst="rect">
            <a:avLst/>
          </a:prstGeom>
          <a:solidFill>
            <a:srgbClr val="0095AA">
              <a:alpha val="70000"/>
            </a:srgbClr>
          </a:solidFill>
          <a:ln w="76200">
            <a:solidFill>
              <a:schemeClr val="bg1"/>
            </a:solidFill>
          </a:ln>
          <a:effectLst>
            <a:outerShdw blurRad="50800" dist="38100" dir="10800000" algn="r" rotWithShape="0">
              <a:prstClr val="black">
                <a:alpha val="15000"/>
              </a:prstClr>
            </a:outerShdw>
          </a:effectLst>
        </p:spPr>
        <p:txBody>
          <a:bodyPr vert="horz" wrap="square" lIns="180000" tIns="180000" rIns="180000" bIns="180000" numCol="1" rtlCol="0" anchor="ctr" anchorCtr="0" compatLnSpc="1">
            <a:prstTxWarp prst="textNoShape">
              <a:avLst/>
            </a:prstTxWarp>
            <a:noAutofit/>
          </a:bodyPr>
          <a:lstStyle>
            <a:defPPr>
              <a:defRPr lang="en-US"/>
            </a:defPPr>
            <a:lvl1pPr marR="0" lvl="0" indent="0" fontAlgn="auto">
              <a:lnSpc>
                <a:spcPct val="90000"/>
              </a:lnSpc>
              <a:spcBef>
                <a:spcPct val="0"/>
              </a:spcBef>
              <a:spcAft>
                <a:spcPts val="0"/>
              </a:spcAft>
              <a:buClrTx/>
              <a:buSzTx/>
              <a:buFontTx/>
              <a:buNone/>
              <a:tabLst/>
              <a:defRPr kumimoji="0" sz="2800" b="1" i="0" u="none" strike="noStrike" cap="none" spc="0" normalizeH="0" baseline="0">
                <a:ln>
                  <a:noFill/>
                </a:ln>
                <a:solidFill>
                  <a:prstClr val="white"/>
                </a:solidFill>
                <a:effectLst/>
                <a:uLnTx/>
                <a:uFillTx/>
                <a:latin typeface="Segoe UI Semibold" panose="020B0702040204020203" pitchFamily="34" charset="0"/>
                <a:ea typeface="+mj-ea"/>
                <a:cs typeface="Segoe UI Semibold" panose="020B0702040204020203" pitchFamily="34" charset="0"/>
              </a:defRPr>
            </a:lvl1pPr>
            <a:lvl2pPr fontAlgn="base">
              <a:lnSpc>
                <a:spcPct val="90000"/>
              </a:lnSpc>
              <a:spcBef>
                <a:spcPct val="0"/>
              </a:spcBef>
              <a:spcAft>
                <a:spcPct val="0"/>
              </a:spcAft>
              <a:defRPr sz="4400">
                <a:latin typeface="Calibri Light" panose="020F0302020204030204" pitchFamily="34" charset="0"/>
              </a:defRPr>
            </a:lvl2pPr>
            <a:lvl3pPr fontAlgn="base">
              <a:lnSpc>
                <a:spcPct val="90000"/>
              </a:lnSpc>
              <a:spcBef>
                <a:spcPct val="0"/>
              </a:spcBef>
              <a:spcAft>
                <a:spcPct val="0"/>
              </a:spcAft>
              <a:defRPr sz="4400">
                <a:latin typeface="Calibri Light" panose="020F0302020204030204" pitchFamily="34" charset="0"/>
              </a:defRPr>
            </a:lvl3pPr>
            <a:lvl4pPr fontAlgn="base">
              <a:lnSpc>
                <a:spcPct val="90000"/>
              </a:lnSpc>
              <a:spcBef>
                <a:spcPct val="0"/>
              </a:spcBef>
              <a:spcAft>
                <a:spcPct val="0"/>
              </a:spcAft>
              <a:defRPr sz="4400">
                <a:latin typeface="Calibri Light" panose="020F0302020204030204" pitchFamily="34" charset="0"/>
              </a:defRPr>
            </a:lvl4pPr>
            <a:lvl5pPr fontAlgn="base">
              <a:lnSpc>
                <a:spcPct val="90000"/>
              </a:lnSpc>
              <a:spcBef>
                <a:spcPct val="0"/>
              </a:spcBef>
              <a:spcAft>
                <a:spcPct val="0"/>
              </a:spcAft>
              <a:defRPr sz="4400">
                <a:latin typeface="Calibri Light" panose="020F0302020204030204" pitchFamily="34" charset="0"/>
              </a:defRPr>
            </a:lvl5pPr>
            <a:lvl6pPr marL="457200" fontAlgn="base">
              <a:lnSpc>
                <a:spcPct val="90000"/>
              </a:lnSpc>
              <a:spcBef>
                <a:spcPct val="0"/>
              </a:spcBef>
              <a:spcAft>
                <a:spcPct val="0"/>
              </a:spcAft>
              <a:defRPr sz="4400">
                <a:latin typeface="Calibri Light" panose="020F0302020204030204" pitchFamily="34" charset="0"/>
              </a:defRPr>
            </a:lvl6pPr>
            <a:lvl7pPr marL="914400" fontAlgn="base">
              <a:lnSpc>
                <a:spcPct val="90000"/>
              </a:lnSpc>
              <a:spcBef>
                <a:spcPct val="0"/>
              </a:spcBef>
              <a:spcAft>
                <a:spcPct val="0"/>
              </a:spcAft>
              <a:defRPr sz="4400">
                <a:latin typeface="Calibri Light" panose="020F0302020204030204" pitchFamily="34" charset="0"/>
              </a:defRPr>
            </a:lvl7pPr>
            <a:lvl8pPr marL="1371600" fontAlgn="base">
              <a:lnSpc>
                <a:spcPct val="90000"/>
              </a:lnSpc>
              <a:spcBef>
                <a:spcPct val="0"/>
              </a:spcBef>
              <a:spcAft>
                <a:spcPct val="0"/>
              </a:spcAft>
              <a:defRPr sz="4400">
                <a:latin typeface="Calibri Light" panose="020F0302020204030204" pitchFamily="34" charset="0"/>
              </a:defRPr>
            </a:lvl8pPr>
            <a:lvl9pPr marL="1828800" fontAlgn="base">
              <a:lnSpc>
                <a:spcPct val="90000"/>
              </a:lnSpc>
              <a:spcBef>
                <a:spcPct val="0"/>
              </a:spcBef>
              <a:spcAft>
                <a:spcPct val="0"/>
              </a:spcAft>
              <a:defRPr sz="4400">
                <a:latin typeface="Calibri Light" panose="020F0302020204030204" pitchFamily="34" charset="0"/>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dirty="0"/>
              <a:t>Key casework themes</a:t>
            </a:r>
            <a:endParaRPr kumimoji="0" lang="en-GB" sz="3600" b="1" i="0" u="none" strike="noStrike" kern="1200" cap="none" spc="0" normalizeH="0" baseline="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8664-61D5-4FEF-A038-031797D8E85B}"/>
              </a:ext>
            </a:extLst>
          </p:cNvPr>
          <p:cNvSpPr>
            <a:spLocks noGrp="1"/>
          </p:cNvSpPr>
          <p:nvPr>
            <p:ph type="title"/>
          </p:nvPr>
        </p:nvSpPr>
        <p:spPr>
          <a:xfrm>
            <a:off x="401639" y="290943"/>
            <a:ext cx="8829447" cy="1325563"/>
          </a:xfrm>
        </p:spPr>
        <p:txBody>
          <a:bodyPr/>
          <a:lstStyle/>
          <a:p>
            <a:r>
              <a:rPr lang="en-GB" b="1" dirty="0">
                <a:solidFill>
                  <a:schemeClr val="bg1"/>
                </a:solidFill>
                <a:latin typeface="Segoe UI Semibold" panose="020B0702040204020203" pitchFamily="34" charset="0"/>
                <a:cs typeface="Segoe UI Semibold" panose="020B0702040204020203" pitchFamily="34" charset="0"/>
              </a:rPr>
              <a:t>International Students complaints</a:t>
            </a:r>
          </a:p>
        </p:txBody>
      </p:sp>
      <p:sp>
        <p:nvSpPr>
          <p:cNvPr id="4" name="Content Placeholder 2">
            <a:extLst>
              <a:ext uri="{FF2B5EF4-FFF2-40B4-BE49-F238E27FC236}">
                <a16:creationId xmlns:a16="http://schemas.microsoft.com/office/drawing/2014/main" id="{61A3D775-6958-450D-89DC-DB1FD09F8341}"/>
              </a:ext>
            </a:extLst>
          </p:cNvPr>
          <p:cNvSpPr txBox="1">
            <a:spLocks/>
          </p:cNvSpPr>
          <p:nvPr/>
        </p:nvSpPr>
        <p:spPr>
          <a:xfrm>
            <a:off x="700273" y="2295180"/>
            <a:ext cx="5717780" cy="3803648"/>
          </a:xfrm>
          <a:prstGeom prst="rect">
            <a:avLst/>
          </a:prstGeom>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
                <a:srgbClr val="00838F"/>
              </a:buClr>
              <a:buSzTx/>
              <a:buFont typeface="Wingdings" panose="05000000000000000000" pitchFamily="2" charset="2"/>
              <a:buChar char="§"/>
              <a:tabLst/>
              <a:defRPr/>
            </a:pPr>
            <a:r>
              <a:rPr kumimoji="0" lang="en-GB" b="0" i="0" u="none" strike="noStrike" kern="120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rPr>
              <a:t>Highest level yet in 2023</a:t>
            </a:r>
          </a:p>
          <a:p>
            <a:pPr marL="228600" marR="0" lvl="0" indent="-228600" algn="l" defTabSz="914400" rtl="0" eaLnBrk="1" fontAlgn="base" latinLnBrk="0" hangingPunct="1">
              <a:lnSpc>
                <a:spcPct val="100000"/>
              </a:lnSpc>
              <a:spcBef>
                <a:spcPts val="1000"/>
              </a:spcBef>
              <a:spcAft>
                <a:spcPct val="0"/>
              </a:spcAft>
              <a:buClr>
                <a:srgbClr val="00838F"/>
              </a:buClr>
              <a:buSzTx/>
              <a:buFont typeface="Wingdings" panose="05000000000000000000" pitchFamily="2" charset="2"/>
              <a:buChar char="§"/>
              <a:tabLst/>
              <a:defRPr/>
            </a:pPr>
            <a:r>
              <a:rPr lang="en-GB" dirty="0">
                <a:solidFill>
                  <a:prstClr val="black"/>
                </a:solidFill>
                <a:latin typeface="Segoe UI Semibold" panose="020B0702040204020203" pitchFamily="34" charset="0"/>
                <a:cs typeface="Segoe UI Semibold" panose="020B0702040204020203" pitchFamily="34" charset="0"/>
              </a:rPr>
              <a:t>90% from non-EU students</a:t>
            </a:r>
          </a:p>
          <a:p>
            <a:pPr lvl="1">
              <a:lnSpc>
                <a:spcPct val="100000"/>
              </a:lnSpc>
              <a:spcBef>
                <a:spcPts val="1000"/>
              </a:spcBef>
              <a:buClr>
                <a:srgbClr val="00838F"/>
              </a:buClr>
              <a:buFont typeface="Wingdings" panose="05000000000000000000" pitchFamily="2" charset="2"/>
              <a:buChar char="§"/>
              <a:defRPr/>
            </a:pPr>
            <a:r>
              <a:rPr kumimoji="0" lang="en-GB"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Political issues/world events</a:t>
            </a:r>
          </a:p>
          <a:p>
            <a:pPr lvl="1">
              <a:lnSpc>
                <a:spcPct val="100000"/>
              </a:lnSpc>
              <a:spcBef>
                <a:spcPts val="1000"/>
              </a:spcBef>
              <a:buClr>
                <a:srgbClr val="00838F"/>
              </a:buClr>
              <a:buFont typeface="Wingdings" panose="05000000000000000000" pitchFamily="2" charset="2"/>
              <a:buChar char="§"/>
              <a:defRPr/>
            </a:pPr>
            <a:r>
              <a:rPr kumimoji="0" lang="en-GB"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Personal &amp; Financial investment</a:t>
            </a:r>
          </a:p>
          <a:p>
            <a:pPr lvl="1">
              <a:lnSpc>
                <a:spcPct val="100000"/>
              </a:lnSpc>
              <a:spcBef>
                <a:spcPts val="1000"/>
              </a:spcBef>
              <a:buClr>
                <a:srgbClr val="00838F"/>
              </a:buClr>
              <a:buFont typeface="Wingdings" panose="05000000000000000000" pitchFamily="2" charset="2"/>
              <a:buChar char="§"/>
              <a:defRPr/>
            </a:pPr>
            <a:r>
              <a:rPr kumimoji="0" lang="en-GB"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Adjusting to </a:t>
            </a:r>
            <a:r>
              <a:rPr kumimoji="0" lang="en-GB"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life &amp; </a:t>
            </a:r>
            <a:r>
              <a:rPr kumimoji="0" lang="en-GB"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study in the UK</a:t>
            </a:r>
            <a:endParaRPr kumimoji="0" lang="en-GB" b="1"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lvl="1">
              <a:lnSpc>
                <a:spcPct val="100000"/>
              </a:lnSpc>
              <a:spcBef>
                <a:spcPts val="1000"/>
              </a:spcBef>
              <a:buClr>
                <a:srgbClr val="00838F"/>
              </a:buClr>
              <a:buFont typeface="Wingdings" panose="05000000000000000000" pitchFamily="2" charset="2"/>
              <a:buChar char="§"/>
              <a:defRPr/>
            </a:pPr>
            <a:r>
              <a:rPr kumimoji="0" lang="en-GB"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Away from home, family, friends and other sources of support</a:t>
            </a:r>
          </a:p>
          <a:p>
            <a:pPr lvl="1">
              <a:lnSpc>
                <a:spcPct val="100000"/>
              </a:lnSpc>
              <a:spcBef>
                <a:spcPts val="1000"/>
              </a:spcBef>
              <a:buClr>
                <a:srgbClr val="00838F"/>
              </a:buClr>
              <a:buFont typeface="Wingdings" panose="05000000000000000000" pitchFamily="2" charset="2"/>
              <a:buChar char="§"/>
              <a:defRPr/>
            </a:pPr>
            <a:r>
              <a:rPr kumimoji="0" lang="en-GB"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Travel, attendance and visas</a:t>
            </a:r>
          </a:p>
          <a:p>
            <a:pPr marL="228600" marR="0" lvl="0" indent="-228600" algn="l" defTabSz="914400" rtl="0" eaLnBrk="1" fontAlgn="base" latinLnBrk="0" hangingPunct="1">
              <a:lnSpc>
                <a:spcPct val="100000"/>
              </a:lnSpc>
              <a:spcBef>
                <a:spcPts val="1000"/>
              </a:spcBef>
              <a:spcAft>
                <a:spcPct val="0"/>
              </a:spcAft>
              <a:buClr>
                <a:srgbClr val="00838F"/>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685800" marR="0" lvl="1" indent="-228600" algn="l" defTabSz="914400" rtl="0" eaLnBrk="1" fontAlgn="base" latinLnBrk="0" hangingPunct="1">
              <a:lnSpc>
                <a:spcPct val="100000"/>
              </a:lnSpc>
              <a:spcBef>
                <a:spcPts val="500"/>
              </a:spcBef>
              <a:spcAft>
                <a:spcPct val="0"/>
              </a:spcAft>
              <a:buClr>
                <a:srgbClr val="00838F"/>
              </a:buClr>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
                <a:srgbClr val="00838F"/>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p:txBody>
      </p:sp>
      <p:sp>
        <p:nvSpPr>
          <p:cNvPr id="3" name="Content Placeholder 2">
            <a:extLst>
              <a:ext uri="{FF2B5EF4-FFF2-40B4-BE49-F238E27FC236}">
                <a16:creationId xmlns:a16="http://schemas.microsoft.com/office/drawing/2014/main" id="{36D78C14-A260-4FAA-E1FD-36E037D586EA}"/>
              </a:ext>
            </a:extLst>
          </p:cNvPr>
          <p:cNvSpPr txBox="1">
            <a:spLocks/>
          </p:cNvSpPr>
          <p:nvPr/>
        </p:nvSpPr>
        <p:spPr>
          <a:xfrm>
            <a:off x="7162622" y="2359657"/>
            <a:ext cx="4741832" cy="4207400"/>
          </a:xfrm>
          <a:prstGeom prst="rect">
            <a:avLst/>
          </a:prstGeom>
        </p:spPr>
        <p:txBody>
          <a:bodyPr>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
                <a:srgbClr val="00838F"/>
              </a:buClr>
              <a:buSzTx/>
              <a:buNone/>
              <a:tabLst/>
              <a:defRPr/>
            </a:pPr>
            <a:r>
              <a:rPr kumimoji="0" lang="en-GB" sz="2800" b="0" i="0" u="none" strike="noStrike" kern="120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rPr>
              <a:t>Specific issues</a:t>
            </a:r>
          </a:p>
          <a:p>
            <a:pPr marL="228600" marR="0" lvl="0" indent="-228600" algn="l" defTabSz="914400" rtl="0" eaLnBrk="1" fontAlgn="base" latinLnBrk="0" hangingPunct="1">
              <a:lnSpc>
                <a:spcPct val="100000"/>
              </a:lnSpc>
              <a:spcBef>
                <a:spcPts val="1000"/>
              </a:spcBef>
              <a:spcAft>
                <a:spcPct val="0"/>
              </a:spcAft>
              <a:buClr>
                <a:srgbClr val="C04487"/>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Service issues – value for money, expectations not met</a:t>
            </a:r>
          </a:p>
          <a:p>
            <a:pPr marL="228600" marR="0" lvl="0" indent="-228600" algn="l" defTabSz="914400" rtl="0" eaLnBrk="1" fontAlgn="base" latinLnBrk="0" hangingPunct="1">
              <a:lnSpc>
                <a:spcPct val="100000"/>
              </a:lnSpc>
              <a:spcBef>
                <a:spcPts val="1000"/>
              </a:spcBef>
              <a:spcAft>
                <a:spcPct val="0"/>
              </a:spcAft>
              <a:buClr>
                <a:srgbClr val="C04487"/>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Academic misconduct</a:t>
            </a:r>
          </a:p>
          <a:p>
            <a:pPr marL="228600" marR="0" lvl="0" indent="-228600" algn="l" defTabSz="914400" rtl="0" eaLnBrk="1" fontAlgn="base" latinLnBrk="0" hangingPunct="1">
              <a:lnSpc>
                <a:spcPct val="100000"/>
              </a:lnSpc>
              <a:spcBef>
                <a:spcPts val="1000"/>
              </a:spcBef>
              <a:spcAft>
                <a:spcPct val="0"/>
              </a:spcAft>
              <a:buClr>
                <a:srgbClr val="C04487"/>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Engagement/attendance/ withdrawal</a:t>
            </a:r>
          </a:p>
          <a:p>
            <a:pPr marL="228600" marR="0" lvl="0" indent="-228600" algn="l" defTabSz="914400" rtl="0" eaLnBrk="1" fontAlgn="base" latinLnBrk="0" hangingPunct="1">
              <a:lnSpc>
                <a:spcPct val="100000"/>
              </a:lnSpc>
              <a:spcBef>
                <a:spcPts val="1000"/>
              </a:spcBef>
              <a:spcAft>
                <a:spcPct val="0"/>
              </a:spcAft>
              <a:buClr>
                <a:srgbClr val="00838F"/>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
                <a:srgbClr val="00838F"/>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685800" marR="0" lvl="1" indent="-228600" algn="l" defTabSz="914400" rtl="0" eaLnBrk="1" fontAlgn="base" latinLnBrk="0" hangingPunct="1">
              <a:lnSpc>
                <a:spcPct val="100000"/>
              </a:lnSpc>
              <a:spcBef>
                <a:spcPts val="500"/>
              </a:spcBef>
              <a:spcAft>
                <a:spcPct val="0"/>
              </a:spcAft>
              <a:buClr>
                <a:srgbClr val="00838F"/>
              </a:buClr>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228600" marR="0" lvl="0" indent="-228600" algn="l" defTabSz="914400" rtl="0" eaLnBrk="1" fontAlgn="base" latinLnBrk="0" hangingPunct="1">
              <a:lnSpc>
                <a:spcPct val="100000"/>
              </a:lnSpc>
              <a:spcBef>
                <a:spcPts val="1000"/>
              </a:spcBef>
              <a:spcAft>
                <a:spcPct val="0"/>
              </a:spcAft>
              <a:buClr>
                <a:srgbClr val="00838F"/>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705886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1AC4-E18D-20D0-9BFC-E8094D06266E}"/>
              </a:ext>
            </a:extLst>
          </p:cNvPr>
          <p:cNvSpPr>
            <a:spLocks noGrp="1"/>
          </p:cNvSpPr>
          <p:nvPr>
            <p:ph type="title"/>
          </p:nvPr>
        </p:nvSpPr>
        <p:spPr>
          <a:xfrm>
            <a:off x="401639" y="290943"/>
            <a:ext cx="8102281" cy="1325563"/>
          </a:xfrm>
        </p:spPr>
        <p:txBody>
          <a:bodyPr>
            <a:normAutofit/>
          </a:bodyPr>
          <a:lstStyle/>
          <a:p>
            <a:r>
              <a:rPr lang="en-GB" dirty="0"/>
              <a:t>Disabled students</a:t>
            </a:r>
          </a:p>
        </p:txBody>
      </p:sp>
      <p:sp>
        <p:nvSpPr>
          <p:cNvPr id="3" name="Text Placeholder 2">
            <a:extLst>
              <a:ext uri="{FF2B5EF4-FFF2-40B4-BE49-F238E27FC236}">
                <a16:creationId xmlns:a16="http://schemas.microsoft.com/office/drawing/2014/main" id="{A4FCD5F3-20F9-7E11-357A-B6C17D54D3BA}"/>
              </a:ext>
            </a:extLst>
          </p:cNvPr>
          <p:cNvSpPr>
            <a:spLocks noGrp="1"/>
          </p:cNvSpPr>
          <p:nvPr>
            <p:ph type="body" sz="quarter" idx="13"/>
          </p:nvPr>
        </p:nvSpPr>
        <p:spPr>
          <a:xfrm>
            <a:off x="5129939" y="2053195"/>
            <a:ext cx="7253207" cy="4513862"/>
          </a:xfrm>
        </p:spPr>
        <p:txBody>
          <a:bodyPr>
            <a:noAutofit/>
          </a:bodyPr>
          <a:lstStyle/>
          <a:p>
            <a:r>
              <a:rPr lang="en-US" sz="2600" dirty="0"/>
              <a:t>One third of OIA complainants identified as disabled in 2023</a:t>
            </a:r>
          </a:p>
          <a:p>
            <a:r>
              <a:rPr lang="en-US" sz="2600" dirty="0"/>
              <a:t>Three types of complaint:</a:t>
            </a:r>
            <a:endParaRPr lang="en-US" sz="2200" dirty="0"/>
          </a:p>
          <a:p>
            <a:pPr lvl="1"/>
            <a:r>
              <a:rPr lang="en-US" sz="2200" dirty="0"/>
              <a:t>Issues affecting any students</a:t>
            </a:r>
          </a:p>
          <a:p>
            <a:pPr lvl="1"/>
            <a:r>
              <a:rPr lang="en-US" sz="2200" dirty="0"/>
              <a:t>Issues that have greater impact on disabled students</a:t>
            </a:r>
          </a:p>
          <a:p>
            <a:pPr lvl="1"/>
            <a:r>
              <a:rPr lang="en-US" sz="2200" dirty="0"/>
              <a:t>Issues affecting only disabled students</a:t>
            </a:r>
          </a:p>
          <a:p>
            <a:r>
              <a:rPr lang="en-US" sz="2600" dirty="0"/>
              <a:t>Changes to course provision; communications; access to support and reasonable adjustments.</a:t>
            </a:r>
          </a:p>
          <a:p>
            <a:endParaRPr lang="en-US" sz="2600" dirty="0"/>
          </a:p>
          <a:p>
            <a:endParaRPr lang="en-US" sz="2600" dirty="0"/>
          </a:p>
          <a:p>
            <a:pPr lvl="1"/>
            <a:endParaRPr lang="en-US" sz="2600" dirty="0"/>
          </a:p>
          <a:p>
            <a:pPr lvl="2"/>
            <a:endParaRPr lang="en-US" sz="2600" dirty="0"/>
          </a:p>
          <a:p>
            <a:pPr lvl="1"/>
            <a:endParaRPr lang="en-US" sz="2600" dirty="0"/>
          </a:p>
          <a:p>
            <a:endParaRPr lang="en-US" sz="2600" dirty="0"/>
          </a:p>
          <a:p>
            <a:endParaRPr lang="en-US" sz="2600" dirty="0"/>
          </a:p>
        </p:txBody>
      </p:sp>
      <p:pic>
        <p:nvPicPr>
          <p:cNvPr id="5" name="Picture 4" descr="Woman in a library">
            <a:extLst>
              <a:ext uri="{FF2B5EF4-FFF2-40B4-BE49-F238E27FC236}">
                <a16:creationId xmlns:a16="http://schemas.microsoft.com/office/drawing/2014/main" id="{06FE5620-5282-EA25-7109-6A4857D0A9CE}"/>
              </a:ext>
            </a:extLst>
          </p:cNvPr>
          <p:cNvPicPr>
            <a:picLocks noChangeAspect="1"/>
          </p:cNvPicPr>
          <p:nvPr/>
        </p:nvPicPr>
        <p:blipFill rotWithShape="1">
          <a:blip r:embed="rId3">
            <a:extLst>
              <a:ext uri="{28A0092B-C50C-407E-A947-70E740481C1C}">
                <a14:useLocalDpi xmlns:a14="http://schemas.microsoft.com/office/drawing/2010/main" val="0"/>
              </a:ext>
            </a:extLst>
          </a:blip>
          <a:srcRect l="15342" r="18081"/>
          <a:stretch/>
        </p:blipFill>
        <p:spPr>
          <a:xfrm>
            <a:off x="0" y="1907551"/>
            <a:ext cx="4954306" cy="4965947"/>
          </a:xfrm>
          <a:prstGeom prst="rect">
            <a:avLst/>
          </a:prstGeom>
        </p:spPr>
      </p:pic>
    </p:spTree>
    <p:extLst>
      <p:ext uri="{BB962C8B-B14F-4D97-AF65-F5344CB8AC3E}">
        <p14:creationId xmlns:p14="http://schemas.microsoft.com/office/powerpoint/2010/main" val="3510386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F69B1-70D6-48F6-A13D-F49A73BF6759}"/>
              </a:ext>
            </a:extLst>
          </p:cNvPr>
          <p:cNvSpPr>
            <a:spLocks noGrp="1"/>
          </p:cNvSpPr>
          <p:nvPr>
            <p:ph type="title"/>
          </p:nvPr>
        </p:nvSpPr>
        <p:spPr>
          <a:xfrm>
            <a:off x="401639" y="392543"/>
            <a:ext cx="8951911" cy="1325563"/>
          </a:xfrm>
        </p:spPr>
        <p:txBody>
          <a:bodyPr>
            <a:normAutofit/>
          </a:bodyPr>
          <a:lstStyle/>
          <a:p>
            <a:r>
              <a:rPr lang="en-US" b="1" dirty="0">
                <a:solidFill>
                  <a:schemeClr val="bg1"/>
                </a:solidFill>
                <a:latin typeface="Segoe UI Semibold"/>
                <a:cs typeface="Segoe UI Semibold"/>
              </a:rPr>
              <a:t>Academic Appeals</a:t>
            </a:r>
            <a:endParaRPr lang="en-GB" b="1" dirty="0">
              <a:solidFill>
                <a:srgbClr val="00838F"/>
              </a:solidFill>
              <a:highlight>
                <a:srgbClr val="FFFF00"/>
              </a:highlight>
              <a:latin typeface="Segoe UI Semibold"/>
              <a:cs typeface="Segoe UI Semibold"/>
            </a:endParaRPr>
          </a:p>
        </p:txBody>
      </p:sp>
      <p:sp>
        <p:nvSpPr>
          <p:cNvPr id="7" name="TextBox 6">
            <a:extLst>
              <a:ext uri="{FF2B5EF4-FFF2-40B4-BE49-F238E27FC236}">
                <a16:creationId xmlns:a16="http://schemas.microsoft.com/office/drawing/2014/main" id="{73D38104-D2C4-3A8A-5505-09710CA78ED9}"/>
              </a:ext>
            </a:extLst>
          </p:cNvPr>
          <p:cNvSpPr txBox="1"/>
          <p:nvPr/>
        </p:nvSpPr>
        <p:spPr>
          <a:xfrm>
            <a:off x="618616" y="2796623"/>
            <a:ext cx="4480327" cy="3171044"/>
          </a:xfrm>
          <a:prstGeom prst="rect">
            <a:avLst/>
          </a:prstGeom>
          <a:noFill/>
        </p:spPr>
        <p:txBody>
          <a:bodyPr wrap="square">
            <a:noAutofit/>
          </a:bodyPr>
          <a:lstStyle/>
          <a:p>
            <a:pPr marL="342900" marR="0" lvl="0" indent="-342900" algn="l" defTabSz="914400" rtl="0" eaLnBrk="1" fontAlgn="auto" latinLnBrk="0" hangingPunct="1">
              <a:lnSpc>
                <a:spcPct val="130000"/>
              </a:lnSpc>
              <a:spcBef>
                <a:spcPts val="0"/>
              </a:spcBef>
              <a:spcAft>
                <a:spcPts val="1200"/>
              </a:spcAft>
              <a:buClr>
                <a:srgbClr val="B11060"/>
              </a:buClr>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0000"/>
                </a:solidFill>
                <a:effectLst/>
                <a:uLnTx/>
                <a:uFillTx/>
                <a:latin typeface="Segoe UI Light"/>
                <a:ea typeface="+mn-ea"/>
                <a:cs typeface="+mn-cs"/>
              </a:rPr>
              <a:t>Largest category of complaints to the OIA</a:t>
            </a:r>
          </a:p>
          <a:p>
            <a:pPr marL="342900" marR="0" lvl="0" indent="-342900" algn="l" defTabSz="914400" rtl="0" eaLnBrk="1" fontAlgn="auto" latinLnBrk="0" hangingPunct="1">
              <a:lnSpc>
                <a:spcPct val="130000"/>
              </a:lnSpc>
              <a:spcBef>
                <a:spcPts val="0"/>
              </a:spcBef>
              <a:spcAft>
                <a:spcPts val="1200"/>
              </a:spcAft>
              <a:buClr>
                <a:srgbClr val="B11060"/>
              </a:buClr>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0000"/>
                </a:solidFill>
                <a:effectLst/>
                <a:uLnTx/>
                <a:uFillTx/>
                <a:latin typeface="Segoe UI Light"/>
                <a:ea typeface="+mn-ea"/>
                <a:cs typeface="+mn-cs"/>
              </a:rPr>
              <a:t>Barriers to complaining</a:t>
            </a:r>
          </a:p>
          <a:p>
            <a:pPr marL="342900" marR="0" lvl="0" indent="-342900" algn="l" defTabSz="914400" rtl="0" eaLnBrk="1" fontAlgn="auto" latinLnBrk="0" hangingPunct="1">
              <a:lnSpc>
                <a:spcPct val="130000"/>
              </a:lnSpc>
              <a:spcBef>
                <a:spcPts val="0"/>
              </a:spcBef>
              <a:spcAft>
                <a:spcPts val="1200"/>
              </a:spcAft>
              <a:buClr>
                <a:srgbClr val="B11060"/>
              </a:buClr>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0000"/>
                </a:solidFill>
                <a:effectLst/>
                <a:uLnTx/>
                <a:uFillTx/>
                <a:latin typeface="Segoe UI Light"/>
                <a:ea typeface="+mn-ea"/>
                <a:cs typeface="+mn-cs"/>
              </a:rPr>
              <a:t>Evidence</a:t>
            </a:r>
          </a:p>
          <a:p>
            <a:pPr marL="342900" marR="0" lvl="0" indent="-342900" algn="l" defTabSz="914400" rtl="0" eaLnBrk="1" fontAlgn="auto" latinLnBrk="0" hangingPunct="1">
              <a:lnSpc>
                <a:spcPct val="130000"/>
              </a:lnSpc>
              <a:spcBef>
                <a:spcPts val="0"/>
              </a:spcBef>
              <a:spcAft>
                <a:spcPts val="1200"/>
              </a:spcAft>
              <a:buClr>
                <a:srgbClr val="B11060"/>
              </a:buClr>
              <a:buSzTx/>
              <a:buFont typeface="Wingdings" panose="05000000000000000000" pitchFamily="2" charset="2"/>
              <a:buChar char="§"/>
              <a:tabLst/>
              <a:defRPr/>
            </a:pPr>
            <a:r>
              <a:rPr kumimoji="0" lang="en-US" sz="2600" b="0" i="0" u="none" strike="noStrike" kern="1200" cap="none" spc="0" normalizeH="0" baseline="0" noProof="0" dirty="0">
                <a:ln>
                  <a:noFill/>
                </a:ln>
                <a:solidFill>
                  <a:srgbClr val="000000"/>
                </a:solidFill>
                <a:effectLst/>
                <a:uLnTx/>
                <a:uFillTx/>
                <a:latin typeface="Segoe UI Light"/>
                <a:ea typeface="+mn-ea"/>
                <a:cs typeface="+mn-cs"/>
              </a:rPr>
              <a:t>Flexibility</a:t>
            </a:r>
          </a:p>
          <a:p>
            <a:pPr marL="800100" marR="0" lvl="1" indent="-342900" algn="l" defTabSz="914400" rtl="0" eaLnBrk="1" fontAlgn="auto" latinLnBrk="0" hangingPunct="1">
              <a:lnSpc>
                <a:spcPct val="130000"/>
              </a:lnSpc>
              <a:spcBef>
                <a:spcPts val="0"/>
              </a:spcBef>
              <a:spcAft>
                <a:spcPts val="1200"/>
              </a:spcAft>
              <a:buClr>
                <a:srgbClr val="B11060"/>
              </a:buClr>
              <a:buSzTx/>
              <a:buFont typeface="Wingdings" panose="05000000000000000000" pitchFamily="2" charset="2"/>
              <a:buChar char="§"/>
              <a:tabLst/>
              <a:defRPr/>
            </a:pPr>
            <a:endParaRPr kumimoji="0" lang="en-US" sz="2600" b="0" i="0" u="none" strike="noStrike" kern="1200" cap="none" spc="0" normalizeH="0" baseline="0" noProof="0" dirty="0">
              <a:ln>
                <a:noFill/>
              </a:ln>
              <a:solidFill>
                <a:srgbClr val="000000"/>
              </a:solidFill>
              <a:effectLst/>
              <a:uLnTx/>
              <a:uFillTx/>
              <a:latin typeface="Segoe UI Light"/>
              <a:ea typeface="+mn-ea"/>
              <a:cs typeface="+mn-cs"/>
            </a:endParaRPr>
          </a:p>
          <a:p>
            <a:pPr marL="342900" marR="0" lvl="0" indent="-342900" algn="l" defTabSz="914400" rtl="0" eaLnBrk="1" fontAlgn="auto" latinLnBrk="0" hangingPunct="1">
              <a:lnSpc>
                <a:spcPct val="130000"/>
              </a:lnSpc>
              <a:spcBef>
                <a:spcPts val="0"/>
              </a:spcBef>
              <a:spcAft>
                <a:spcPts val="1200"/>
              </a:spcAft>
              <a:buClr>
                <a:srgbClr val="B11060"/>
              </a:buClr>
              <a:buSzTx/>
              <a:buFont typeface="Wingdings" panose="05000000000000000000" pitchFamily="2" charset="2"/>
              <a:buChar char="§"/>
              <a:tabLst/>
              <a:defRPr/>
            </a:pPr>
            <a:endParaRPr kumimoji="0" lang="en-US" sz="2600" b="0" i="0" u="none" strike="noStrike" kern="1200" cap="none" spc="0" normalizeH="0" baseline="0" noProof="0" dirty="0">
              <a:ln>
                <a:noFill/>
              </a:ln>
              <a:solidFill>
                <a:srgbClr val="000000"/>
              </a:solidFill>
              <a:effectLst/>
              <a:uLnTx/>
              <a:uFillTx/>
              <a:latin typeface="Segoe UI Light"/>
              <a:ea typeface="+mn-ea"/>
              <a:cs typeface="+mn-cs"/>
            </a:endParaRPr>
          </a:p>
        </p:txBody>
      </p:sp>
      <p:pic>
        <p:nvPicPr>
          <p:cNvPr id="4" name="Picture 3" descr="Drawn maze with white chalk on blackboard">
            <a:extLst>
              <a:ext uri="{FF2B5EF4-FFF2-40B4-BE49-F238E27FC236}">
                <a16:creationId xmlns:a16="http://schemas.microsoft.com/office/drawing/2014/main" id="{426928AE-593F-5FC3-1AF4-D8B61F9C3FF6}"/>
              </a:ext>
            </a:extLst>
          </p:cNvPr>
          <p:cNvPicPr>
            <a:picLocks noChangeAspect="1"/>
          </p:cNvPicPr>
          <p:nvPr/>
        </p:nvPicPr>
        <p:blipFill rotWithShape="1">
          <a:blip r:embed="rId3">
            <a:extLst>
              <a:ext uri="{28A0092B-C50C-407E-A947-70E740481C1C}">
                <a14:useLocalDpi xmlns:a14="http://schemas.microsoft.com/office/drawing/2010/main" val="0"/>
              </a:ext>
            </a:extLst>
          </a:blip>
          <a:srcRect l="5320" r="20457"/>
          <a:stretch/>
        </p:blipFill>
        <p:spPr>
          <a:xfrm>
            <a:off x="6648767" y="1890793"/>
            <a:ext cx="5548393" cy="4982705"/>
          </a:xfrm>
          <a:prstGeom prst="rect">
            <a:avLst/>
          </a:prstGeom>
        </p:spPr>
      </p:pic>
    </p:spTree>
    <p:extLst>
      <p:ext uri="{BB962C8B-B14F-4D97-AF65-F5344CB8AC3E}">
        <p14:creationId xmlns:p14="http://schemas.microsoft.com/office/powerpoint/2010/main" val="3712756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D580E1-209A-488D-A94F-3F451D6B1846}"/>
              </a:ext>
            </a:extLst>
          </p:cNvPr>
          <p:cNvSpPr txBox="1">
            <a:spLocks noChangeArrowheads="1"/>
          </p:cNvSpPr>
          <p:nvPr/>
        </p:nvSpPr>
        <p:spPr bwMode="auto">
          <a:xfrm>
            <a:off x="616622" y="334494"/>
            <a:ext cx="8045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altLang="en-US" sz="4400" b="1" i="0" u="none" strike="noStrike" kern="1200" cap="none" spc="0" normalizeH="0" baseline="0" noProof="0" dirty="0">
                <a:ln>
                  <a:noFill/>
                </a:ln>
                <a:solidFill>
                  <a:prstClr val="white"/>
                </a:solidFill>
                <a:effectLst/>
                <a:uLnTx/>
                <a:uFillTx/>
                <a:latin typeface="Segoe UI Semibold" panose="020B0702040204020203" pitchFamily="34" charset="0"/>
                <a:ea typeface="+mj-ea"/>
                <a:cs typeface="Segoe UI Semibold" panose="020B0702040204020203" pitchFamily="34" charset="0"/>
              </a:rPr>
              <a:t>The OIA &amp; Student Representative Bodies</a:t>
            </a:r>
          </a:p>
        </p:txBody>
      </p:sp>
      <p:sp>
        <p:nvSpPr>
          <p:cNvPr id="5" name="Content Placeholder 2">
            <a:extLst>
              <a:ext uri="{FF2B5EF4-FFF2-40B4-BE49-F238E27FC236}">
                <a16:creationId xmlns:a16="http://schemas.microsoft.com/office/drawing/2014/main" id="{29D7782B-45A5-4AA6-8411-B962ECBA7415}"/>
              </a:ext>
            </a:extLst>
          </p:cNvPr>
          <p:cNvSpPr txBox="1">
            <a:spLocks noChangeArrowheads="1"/>
          </p:cNvSpPr>
          <p:nvPr/>
        </p:nvSpPr>
        <p:spPr bwMode="auto">
          <a:xfrm>
            <a:off x="616622" y="2410901"/>
            <a:ext cx="5845138"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kumimoji="0" lang="en-GB" altLang="en-US"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Raise awareness of the Scheme</a:t>
            </a:r>
          </a:p>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kumimoji="0" lang="en-GB" altLang="en-US"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Providers and SRBs exchange learning gained from complaints.</a:t>
            </a:r>
          </a:p>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kumimoji="0" lang="en-GB" altLang="en-US"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Working with providers to improve regulations and procedures</a:t>
            </a:r>
          </a:p>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kumimoji="0" lang="en-GB" altLang="en-US"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Collect and represent the views of the student body</a:t>
            </a:r>
          </a:p>
          <a:p>
            <a:pPr marL="228600" marR="0" lvl="0" indent="-228600" algn="l" defTabSz="914400" rtl="0" eaLnBrk="1" fontAlgn="base" latinLnBrk="0" hangingPunct="1">
              <a:lnSpc>
                <a:spcPct val="100000"/>
              </a:lnSpc>
              <a:spcBef>
                <a:spcPts val="1000"/>
              </a:spcBef>
              <a:spcAft>
                <a:spcPct val="0"/>
              </a:spcAft>
              <a:buClr>
                <a:srgbClr val="B80064"/>
              </a:buClr>
              <a:buSzTx/>
              <a:buFont typeface="Wingdings" panose="05000000000000000000" pitchFamily="2" charset="2"/>
              <a:buChar char="§"/>
              <a:tabLst/>
              <a:defRPr/>
            </a:pPr>
            <a:r>
              <a:rPr lang="en-GB" altLang="en-US" dirty="0">
                <a:solidFill>
                  <a:prstClr val="black"/>
                </a:solidFill>
                <a:latin typeface="Segoe UI Light" panose="020B0502040204020203" pitchFamily="34" charset="0"/>
                <a:cs typeface="Segoe UI Light" panose="020B0502040204020203" pitchFamily="34" charset="0"/>
              </a:rPr>
              <a:t>Representing students!</a:t>
            </a:r>
            <a:endParaRPr kumimoji="0" lang="en-GB" altLang="en-US"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pic>
        <p:nvPicPr>
          <p:cNvPr id="8" name="Picture 7" descr="Woman in virtual therapy">
            <a:extLst>
              <a:ext uri="{FF2B5EF4-FFF2-40B4-BE49-F238E27FC236}">
                <a16:creationId xmlns:a16="http://schemas.microsoft.com/office/drawing/2014/main" id="{93BB7100-A9A3-FFC0-0781-DD749C6C25F1}"/>
              </a:ext>
            </a:extLst>
          </p:cNvPr>
          <p:cNvPicPr>
            <a:picLocks noChangeAspect="1"/>
          </p:cNvPicPr>
          <p:nvPr/>
        </p:nvPicPr>
        <p:blipFill rotWithShape="1">
          <a:blip r:embed="rId3">
            <a:extLst>
              <a:ext uri="{28A0092B-C50C-407E-A947-70E740481C1C}">
                <a14:useLocalDpi xmlns:a14="http://schemas.microsoft.com/office/drawing/2010/main" val="0"/>
              </a:ext>
            </a:extLst>
          </a:blip>
          <a:srcRect l="13174" t="2607" r="11703" b="-2133"/>
          <a:stretch/>
        </p:blipFill>
        <p:spPr>
          <a:xfrm>
            <a:off x="6461761" y="1906312"/>
            <a:ext cx="5730240" cy="5063652"/>
          </a:xfrm>
          <a:prstGeom prst="rect">
            <a:avLst/>
          </a:prstGeom>
        </p:spPr>
      </p:pic>
    </p:spTree>
    <p:extLst>
      <p:ext uri="{BB962C8B-B14F-4D97-AF65-F5344CB8AC3E}">
        <p14:creationId xmlns:p14="http://schemas.microsoft.com/office/powerpoint/2010/main" val="3586261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5F3D-82F1-4C42-9DCA-5645BC0F46EE}"/>
              </a:ext>
            </a:extLst>
          </p:cNvPr>
          <p:cNvSpPr>
            <a:spLocks noGrp="1"/>
          </p:cNvSpPr>
          <p:nvPr>
            <p:ph type="title"/>
          </p:nvPr>
        </p:nvSpPr>
        <p:spPr/>
        <p:txBody>
          <a:bodyPr/>
          <a:lstStyle/>
          <a:p>
            <a:r>
              <a:rPr lang="en-US" b="1" dirty="0">
                <a:solidFill>
                  <a:schemeClr val="bg1"/>
                </a:solidFill>
                <a:latin typeface="Segoe UI Semibold"/>
                <a:cs typeface="Segoe UI Semibold"/>
              </a:rPr>
              <a:t>SRB Toolkit </a:t>
            </a:r>
            <a:endParaRPr lang="en-GB" b="1" dirty="0">
              <a:solidFill>
                <a:schemeClr val="bg1"/>
              </a:solidFill>
              <a:latin typeface="Segoe UI Semibold"/>
              <a:cs typeface="Segoe UI Semibold"/>
            </a:endParaRPr>
          </a:p>
        </p:txBody>
      </p:sp>
      <p:sp>
        <p:nvSpPr>
          <p:cNvPr id="6" name="TextBox 5">
            <a:extLst>
              <a:ext uri="{FF2B5EF4-FFF2-40B4-BE49-F238E27FC236}">
                <a16:creationId xmlns:a16="http://schemas.microsoft.com/office/drawing/2014/main" id="{98FEB3E4-7C23-47A8-9946-41B72998BEFA}"/>
              </a:ext>
            </a:extLst>
          </p:cNvPr>
          <p:cNvSpPr txBox="1"/>
          <p:nvPr/>
        </p:nvSpPr>
        <p:spPr>
          <a:xfrm>
            <a:off x="1143000" y="6172200"/>
            <a:ext cx="9894289" cy="461665"/>
          </a:xfrm>
          <a:prstGeom prst="rect">
            <a:avLst/>
          </a:prstGeom>
          <a:noFill/>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a:endParaRPr>
          </a:p>
        </p:txBody>
      </p:sp>
      <p:pic>
        <p:nvPicPr>
          <p:cNvPr id="5" name="Picture 4" descr="Quick guide front cover">
            <a:extLst>
              <a:ext uri="{FF2B5EF4-FFF2-40B4-BE49-F238E27FC236}">
                <a16:creationId xmlns:a16="http://schemas.microsoft.com/office/drawing/2014/main" id="{61DF18A5-59CA-C5A6-70BC-B26FE750B8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87583">
            <a:off x="8146337" y="2125295"/>
            <a:ext cx="3787037" cy="5297205"/>
          </a:xfrm>
          <a:prstGeom prst="rect">
            <a:avLst/>
          </a:prstGeom>
          <a:ln>
            <a:noFill/>
          </a:ln>
          <a:effectLst>
            <a:outerShdw blurRad="292100" dist="139700" dir="2700000" algn="tl" rotWithShape="0">
              <a:srgbClr val="333333">
                <a:alpha val="65000"/>
              </a:srgbClr>
            </a:outerShdw>
          </a:effectLst>
        </p:spPr>
      </p:pic>
      <p:pic>
        <p:nvPicPr>
          <p:cNvPr id="8" name="Picture 7" descr="accessing our scheme front cover">
            <a:extLst>
              <a:ext uri="{FF2B5EF4-FFF2-40B4-BE49-F238E27FC236}">
                <a16:creationId xmlns:a16="http://schemas.microsoft.com/office/drawing/2014/main" id="{D0E18395-4489-62C2-617C-81F9F29957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218760">
            <a:off x="183317" y="2215150"/>
            <a:ext cx="3611185" cy="5118909"/>
          </a:xfrm>
          <a:prstGeom prst="rect">
            <a:avLst/>
          </a:prstGeom>
          <a:ln>
            <a:noFill/>
          </a:ln>
          <a:effectLst>
            <a:outerShdw blurRad="292100" dist="139700" dir="2700000" algn="tl" rotWithShape="0">
              <a:srgbClr val="333333">
                <a:alpha val="65000"/>
              </a:srgbClr>
            </a:outerShdw>
          </a:effectLst>
        </p:spPr>
      </p:pic>
      <p:pic>
        <p:nvPicPr>
          <p:cNvPr id="12" name="Content Placeholder 3" descr="things to consider screenshot">
            <a:extLst>
              <a:ext uri="{FF2B5EF4-FFF2-40B4-BE49-F238E27FC236}">
                <a16:creationId xmlns:a16="http://schemas.microsoft.com/office/drawing/2014/main" id="{2C3D07C1-B444-B5E7-16EA-E7B7B9B1AC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04344">
            <a:off x="3745748" y="2318374"/>
            <a:ext cx="4528291" cy="4558911"/>
          </a:xfrm>
          <a:prstGeom prst="rect">
            <a:avLst/>
          </a:prstGeom>
        </p:spPr>
      </p:pic>
      <p:sp>
        <p:nvSpPr>
          <p:cNvPr id="3" name="TextBox 2">
            <a:extLst>
              <a:ext uri="{FF2B5EF4-FFF2-40B4-BE49-F238E27FC236}">
                <a16:creationId xmlns:a16="http://schemas.microsoft.com/office/drawing/2014/main" id="{84F614C1-ECBC-CC0F-92EA-30E82739F223}"/>
              </a:ext>
            </a:extLst>
          </p:cNvPr>
          <p:cNvSpPr txBox="1"/>
          <p:nvPr/>
        </p:nvSpPr>
        <p:spPr>
          <a:xfrm>
            <a:off x="3690503" y="5763577"/>
            <a:ext cx="4435707" cy="817245"/>
          </a:xfrm>
          <a:prstGeom prst="roundRect">
            <a:avLst/>
          </a:prstGeom>
          <a:solidFill>
            <a:srgbClr val="F18C0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838F"/>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https://www.oiahe.org.uk/student-advisers/toolkit-for-student-representative-bodies/</a:t>
            </a:r>
            <a:endParaRPr lang="en-GB" sz="1400">
              <a:solidFill>
                <a:srgbClr val="00838F"/>
              </a:solidFill>
              <a:latin typeface="Segoe UI Semibold" panose="020B0702040204020203" pitchFamily="34" charset="0"/>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Segoe UI Semibold"/>
              <a:ea typeface="+mn-ea"/>
              <a:cs typeface="+mn-cs"/>
            </a:endParaRPr>
          </a:p>
        </p:txBody>
      </p:sp>
    </p:spTree>
    <p:extLst>
      <p:ext uri="{BB962C8B-B14F-4D97-AF65-F5344CB8AC3E}">
        <p14:creationId xmlns:p14="http://schemas.microsoft.com/office/powerpoint/2010/main" val="1918994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fferent colored question marks">
            <a:extLst>
              <a:ext uri="{FF2B5EF4-FFF2-40B4-BE49-F238E27FC236}">
                <a16:creationId xmlns:a16="http://schemas.microsoft.com/office/drawing/2014/main" id="{38A0576E-DAEE-458F-A0C9-B1DB7A6C4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 y="0"/>
            <a:ext cx="12191551" cy="6858000"/>
          </a:xfrm>
          <a:prstGeom prst="rect">
            <a:avLst/>
          </a:prstGeom>
        </p:spPr>
      </p:pic>
      <p:sp>
        <p:nvSpPr>
          <p:cNvPr id="5" name="Title 1">
            <a:extLst>
              <a:ext uri="{FF2B5EF4-FFF2-40B4-BE49-F238E27FC236}">
                <a16:creationId xmlns:a16="http://schemas.microsoft.com/office/drawing/2014/main" id="{3C0A9F76-86E4-4079-AE1B-A948DE6D3A87}"/>
              </a:ext>
            </a:extLst>
          </p:cNvPr>
          <p:cNvSpPr>
            <a:spLocks noGrp="1"/>
          </p:cNvSpPr>
          <p:nvPr>
            <p:ph type="ctrTitle"/>
          </p:nvPr>
        </p:nvSpPr>
        <p:spPr>
          <a:xfrm>
            <a:off x="6096000" y="4622800"/>
            <a:ext cx="5715000" cy="1524000"/>
          </a:xfrm>
          <a:solidFill>
            <a:srgbClr val="0095AA"/>
          </a:solidFill>
          <a:ln w="76200">
            <a:solidFill>
              <a:schemeClr val="bg1"/>
            </a:solidFill>
          </a:ln>
        </p:spPr>
        <p:txBody>
          <a:bodyPr rtlCol="0">
            <a:normAutofit/>
          </a:bodyPr>
          <a:lstStyle/>
          <a:p>
            <a:pPr algn="l" fontAlgn="auto">
              <a:spcAft>
                <a:spcPts val="0"/>
              </a:spcAft>
              <a:defRPr/>
            </a:pPr>
            <a:r>
              <a:rPr lang="en-GB" b="1">
                <a:solidFill>
                  <a:schemeClr val="bg1"/>
                </a:solidFill>
                <a:latin typeface="Segoe UI Semibold" panose="020B0702040204020203" pitchFamily="34" charset="0"/>
                <a:cs typeface="Segoe UI Semibold" panose="020B0702040204020203" pitchFamily="34" charset="0"/>
              </a:rPr>
              <a:t>Any Questions?</a:t>
            </a:r>
            <a:br>
              <a:rPr lang="en-GB" b="1">
                <a:solidFill>
                  <a:srgbClr val="C5006C"/>
                </a:solidFill>
                <a:latin typeface="Segoe UI Semibold" panose="020B0702040204020203" pitchFamily="34" charset="0"/>
                <a:cs typeface="Segoe UI Semibold" panose="020B0702040204020203" pitchFamily="34" charset="0"/>
              </a:rPr>
            </a:br>
            <a:endParaRPr lang="en-GB" sz="2600" b="1">
              <a:solidFill>
                <a:srgbClr val="00838F"/>
              </a:solidFill>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189631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D1C06C-67F1-4028-874E-A40AB51FA59C}"/>
              </a:ext>
              <a:ext uri="{C183D7F6-B498-43B3-948B-1728B52AA6E4}">
                <adec:decorative xmlns:adec="http://schemas.microsoft.com/office/drawing/2017/decorative" val="1"/>
              </a:ext>
            </a:extLst>
          </p:cNvPr>
          <p:cNvSpPr/>
          <p:nvPr/>
        </p:nvSpPr>
        <p:spPr>
          <a:xfrm>
            <a:off x="0" y="543431"/>
            <a:ext cx="5746459" cy="869603"/>
          </a:xfrm>
          <a:prstGeom prst="rect">
            <a:avLst/>
          </a:prstGeom>
          <a:solidFill>
            <a:srgbClr val="B1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882" name="Title 1">
            <a:extLst>
              <a:ext uri="{FF2B5EF4-FFF2-40B4-BE49-F238E27FC236}">
                <a16:creationId xmlns:a16="http://schemas.microsoft.com/office/drawing/2014/main" id="{9C615E48-F42B-4AC5-A039-42B2720E8E32}"/>
              </a:ext>
            </a:extLst>
          </p:cNvPr>
          <p:cNvSpPr>
            <a:spLocks noGrp="1" noChangeArrowheads="1"/>
          </p:cNvSpPr>
          <p:nvPr>
            <p:ph type="title"/>
          </p:nvPr>
        </p:nvSpPr>
        <p:spPr/>
        <p:txBody>
          <a:bodyPr/>
          <a:lstStyle/>
          <a:p>
            <a:r>
              <a:rPr lang="en-GB" altLang="en-US" b="1" dirty="0">
                <a:solidFill>
                  <a:schemeClr val="bg1"/>
                </a:solidFill>
                <a:latin typeface="Segoe UI Semibold" panose="020B0702040204020203" pitchFamily="34" charset="0"/>
                <a:cs typeface="Segoe UI Semibold" panose="020B0702040204020203" pitchFamily="34" charset="0"/>
              </a:rPr>
              <a:t>How to contact us</a:t>
            </a:r>
          </a:p>
        </p:txBody>
      </p:sp>
    </p:spTree>
    <p:extLst>
      <p:ext uri="{BB962C8B-B14F-4D97-AF65-F5344CB8AC3E}">
        <p14:creationId xmlns:p14="http://schemas.microsoft.com/office/powerpoint/2010/main" val="2552174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rows pointing up">
            <a:extLst>
              <a:ext uri="{FF2B5EF4-FFF2-40B4-BE49-F238E27FC236}">
                <a16:creationId xmlns:a16="http://schemas.microsoft.com/office/drawing/2014/main" id="{A04D16D0-F7F4-1696-FDA2-7AA59EAC987C}"/>
              </a:ext>
            </a:extLst>
          </p:cNvPr>
          <p:cNvPicPr>
            <a:picLocks noChangeAspect="1"/>
          </p:cNvPicPr>
          <p:nvPr/>
        </p:nvPicPr>
        <p:blipFill rotWithShape="1">
          <a:blip r:embed="rId3">
            <a:extLst>
              <a:ext uri="{28A0092B-C50C-407E-A947-70E740481C1C}">
                <a14:useLocalDpi xmlns:a14="http://schemas.microsoft.com/office/drawing/2010/main" val="0"/>
              </a:ext>
            </a:extLst>
          </a:blip>
          <a:srcRect l="12439" t="17751" r="5633" b="2080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49219AE3-D421-461D-9A7E-E47F37C08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8078" y="371018"/>
            <a:ext cx="2346736" cy="1188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2">
            <a:extLst>
              <a:ext uri="{FF2B5EF4-FFF2-40B4-BE49-F238E27FC236}">
                <a16:creationId xmlns:a16="http://schemas.microsoft.com/office/drawing/2014/main" id="{74DE3A7E-209D-42D2-A191-8F3F8061D933}"/>
              </a:ext>
            </a:extLst>
          </p:cNvPr>
          <p:cNvPicPr>
            <a:picLocks noChangeAspect="1"/>
          </p:cNvPicPr>
          <p:nvPr/>
        </p:nvPicPr>
        <p:blipFill rotWithShape="1">
          <a:blip r:embed="rId5">
            <a:extLst>
              <a:ext uri="{28A0092B-C50C-407E-A947-70E740481C1C}">
                <a14:useLocalDpi xmlns:a14="http://schemas.microsoft.com/office/drawing/2010/main" val="0"/>
              </a:ext>
            </a:extLst>
          </a:blip>
          <a:srcRect l="43876" r="10004"/>
          <a:stretch/>
        </p:blipFill>
        <p:spPr>
          <a:xfrm>
            <a:off x="7440613" y="0"/>
            <a:ext cx="4751387" cy="6858000"/>
          </a:xfrm>
        </p:spPr>
      </p:pic>
      <p:sp>
        <p:nvSpPr>
          <p:cNvPr id="12" name="Title 3">
            <a:extLst>
              <a:ext uri="{FF2B5EF4-FFF2-40B4-BE49-F238E27FC236}">
                <a16:creationId xmlns:a16="http://schemas.microsoft.com/office/drawing/2014/main" id="{7F1BBBE3-E3A8-3C7D-706C-5185C805044D}"/>
              </a:ext>
            </a:extLst>
          </p:cNvPr>
          <p:cNvSpPr txBox="1">
            <a:spLocks/>
          </p:cNvSpPr>
          <p:nvPr/>
        </p:nvSpPr>
        <p:spPr>
          <a:xfrm>
            <a:off x="357186" y="965425"/>
            <a:ext cx="3490914" cy="872880"/>
          </a:xfrm>
          <a:prstGeom prst="rect">
            <a:avLst/>
          </a:prstGeom>
        </p:spPr>
        <p:txBody>
          <a:bodyPr vert="horz" lIns="91440" tIns="45720" rIns="91440" bIns="45720" rtlCol="0" anchor="b">
            <a:normAutofit/>
          </a:bodyPr>
          <a:lstStyle>
            <a:lvl1pPr algn="l" defTabSz="914400" rtl="0" eaLnBrk="1" latinLnBrk="0" hangingPunct="1">
              <a:lnSpc>
                <a:spcPct val="100000"/>
              </a:lnSpc>
              <a:spcBef>
                <a:spcPts val="1000"/>
              </a:spcBef>
              <a:buNone/>
              <a:defRPr sz="4400" kern="1200">
                <a:solidFill>
                  <a:schemeClr val="bg2"/>
                </a:solidFill>
                <a:latin typeface="Segoe UI Semibold" panose="020B0702040204020203" pitchFamily="34" charset="0"/>
                <a:ea typeface="+mj-ea"/>
                <a:cs typeface="Segoe UI Semibold" panose="020B0702040204020203" pitchFamily="34" charset="0"/>
              </a:defRPr>
            </a:lvl1pPr>
          </a:lstStyle>
          <a:p>
            <a:r>
              <a:rPr lang="en-US" sz="4800" b="1" dirty="0">
                <a:solidFill>
                  <a:srgbClr val="FFFFFF"/>
                </a:solidFill>
              </a:rPr>
              <a:t>OIA </a:t>
            </a:r>
            <a:r>
              <a:rPr kumimoji="0" lang="en-US" sz="4800" b="1" i="0" u="none" strike="noStrike" kern="1200" cap="none" spc="0" normalizeH="0" baseline="0" noProof="0" dirty="0">
                <a:ln>
                  <a:noFill/>
                </a:ln>
                <a:solidFill>
                  <a:srgbClr val="FFFFFF"/>
                </a:solidFill>
                <a:effectLst/>
                <a:uLnTx/>
                <a:uFillTx/>
                <a:latin typeface="Segoe UI Semibold" panose="020B0702040204020203" pitchFamily="34" charset="0"/>
                <a:ea typeface="+mj-ea"/>
                <a:cs typeface="Segoe UI Semibold" panose="020B0702040204020203" pitchFamily="34" charset="0"/>
              </a:rPr>
              <a:t>update</a:t>
            </a:r>
            <a:endParaRPr lang="en-GB" sz="4800" dirty="0"/>
          </a:p>
        </p:txBody>
      </p:sp>
    </p:spTree>
    <p:extLst>
      <p:ext uri="{BB962C8B-B14F-4D97-AF65-F5344CB8AC3E}">
        <p14:creationId xmlns:p14="http://schemas.microsoft.com/office/powerpoint/2010/main" val="3044375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22F6D5-4673-4B7B-BBCC-92802C3A42EE}"/>
              </a:ext>
            </a:extLst>
          </p:cNvPr>
          <p:cNvSpPr>
            <a:spLocks noGrp="1"/>
          </p:cNvSpPr>
          <p:nvPr>
            <p:ph type="title"/>
          </p:nvPr>
        </p:nvSpPr>
        <p:spPr>
          <a:xfrm>
            <a:off x="401639" y="290943"/>
            <a:ext cx="6712393" cy="1325563"/>
          </a:xfrm>
        </p:spPr>
        <p:txBody>
          <a:bodyPr/>
          <a:lstStyle/>
          <a:p>
            <a:r>
              <a:rPr lang="en-GB" b="1" dirty="0">
                <a:solidFill>
                  <a:schemeClr val="bg1"/>
                </a:solidFill>
                <a:latin typeface="Segoe UI Semibold" panose="020B0702040204020203" pitchFamily="34" charset="0"/>
                <a:cs typeface="Segoe UI Semibold" panose="020B0702040204020203" pitchFamily="34" charset="0"/>
              </a:rPr>
              <a:t>OIA – Useful Resources</a:t>
            </a:r>
          </a:p>
        </p:txBody>
      </p:sp>
      <p:sp>
        <p:nvSpPr>
          <p:cNvPr id="5" name="Content Placeholder 2">
            <a:extLst>
              <a:ext uri="{FF2B5EF4-FFF2-40B4-BE49-F238E27FC236}">
                <a16:creationId xmlns:a16="http://schemas.microsoft.com/office/drawing/2014/main" id="{5FFF0F12-ED9D-4B26-8ABE-D3F7B694797B}"/>
              </a:ext>
            </a:extLst>
          </p:cNvPr>
          <p:cNvSpPr>
            <a:spLocks noGrp="1"/>
          </p:cNvSpPr>
          <p:nvPr>
            <p:ph type="body" sz="quarter" idx="13"/>
          </p:nvPr>
        </p:nvSpPr>
        <p:spPr/>
        <p:txBody>
          <a:bodyPr>
            <a:noAutofit/>
          </a:bodyPr>
          <a:lstStyle/>
          <a:p>
            <a:pPr marL="342900" indent="-342900">
              <a:buFont typeface="Wingdings" panose="05000000000000000000" pitchFamily="2" charset="2"/>
              <a:buChar char="§"/>
            </a:pPr>
            <a:r>
              <a:rPr lang="en-GB" sz="2400" dirty="0">
                <a:solidFill>
                  <a:srgbClr val="00838F"/>
                </a:solidFill>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oiahe.org.uk/good-practice-framework</a:t>
            </a:r>
            <a:r>
              <a:rPr lang="en-GB" sz="2400" dirty="0">
                <a:solidFill>
                  <a:srgbClr val="00838F"/>
                </a:solidFill>
                <a:latin typeface="Segoe UI Semibold" panose="020B0702040204020203" pitchFamily="34" charset="0"/>
                <a:cs typeface="Segoe UI Semibold" panose="020B0702040204020203" pitchFamily="34" charset="0"/>
              </a:rPr>
              <a:t> </a:t>
            </a:r>
            <a:br>
              <a:rPr lang="en-GB" sz="2400" dirty="0">
                <a:latin typeface="Segoe UI Light" panose="020B0502040204020203" pitchFamily="34" charset="0"/>
                <a:cs typeface="Segoe UI Light" panose="020B0502040204020203" pitchFamily="34" charset="0"/>
              </a:rPr>
            </a:br>
            <a:r>
              <a:rPr lang="en-GB" sz="2400" dirty="0">
                <a:latin typeface="Segoe UI Light" panose="020B0502040204020203" pitchFamily="34" charset="0"/>
                <a:cs typeface="Segoe UI Light" panose="020B0502040204020203" pitchFamily="34" charset="0"/>
              </a:rPr>
              <a:t>Good Practice Framework</a:t>
            </a:r>
          </a:p>
          <a:p>
            <a:pPr marL="342900" indent="-342900">
              <a:buFont typeface="Wingdings" panose="05000000000000000000" pitchFamily="2" charset="2"/>
              <a:buChar char="§"/>
            </a:pPr>
            <a:r>
              <a:rPr lang="en-GB" sz="2400" dirty="0">
                <a:solidFill>
                  <a:srgbClr val="00838F"/>
                </a:solidFill>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oiahe.org.uk/resources-and-publications/learning-from-our-casework   </a:t>
            </a:r>
            <a:br>
              <a:rPr lang="en-GB" sz="2400" dirty="0">
                <a:latin typeface="Segoe UI Light" panose="020B0502040204020203" pitchFamily="34" charset="0"/>
                <a:cs typeface="Segoe UI Light" panose="020B0502040204020203" pitchFamily="34" charset="0"/>
              </a:rPr>
            </a:br>
            <a:r>
              <a:rPr lang="en-GB" sz="2400" dirty="0">
                <a:latin typeface="Segoe UI Light" panose="020B0502040204020203" pitchFamily="34" charset="0"/>
                <a:cs typeface="Segoe UI Light" panose="020B0502040204020203" pitchFamily="34" charset="0"/>
              </a:rPr>
              <a:t>Briefing and casework notes</a:t>
            </a:r>
          </a:p>
          <a:p>
            <a:pPr marL="342900" indent="-342900">
              <a:buFont typeface="Wingdings" panose="05000000000000000000" pitchFamily="2" charset="2"/>
              <a:buChar char="§"/>
            </a:pPr>
            <a:r>
              <a:rPr lang="en-GB" sz="2400" dirty="0">
                <a:solidFill>
                  <a:srgbClr val="00838F"/>
                </a:solidFill>
                <a:latin typeface="Segoe UI Semibold" panose="020B0702040204020203"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oiahe.org.uk/case-summaries</a:t>
            </a:r>
            <a:r>
              <a:rPr lang="en-GB" sz="2400" dirty="0">
                <a:solidFill>
                  <a:srgbClr val="00838F"/>
                </a:solidFill>
                <a:latin typeface="Segoe UI Semibold" panose="020B0702040204020203" pitchFamily="34" charset="0"/>
                <a:cs typeface="Segoe UI Semibold" panose="020B0702040204020203" pitchFamily="34" charset="0"/>
              </a:rPr>
              <a:t>   </a:t>
            </a:r>
            <a:br>
              <a:rPr lang="en-GB" sz="2400" dirty="0">
                <a:latin typeface="Segoe UI Light" panose="020B0502040204020203" pitchFamily="34" charset="0"/>
                <a:cs typeface="Segoe UI Light" panose="020B0502040204020203" pitchFamily="34" charset="0"/>
              </a:rPr>
            </a:br>
            <a:r>
              <a:rPr lang="en-GB" sz="2400" dirty="0"/>
              <a:t>Case summaries with keyword search </a:t>
            </a:r>
            <a:endParaRPr lang="en-GB" sz="2400" dirty="0">
              <a:latin typeface="Segoe UI Light" panose="020B0502040204020203" pitchFamily="34" charset="0"/>
              <a:cs typeface="Segoe UI Light" panose="020B0502040204020203" pitchFamily="34" charset="0"/>
            </a:endParaRPr>
          </a:p>
          <a:p>
            <a:pPr marL="342900" indent="-342900">
              <a:buFont typeface="Wingdings" panose="05000000000000000000" pitchFamily="2" charset="2"/>
              <a:buChar char="§"/>
            </a:pPr>
            <a:r>
              <a:rPr lang="en-GB" sz="2400" dirty="0">
                <a:solidFill>
                  <a:srgbClr val="00838F"/>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oiahe.org.uk/</a:t>
            </a:r>
            <a:r>
              <a:rPr lang="en-GB" sz="2400" dirty="0" err="1">
                <a:solidFill>
                  <a:srgbClr val="00838F"/>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srb</a:t>
            </a:r>
            <a:r>
              <a:rPr lang="en-GB" sz="2400" dirty="0">
                <a:solidFill>
                  <a:srgbClr val="00838F"/>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-toolkit</a:t>
            </a:r>
            <a:r>
              <a:rPr lang="en-GB" sz="2400" dirty="0">
                <a:solidFill>
                  <a:srgbClr val="00838F"/>
                </a:solidFill>
                <a:latin typeface="Segoe UI Semibold" panose="020B0702040204020203" pitchFamily="34" charset="0"/>
                <a:cs typeface="Segoe UI Semibold" panose="020B0702040204020203" pitchFamily="34" charset="0"/>
              </a:rPr>
              <a:t> </a:t>
            </a:r>
            <a:br>
              <a:rPr lang="en-GB" sz="2400" dirty="0">
                <a:latin typeface="Segoe UI Light" panose="020B0502040204020203" pitchFamily="34" charset="0"/>
                <a:cs typeface="Segoe UI Light" panose="020B0502040204020203" pitchFamily="34" charset="0"/>
              </a:rPr>
            </a:br>
            <a:r>
              <a:rPr lang="en-GB" sz="2400" dirty="0" err="1">
                <a:latin typeface="Segoe UI Light" panose="020B0502040204020203" pitchFamily="34" charset="0"/>
                <a:cs typeface="Segoe UI Light" panose="020B0502040204020203" pitchFamily="34" charset="0"/>
              </a:rPr>
              <a:t>Toolkit</a:t>
            </a:r>
            <a:r>
              <a:rPr lang="en-GB" sz="2400" dirty="0">
                <a:latin typeface="Segoe UI Light" panose="020B0502040204020203" pitchFamily="34" charset="0"/>
                <a:cs typeface="Segoe UI Light" panose="020B0502040204020203" pitchFamily="34" charset="0"/>
              </a:rPr>
              <a:t> of resources for Students’ Unions/Guilds/Associations</a:t>
            </a:r>
          </a:p>
          <a:p>
            <a:pPr marL="342900" indent="-342900">
              <a:buFont typeface="Wingdings" panose="05000000000000000000" pitchFamily="2" charset="2"/>
              <a:buChar char="§"/>
            </a:pPr>
            <a:r>
              <a:rPr lang="en-GB" sz="2400" dirty="0">
                <a:solidFill>
                  <a:srgbClr val="00838F"/>
                </a:solidFill>
                <a:latin typeface="Segoe UI Semibold" panose="020B0702040204020203"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oiahe.org.uk/annualreport2023</a:t>
            </a:r>
            <a:br>
              <a:rPr lang="en-GB" sz="2400" dirty="0">
                <a:latin typeface="Segoe UI Light" panose="020B0502040204020203" pitchFamily="34" charset="0"/>
                <a:cs typeface="Segoe UI Light" panose="020B0502040204020203" pitchFamily="34" charset="0"/>
              </a:rPr>
            </a:br>
            <a:r>
              <a:rPr lang="en-GB" sz="2400" dirty="0">
                <a:latin typeface="Segoe UI Light" panose="020B0502040204020203" pitchFamily="34" charset="0"/>
                <a:cs typeface="Segoe UI Light" panose="020B0502040204020203" pitchFamily="34" charset="0"/>
              </a:rPr>
              <a:t>Annual Report 2023</a:t>
            </a:r>
          </a:p>
          <a:p>
            <a:endParaRPr lang="en-GB" sz="2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000875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CB3E2D-0013-4530-B9D5-CE913FEA8A10}"/>
              </a:ext>
            </a:extLst>
          </p:cNvPr>
          <p:cNvSpPr>
            <a:spLocks noGrp="1"/>
          </p:cNvSpPr>
          <p:nvPr>
            <p:ph type="title"/>
          </p:nvPr>
        </p:nvSpPr>
        <p:spPr>
          <a:xfrm>
            <a:off x="173375" y="410517"/>
            <a:ext cx="4271963" cy="1432832"/>
          </a:xfrm>
        </p:spPr>
        <p:txBody>
          <a:bodyPr>
            <a:normAutofit/>
          </a:bodyPr>
          <a:lstStyle/>
          <a:p>
            <a:r>
              <a:rPr lang="en-US" sz="4000" b="1">
                <a:solidFill>
                  <a:srgbClr val="FFFFFF"/>
                </a:solidFill>
              </a:rPr>
              <a:t>OIA </a:t>
            </a:r>
            <a:r>
              <a:rPr lang="en-US" b="1">
                <a:solidFill>
                  <a:srgbClr val="FFFFFF"/>
                </a:solidFill>
              </a:rPr>
              <a:t>complaints</a:t>
            </a:r>
            <a:r>
              <a:rPr lang="en-US" sz="4000" b="1">
                <a:solidFill>
                  <a:srgbClr val="FFFFFF"/>
                </a:solidFill>
              </a:rPr>
              <a:t>: the big </a:t>
            </a:r>
            <a:r>
              <a:rPr lang="en-US" b="1">
                <a:solidFill>
                  <a:srgbClr val="FFFFFF"/>
                </a:solidFill>
              </a:rPr>
              <a:t>picture</a:t>
            </a:r>
            <a:endParaRPr lang="en-GB" sz="4000"/>
          </a:p>
        </p:txBody>
      </p:sp>
      <p:sp>
        <p:nvSpPr>
          <p:cNvPr id="5" name="Text Placeholder 4">
            <a:extLst>
              <a:ext uri="{FF2B5EF4-FFF2-40B4-BE49-F238E27FC236}">
                <a16:creationId xmlns:a16="http://schemas.microsoft.com/office/drawing/2014/main" id="{194297AE-CFF1-40BC-8FC1-9029C004BD01}"/>
              </a:ext>
            </a:extLst>
          </p:cNvPr>
          <p:cNvSpPr>
            <a:spLocks noGrp="1"/>
          </p:cNvSpPr>
          <p:nvPr>
            <p:ph type="body" sz="half" idx="2"/>
          </p:nvPr>
        </p:nvSpPr>
        <p:spPr>
          <a:xfrm>
            <a:off x="354146" y="2358852"/>
            <a:ext cx="3353558" cy="2705100"/>
          </a:xfrm>
        </p:spPr>
        <p:txBody>
          <a:bodyPr>
            <a:normAutofit/>
          </a:bodyPr>
          <a:lstStyle/>
          <a:p>
            <a:pPr algn="l" rtl="0" fontAlgn="base">
              <a:buClr>
                <a:schemeClr val="bg2"/>
              </a:buClr>
              <a:buFont typeface="Wingdings" panose="05000000000000000000" pitchFamily="2" charset="2"/>
              <a:buChar char="§"/>
            </a:pPr>
            <a:r>
              <a:rPr lang="en-US">
                <a:solidFill>
                  <a:srgbClr val="FFFFFF"/>
                </a:solidFill>
                <a:latin typeface="Segoe UI Semibold" panose="020B0702040204020203" pitchFamily="34" charset="0"/>
                <a:cs typeface="Segoe UI Semibold" panose="020B0702040204020203" pitchFamily="34" charset="0"/>
              </a:rPr>
              <a:t>3,137</a:t>
            </a:r>
            <a:r>
              <a:rPr lang="en-US">
                <a:solidFill>
                  <a:srgbClr val="FFFFFF"/>
                </a:solidFill>
              </a:rPr>
              <a:t> complaints </a:t>
            </a:r>
            <a:r>
              <a:rPr lang="en-US" b="1" u="sng">
                <a:solidFill>
                  <a:srgbClr val="FFFFFF"/>
                </a:solidFill>
              </a:rPr>
              <a:t>received</a:t>
            </a:r>
            <a:r>
              <a:rPr lang="en-US">
                <a:solidFill>
                  <a:srgbClr val="FFFFFF"/>
                </a:solidFill>
              </a:rPr>
              <a:t> in 2023</a:t>
            </a:r>
            <a:endParaRPr lang="en-US" i="0">
              <a:solidFill>
                <a:srgbClr val="000000"/>
              </a:solidFill>
              <a:effectLst/>
              <a:latin typeface="Arial" panose="020B0604020202020204" pitchFamily="34" charset="0"/>
            </a:endParaRPr>
          </a:p>
          <a:p>
            <a:pPr algn="l" rtl="0" fontAlgn="base">
              <a:buClr>
                <a:schemeClr val="bg2"/>
              </a:buClr>
              <a:buFont typeface="Wingdings" panose="05000000000000000000" pitchFamily="2" charset="2"/>
              <a:buChar char="§"/>
            </a:pPr>
            <a:r>
              <a:rPr lang="en-US">
                <a:solidFill>
                  <a:srgbClr val="FFFFFF"/>
                </a:solidFill>
                <a:latin typeface="Segoe UI Semibold" panose="020B0702040204020203" pitchFamily="34" charset="0"/>
                <a:cs typeface="Segoe UI Semibold" panose="020B0702040204020203" pitchFamily="34" charset="0"/>
              </a:rPr>
              <a:t>3,352</a:t>
            </a:r>
            <a:r>
              <a:rPr lang="en-US">
                <a:solidFill>
                  <a:srgbClr val="FFFFFF"/>
                </a:solidFill>
              </a:rPr>
              <a:t> </a:t>
            </a:r>
            <a:r>
              <a:rPr lang="en-US" i="0" u="none" strike="noStrike">
                <a:solidFill>
                  <a:srgbClr val="FFFFFF"/>
                </a:solidFill>
                <a:effectLst/>
                <a:latin typeface="Segoe UI Light" panose="020B0502040204020203" pitchFamily="34" charset="0"/>
              </a:rPr>
              <a:t>complaints </a:t>
            </a:r>
            <a:r>
              <a:rPr lang="en-US" b="1" i="0" u="sng" strike="noStrike">
                <a:solidFill>
                  <a:srgbClr val="FFFFFF"/>
                </a:solidFill>
                <a:effectLst/>
                <a:latin typeface="Segoe UI Light" panose="020B0502040204020203" pitchFamily="34" charset="0"/>
              </a:rPr>
              <a:t>closed</a:t>
            </a:r>
            <a:r>
              <a:rPr lang="en-US" i="0" u="none" strike="noStrike">
                <a:solidFill>
                  <a:srgbClr val="FFFFFF"/>
                </a:solidFill>
                <a:effectLst/>
                <a:latin typeface="Segoe UI Light" panose="020B0502040204020203" pitchFamily="34" charset="0"/>
              </a:rPr>
              <a:t> in 2023</a:t>
            </a:r>
            <a:endParaRPr lang="en-US" i="0">
              <a:solidFill>
                <a:srgbClr val="000000"/>
              </a:solidFill>
              <a:effectLst/>
              <a:latin typeface="Arial" panose="020B0604020202020204" pitchFamily="34" charset="0"/>
            </a:endParaRPr>
          </a:p>
        </p:txBody>
      </p:sp>
      <p:grpSp>
        <p:nvGrpSpPr>
          <p:cNvPr id="2" name="Group 1">
            <a:extLst>
              <a:ext uri="{FF2B5EF4-FFF2-40B4-BE49-F238E27FC236}">
                <a16:creationId xmlns:a16="http://schemas.microsoft.com/office/drawing/2014/main" id="{77E86BD3-AF95-5797-D103-7C4973D73901}"/>
              </a:ext>
            </a:extLst>
          </p:cNvPr>
          <p:cNvGrpSpPr/>
          <p:nvPr/>
        </p:nvGrpSpPr>
        <p:grpSpPr>
          <a:xfrm>
            <a:off x="5367584" y="1126933"/>
            <a:ext cx="6143491" cy="4405840"/>
            <a:chOff x="5367584" y="1126933"/>
            <a:chExt cx="6143491" cy="4405840"/>
          </a:xfrm>
        </p:grpSpPr>
        <p:graphicFrame>
          <p:nvGraphicFramePr>
            <p:cNvPr id="16" name="Chart 15" descr="Number of complaints received by the OIA">
              <a:extLst>
                <a:ext uri="{FF2B5EF4-FFF2-40B4-BE49-F238E27FC236}">
                  <a16:creationId xmlns:a16="http://schemas.microsoft.com/office/drawing/2014/main" id="{E548D711-F6DB-4E71-91A4-3600EF381989}"/>
                </a:ext>
              </a:extLst>
            </p:cNvPr>
            <p:cNvGraphicFramePr/>
            <p:nvPr/>
          </p:nvGraphicFramePr>
          <p:xfrm>
            <a:off x="5553348" y="1890032"/>
            <a:ext cx="5957727" cy="364274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FA5D6C62-F97A-414A-A3EA-B0DF4385B23F}"/>
                </a:ext>
              </a:extLst>
            </p:cNvPr>
            <p:cNvSpPr/>
            <p:nvPr/>
          </p:nvSpPr>
          <p:spPr>
            <a:xfrm>
              <a:off x="5367584" y="1126933"/>
              <a:ext cx="6143491" cy="461665"/>
            </a:xfrm>
            <a:prstGeom prst="rect">
              <a:avLst/>
            </a:prstGeom>
            <a:solidFill>
              <a:srgbClr val="00838F">
                <a:alpha val="1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GB" sz="2400" b="0"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rPr>
                <a:t>Number of complaints received by the OIA</a:t>
              </a:r>
            </a:p>
          </p:txBody>
        </p:sp>
      </p:grpSp>
    </p:spTree>
    <p:extLst>
      <p:ext uri="{BB962C8B-B14F-4D97-AF65-F5344CB8AC3E}">
        <p14:creationId xmlns:p14="http://schemas.microsoft.com/office/powerpoint/2010/main" val="243681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9B59-4E4C-8C5F-D601-50129E57196F}"/>
              </a:ext>
            </a:extLst>
          </p:cNvPr>
          <p:cNvSpPr>
            <a:spLocks noGrp="1"/>
          </p:cNvSpPr>
          <p:nvPr>
            <p:ph type="title"/>
          </p:nvPr>
        </p:nvSpPr>
        <p:spPr>
          <a:xfrm>
            <a:off x="401639" y="290943"/>
            <a:ext cx="8671340" cy="1325563"/>
          </a:xfrm>
        </p:spPr>
        <p:txBody>
          <a:bodyPr/>
          <a:lstStyle/>
          <a:p>
            <a:r>
              <a:rPr lang="en-GB"/>
              <a:t>Complaint category</a:t>
            </a:r>
          </a:p>
        </p:txBody>
      </p:sp>
      <p:sp>
        <p:nvSpPr>
          <p:cNvPr id="3" name="TextBox 2">
            <a:extLst>
              <a:ext uri="{FF2B5EF4-FFF2-40B4-BE49-F238E27FC236}">
                <a16:creationId xmlns:a16="http://schemas.microsoft.com/office/drawing/2014/main" id="{57000FA4-661B-ADC7-C851-871E4AB6679B}"/>
              </a:ext>
            </a:extLst>
          </p:cNvPr>
          <p:cNvSpPr txBox="1"/>
          <p:nvPr/>
        </p:nvSpPr>
        <p:spPr>
          <a:xfrm>
            <a:off x="401638" y="2017063"/>
            <a:ext cx="6585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4444"/>
                </a:solidFill>
                <a:effectLst/>
                <a:uLnTx/>
                <a:uFillTx/>
                <a:latin typeface="Segoe UI Semibold"/>
                <a:ea typeface="+mn-ea"/>
                <a:cs typeface="+mn-cs"/>
              </a:rPr>
              <a:t>Complaints received by complaint category</a:t>
            </a:r>
            <a:endParaRPr kumimoji="0" lang="en-GB" sz="2400" b="0" i="0" u="none" strike="noStrike" kern="1200" cap="none" spc="0" normalizeH="0" baseline="0" noProof="0">
              <a:ln>
                <a:noFill/>
              </a:ln>
              <a:solidFill>
                <a:srgbClr val="444444"/>
              </a:solidFill>
              <a:effectLst/>
              <a:uLnTx/>
              <a:uFillTx/>
              <a:latin typeface="Segoe UI Semibold"/>
              <a:ea typeface="+mn-ea"/>
              <a:cs typeface="+mn-cs"/>
            </a:endParaRPr>
          </a:p>
        </p:txBody>
      </p:sp>
      <p:pic>
        <p:nvPicPr>
          <p:cNvPr id="6" name="Picture 5" descr="A screen shot of a computer&#10;&#10;Description automatically generated">
            <a:extLst>
              <a:ext uri="{FF2B5EF4-FFF2-40B4-BE49-F238E27FC236}">
                <a16:creationId xmlns:a16="http://schemas.microsoft.com/office/drawing/2014/main" id="{3EF94BE2-7008-DFF8-BE08-9FE1BB563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278" y="2720102"/>
            <a:ext cx="9357317" cy="3447433"/>
          </a:xfrm>
          <a:prstGeom prst="rect">
            <a:avLst/>
          </a:prstGeom>
        </p:spPr>
      </p:pic>
    </p:spTree>
    <p:extLst>
      <p:ext uri="{BB962C8B-B14F-4D97-AF65-F5344CB8AC3E}">
        <p14:creationId xmlns:p14="http://schemas.microsoft.com/office/powerpoint/2010/main" val="1972482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2FBC9-0BF1-79F1-4DA3-2DA68929D1C3}"/>
              </a:ext>
            </a:extLst>
          </p:cNvPr>
          <p:cNvSpPr>
            <a:spLocks noGrp="1"/>
          </p:cNvSpPr>
          <p:nvPr>
            <p:ph type="title"/>
          </p:nvPr>
        </p:nvSpPr>
        <p:spPr>
          <a:xfrm>
            <a:off x="401639" y="290943"/>
            <a:ext cx="8621063" cy="1325563"/>
          </a:xfrm>
        </p:spPr>
        <p:txBody>
          <a:bodyPr>
            <a:normAutofit/>
          </a:bodyPr>
          <a:lstStyle/>
          <a:p>
            <a:r>
              <a:rPr lang="en-GB"/>
              <a:t>Outcome of complaints</a:t>
            </a:r>
          </a:p>
        </p:txBody>
      </p:sp>
      <p:sp>
        <p:nvSpPr>
          <p:cNvPr id="4" name="TextBox 3">
            <a:extLst>
              <a:ext uri="{FF2B5EF4-FFF2-40B4-BE49-F238E27FC236}">
                <a16:creationId xmlns:a16="http://schemas.microsoft.com/office/drawing/2014/main" id="{580B34D1-ABFA-5FA7-BC45-2BC5C1FC2533}"/>
              </a:ext>
            </a:extLst>
          </p:cNvPr>
          <p:cNvSpPr txBox="1"/>
          <p:nvPr/>
        </p:nvSpPr>
        <p:spPr>
          <a:xfrm>
            <a:off x="401638" y="2017063"/>
            <a:ext cx="6585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4444"/>
                </a:solidFill>
                <a:effectLst/>
                <a:uLnTx/>
                <a:uFillTx/>
                <a:latin typeface="Segoe UI Semibold"/>
                <a:ea typeface="+mn-ea"/>
                <a:cs typeface="+mn-cs"/>
              </a:rPr>
              <a:t>The outcome of complaints</a:t>
            </a:r>
            <a:endParaRPr kumimoji="0" lang="en-GB" sz="2400" b="0" i="0" u="none" strike="noStrike" kern="1200" cap="none" spc="0" normalizeH="0" baseline="0" noProof="0">
              <a:ln>
                <a:noFill/>
              </a:ln>
              <a:solidFill>
                <a:srgbClr val="444444"/>
              </a:solidFill>
              <a:effectLst/>
              <a:uLnTx/>
              <a:uFillTx/>
              <a:latin typeface="Segoe UI Semibold"/>
              <a:ea typeface="+mn-ea"/>
              <a:cs typeface="+mn-cs"/>
            </a:endParaRPr>
          </a:p>
        </p:txBody>
      </p:sp>
      <p:pic>
        <p:nvPicPr>
          <p:cNvPr id="6" name="Picture 5" descr="A screen shot of a pie chart&#10;&#10;Description automatically generated">
            <a:extLst>
              <a:ext uri="{FF2B5EF4-FFF2-40B4-BE49-F238E27FC236}">
                <a16:creationId xmlns:a16="http://schemas.microsoft.com/office/drawing/2014/main" id="{706945D7-8769-4390-FD42-944A2FB8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278" y="2735148"/>
            <a:ext cx="8985443" cy="3288250"/>
          </a:xfrm>
          <a:prstGeom prst="rect">
            <a:avLst/>
          </a:prstGeom>
        </p:spPr>
      </p:pic>
      <p:sp>
        <p:nvSpPr>
          <p:cNvPr id="3" name="TextBox 2">
            <a:extLst>
              <a:ext uri="{FF2B5EF4-FFF2-40B4-BE49-F238E27FC236}">
                <a16:creationId xmlns:a16="http://schemas.microsoft.com/office/drawing/2014/main" id="{D78D21CC-7F47-05B5-2EB6-FA3D70624F5E}"/>
              </a:ext>
            </a:extLst>
          </p:cNvPr>
          <p:cNvSpPr txBox="1"/>
          <p:nvPr/>
        </p:nvSpPr>
        <p:spPr>
          <a:xfrm>
            <a:off x="4540911" y="5956325"/>
            <a:ext cx="7304725" cy="646986"/>
          </a:xfrm>
          <a:prstGeom prst="roundRect">
            <a:avLst/>
          </a:prstGeom>
          <a:solidFill>
            <a:srgbClr val="F18C02"/>
          </a:solidFill>
        </p:spPr>
        <p:txBody>
          <a:bodyPr wrap="square">
            <a:spAutoFit/>
          </a:bodyPr>
          <a:lstStyle/>
          <a:p>
            <a:pPr marL="39600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rPr>
              <a:t>Learn more</a:t>
            </a:r>
          </a:p>
          <a:p>
            <a:pPr marL="39600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838F"/>
                </a:solidFill>
                <a:effectLst/>
                <a:uLnTx/>
                <a:uFillTx/>
                <a:latin typeface="Segoe UI Semibold" panose="020B0702040204020203" pitchFamily="34" charset="0"/>
                <a:ea typeface="+mn-ea"/>
                <a:cs typeface="Segoe UI Semibold" panose="020B0702040204020203" pitchFamily="34" charset="0"/>
              </a:rPr>
              <a:t>https://www.oiahe.org.uk/media/szulhwcg/oia-annual-report-2023.pdf</a:t>
            </a:r>
          </a:p>
        </p:txBody>
      </p:sp>
      <p:pic>
        <p:nvPicPr>
          <p:cNvPr id="5" name="Graphic 4" descr="Link with solid fill">
            <a:extLst>
              <a:ext uri="{FF2B5EF4-FFF2-40B4-BE49-F238E27FC236}">
                <a16:creationId xmlns:a16="http://schemas.microsoft.com/office/drawing/2014/main" id="{040795A7-1EFE-5CEA-2B18-0CA5A659A8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0911" y="6090264"/>
            <a:ext cx="457200" cy="457200"/>
          </a:xfrm>
          <a:prstGeom prst="rect">
            <a:avLst/>
          </a:prstGeom>
        </p:spPr>
      </p:pic>
    </p:spTree>
    <p:extLst>
      <p:ext uri="{BB962C8B-B14F-4D97-AF65-F5344CB8AC3E}">
        <p14:creationId xmlns:p14="http://schemas.microsoft.com/office/powerpoint/2010/main" val="2113142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 of wires showing connections between groups and singles">
            <a:extLst>
              <a:ext uri="{FF2B5EF4-FFF2-40B4-BE49-F238E27FC236}">
                <a16:creationId xmlns:a16="http://schemas.microsoft.com/office/drawing/2014/main" id="{61575BB4-E209-D947-C4A9-8A5331B9D9D4}"/>
              </a:ext>
            </a:extLst>
          </p:cNvPr>
          <p:cNvPicPr>
            <a:picLocks noChangeAspect="1"/>
          </p:cNvPicPr>
          <p:nvPr/>
        </p:nvPicPr>
        <p:blipFill rotWithShape="1">
          <a:blip r:embed="rId3">
            <a:extLst>
              <a:ext uri="{28A0092B-C50C-407E-A947-70E740481C1C}">
                <a14:useLocalDpi xmlns:a14="http://schemas.microsoft.com/office/drawing/2010/main" val="0"/>
              </a:ext>
            </a:extLst>
          </a:blip>
          <a:srcRect b="15888"/>
          <a:stretch/>
        </p:blipFill>
        <p:spPr>
          <a:xfrm>
            <a:off x="-23189" y="0"/>
            <a:ext cx="12215189" cy="6858000"/>
          </a:xfrm>
          <a:prstGeom prst="rect">
            <a:avLst/>
          </a:prstGeom>
        </p:spPr>
      </p:pic>
      <p:pic>
        <p:nvPicPr>
          <p:cNvPr id="8" name="Picture 2">
            <a:extLst>
              <a:ext uri="{FF2B5EF4-FFF2-40B4-BE49-F238E27FC236}">
                <a16:creationId xmlns:a16="http://schemas.microsoft.com/office/drawing/2014/main" id="{49219AE3-D421-461D-9A7E-E47F37C08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8078" y="371018"/>
            <a:ext cx="2346736" cy="1188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2">
            <a:extLst>
              <a:ext uri="{FF2B5EF4-FFF2-40B4-BE49-F238E27FC236}">
                <a16:creationId xmlns:a16="http://schemas.microsoft.com/office/drawing/2014/main" id="{74DE3A7E-209D-42D2-A191-8F3F8061D933}"/>
              </a:ext>
            </a:extLst>
          </p:cNvPr>
          <p:cNvPicPr>
            <a:picLocks noChangeAspect="1"/>
          </p:cNvPicPr>
          <p:nvPr/>
        </p:nvPicPr>
        <p:blipFill rotWithShape="1">
          <a:blip r:embed="rId5">
            <a:extLst>
              <a:ext uri="{28A0092B-C50C-407E-A947-70E740481C1C}">
                <a14:useLocalDpi xmlns:a14="http://schemas.microsoft.com/office/drawing/2010/main" val="0"/>
              </a:ext>
            </a:extLst>
          </a:blip>
          <a:srcRect l="43876" r="10004"/>
          <a:stretch/>
        </p:blipFill>
        <p:spPr>
          <a:xfrm>
            <a:off x="7440613" y="0"/>
            <a:ext cx="4751387" cy="6858000"/>
          </a:xfrm>
        </p:spPr>
      </p:pic>
      <p:sp>
        <p:nvSpPr>
          <p:cNvPr id="12" name="Title 3">
            <a:extLst>
              <a:ext uri="{FF2B5EF4-FFF2-40B4-BE49-F238E27FC236}">
                <a16:creationId xmlns:a16="http://schemas.microsoft.com/office/drawing/2014/main" id="{7F1BBBE3-E3A8-3C7D-706C-5185C805044D}"/>
              </a:ext>
            </a:extLst>
          </p:cNvPr>
          <p:cNvSpPr txBox="1">
            <a:spLocks/>
          </p:cNvSpPr>
          <p:nvPr/>
        </p:nvSpPr>
        <p:spPr>
          <a:xfrm>
            <a:off x="604837" y="1276350"/>
            <a:ext cx="3662364" cy="788424"/>
          </a:xfrm>
          <a:prstGeom prst="rect">
            <a:avLst/>
          </a:prstGeom>
        </p:spPr>
        <p:txBody>
          <a:bodyPr vert="horz" lIns="91440" tIns="45720" rIns="91440" bIns="45720" rtlCol="0" anchor="b">
            <a:noAutofit/>
          </a:bodyPr>
          <a:lstStyle>
            <a:lvl1pPr algn="l" defTabSz="914400" rtl="0" eaLnBrk="1" latinLnBrk="0" hangingPunct="1">
              <a:lnSpc>
                <a:spcPct val="100000"/>
              </a:lnSpc>
              <a:spcBef>
                <a:spcPts val="1000"/>
              </a:spcBef>
              <a:buNone/>
              <a:defRPr sz="4400" kern="1200">
                <a:solidFill>
                  <a:schemeClr val="bg2"/>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US" sz="4800" b="1" dirty="0">
                <a:solidFill>
                  <a:srgbClr val="FFFFFF"/>
                </a:solidFill>
              </a:rPr>
              <a:t>Our Process</a:t>
            </a:r>
            <a:endParaRPr kumimoji="0" lang="en-GB" sz="4800" b="0" i="0" u="none" strike="noStrike" kern="1200" cap="none" spc="0" normalizeH="0" baseline="0" noProof="0" dirty="0">
              <a:ln>
                <a:noFill/>
              </a:ln>
              <a:solidFill>
                <a:srgbClr val="E7E6E6"/>
              </a:solidFill>
              <a:effectLst/>
              <a:uLnTx/>
              <a:uFillTx/>
              <a:latin typeface="Segoe UI Semibold" panose="020B0702040204020203" pitchFamily="34" charset="0"/>
              <a:ea typeface="+mj-ea"/>
              <a:cs typeface="Segoe UI Semibold" panose="020B0702040204020203" pitchFamily="34" charset="0"/>
            </a:endParaRPr>
          </a:p>
        </p:txBody>
      </p:sp>
    </p:spTree>
    <p:extLst>
      <p:ext uri="{BB962C8B-B14F-4D97-AF65-F5344CB8AC3E}">
        <p14:creationId xmlns:p14="http://schemas.microsoft.com/office/powerpoint/2010/main" val="2489600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2929-E221-4ACE-9A3D-EB9051963D04}"/>
              </a:ext>
            </a:extLst>
          </p:cNvPr>
          <p:cNvSpPr>
            <a:spLocks noGrp="1"/>
          </p:cNvSpPr>
          <p:nvPr>
            <p:ph type="title"/>
          </p:nvPr>
        </p:nvSpPr>
        <p:spPr/>
        <p:txBody>
          <a:bodyPr/>
          <a:lstStyle/>
          <a:p>
            <a:r>
              <a:rPr lang="en-GB" b="1">
                <a:solidFill>
                  <a:schemeClr val="bg1"/>
                </a:solidFill>
                <a:latin typeface="Segoe UI Semibold" panose="020B0702040204020203" pitchFamily="34" charset="0"/>
                <a:cs typeface="Segoe UI Semibold" panose="020B0702040204020203" pitchFamily="34" charset="0"/>
              </a:rPr>
              <a:t>Common complaints</a:t>
            </a:r>
            <a:endParaRPr lang="en-GB">
              <a:solidFill>
                <a:schemeClr val="bg1"/>
              </a:solidFill>
              <a:latin typeface="Segoe UI Semibold" panose="020B0702040204020203" pitchFamily="34" charset="0"/>
              <a:cs typeface="Segoe UI Semibold" panose="020B0702040204020203" pitchFamily="34" charset="0"/>
            </a:endParaRPr>
          </a:p>
        </p:txBody>
      </p:sp>
      <p:sp>
        <p:nvSpPr>
          <p:cNvPr id="4" name="Rectangle 3">
            <a:extLst>
              <a:ext uri="{FF2B5EF4-FFF2-40B4-BE49-F238E27FC236}">
                <a16:creationId xmlns:a16="http://schemas.microsoft.com/office/drawing/2014/main" id="{52160E47-AA28-4AF8-9D91-1F54DFEBCCC5}"/>
              </a:ext>
            </a:extLst>
          </p:cNvPr>
          <p:cNvSpPr/>
          <p:nvPr/>
        </p:nvSpPr>
        <p:spPr>
          <a:xfrm>
            <a:off x="914400" y="2174319"/>
            <a:ext cx="9524993" cy="4401205"/>
          </a:xfrm>
          <a:prstGeom prst="rect">
            <a:avLst/>
          </a:prstGeom>
        </p:spPr>
        <p:txBody>
          <a:bodyPr wrap="square" numCol="2">
            <a:spAutoFit/>
          </a:bodyPr>
          <a:lstStyle/>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Academic appeals</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Extenuating circumstances</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Teaching provision and facilities</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Disciplinary matters</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Academic misconduct</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Bullying and harassment</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Fitness to practise</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Discrimination</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Poor student experience</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Financial matters</a:t>
            </a:r>
          </a:p>
        </p:txBody>
      </p:sp>
    </p:spTree>
    <p:extLst>
      <p:ext uri="{BB962C8B-B14F-4D97-AF65-F5344CB8AC3E}">
        <p14:creationId xmlns:p14="http://schemas.microsoft.com/office/powerpoint/2010/main" val="1659693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2929-E221-4ACE-9A3D-EB9051963D04}"/>
              </a:ext>
            </a:extLst>
          </p:cNvPr>
          <p:cNvSpPr>
            <a:spLocks noGrp="1"/>
          </p:cNvSpPr>
          <p:nvPr>
            <p:ph type="title"/>
          </p:nvPr>
        </p:nvSpPr>
        <p:spPr>
          <a:xfrm>
            <a:off x="401639" y="290943"/>
            <a:ext cx="8245007" cy="1325563"/>
          </a:xfrm>
        </p:spPr>
        <p:txBody>
          <a:bodyPr/>
          <a:lstStyle/>
          <a:p>
            <a:r>
              <a:rPr lang="en-GB" b="1">
                <a:solidFill>
                  <a:schemeClr val="bg1"/>
                </a:solidFill>
                <a:latin typeface="Segoe UI Semibold"/>
                <a:cs typeface="Segoe UI Semibold"/>
              </a:rPr>
              <a:t>Complaints we can't review...</a:t>
            </a:r>
            <a:endParaRPr lang="en-GB">
              <a:solidFill>
                <a:schemeClr val="bg1"/>
              </a:solidFill>
              <a:latin typeface="Segoe UI Semibold" panose="020B0702040204020203" pitchFamily="34" charset="0"/>
              <a:cs typeface="Segoe UI Semibold" panose="020B0702040204020203" pitchFamily="34" charset="0"/>
            </a:endParaRPr>
          </a:p>
        </p:txBody>
      </p:sp>
      <p:sp>
        <p:nvSpPr>
          <p:cNvPr id="4" name="Rectangle 3">
            <a:extLst>
              <a:ext uri="{FF2B5EF4-FFF2-40B4-BE49-F238E27FC236}">
                <a16:creationId xmlns:a16="http://schemas.microsoft.com/office/drawing/2014/main" id="{52160E47-AA28-4AF8-9D91-1F54DFEBCCC5}"/>
              </a:ext>
            </a:extLst>
          </p:cNvPr>
          <p:cNvSpPr/>
          <p:nvPr/>
        </p:nvSpPr>
        <p:spPr>
          <a:xfrm>
            <a:off x="914400" y="2174319"/>
            <a:ext cx="9524993" cy="4401205"/>
          </a:xfrm>
          <a:prstGeom prst="rect">
            <a:avLst/>
          </a:prstGeom>
        </p:spPr>
        <p:txBody>
          <a:bodyPr wrap="square" lIns="91440" tIns="45720" rIns="91440" bIns="45720" numCol="2" anchor="t">
            <a:spAutoFit/>
          </a:bodyPr>
          <a:lstStyle/>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a:ea typeface="+mn-ea"/>
                <a:cs typeface="Segoe UI Light"/>
              </a:rPr>
              <a:t>Admissions</a:t>
            </a: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a:ea typeface="+mn-ea"/>
                <a:cs typeface="Segoe UI Light"/>
              </a:rPr>
              <a:t>Academic judgment</a:t>
            </a: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a:ea typeface="+mn-ea"/>
                <a:cs typeface="Segoe UI Light"/>
              </a:rPr>
              <a:t>Student employment</a:t>
            </a: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a:ea typeface="+mn-ea"/>
              <a:cs typeface="Segoe UI Light"/>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a:ea typeface="+mn-ea"/>
                <a:cs typeface="Segoe UI Light"/>
              </a:rPr>
              <a:t>Legal proceedings</a:t>
            </a: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a:ea typeface="+mn-ea"/>
                <a:cs typeface="Segoe UI Light"/>
              </a:rPr>
              <a:t>Not a member of the scheme</a:t>
            </a: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a:ea typeface="+mn-ea"/>
                <a:cs typeface="Segoe UI Light"/>
              </a:rPr>
              <a:t>Transitional institutions</a:t>
            </a: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a:ea typeface="+mn-ea"/>
              <a:cs typeface="Segoe UI Light"/>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a:ea typeface="+mn-ea"/>
                <a:cs typeface="Segoe UI Light"/>
              </a:rPr>
              <a:t>12-month deadline</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endParaRPr kumimoji="0" lang="en-GB" sz="2800" b="0" i="0" u="none" strike="noStrike" kern="1200" cap="none" spc="0" normalizeH="0" baseline="0" noProof="0" dirty="0">
              <a:ln>
                <a:noFill/>
              </a:ln>
              <a:solidFill>
                <a:prstClr val="black"/>
              </a:solidFill>
              <a:effectLst/>
              <a:uLnTx/>
              <a:uFillTx/>
              <a:latin typeface="Segoe UI Light"/>
              <a:ea typeface="+mn-ea"/>
              <a:cs typeface="Segoe UI Light"/>
            </a:endParaRPr>
          </a:p>
          <a:p>
            <a:pPr marL="457200" marR="0" lvl="0" indent="-457200" algn="l" defTabSz="914400" rtl="0" eaLnBrk="0" fontAlgn="base" latinLnBrk="0" hangingPunct="0">
              <a:lnSpc>
                <a:spcPct val="100000"/>
              </a:lnSpc>
              <a:spcBef>
                <a:spcPct val="0"/>
              </a:spcBef>
              <a:spcAft>
                <a:spcPct val="0"/>
              </a:spcAft>
              <a:buClr>
                <a:srgbClr val="B80064"/>
              </a:buClr>
              <a:buSzTx/>
              <a:buFont typeface="Wingdings" panose="05000000000000000000" pitchFamily="2" charset="2"/>
              <a:buChar char="§"/>
              <a:tabLst/>
              <a:defRPr/>
            </a:pPr>
            <a:r>
              <a:rPr kumimoji="0" lang="en-GB" sz="2800" b="0" i="0" u="none" strike="noStrike" kern="1200" cap="none" spc="0" normalizeH="0" baseline="0" noProof="0" dirty="0">
                <a:ln>
                  <a:noFill/>
                </a:ln>
                <a:solidFill>
                  <a:prstClr val="black"/>
                </a:solidFill>
                <a:effectLst/>
                <a:uLnTx/>
                <a:uFillTx/>
                <a:latin typeface="Segoe UI Light"/>
                <a:ea typeface="+mn-ea"/>
                <a:cs typeface="Segoe UI Light"/>
              </a:rPr>
              <a:t>Complaints made by the personal representatives of a student who has died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49B589CF-0F14-372D-5AC6-825D31236BB7}"/>
              </a:ext>
            </a:extLst>
          </p:cNvPr>
          <p:cNvSpPr txBox="1"/>
          <p:nvPr/>
        </p:nvSpPr>
        <p:spPr>
          <a:xfrm>
            <a:off x="5710687" y="5860435"/>
            <a:ext cx="6021238" cy="715089"/>
          </a:xfrm>
          <a:prstGeom prst="roundRect">
            <a:avLst/>
          </a:prstGeom>
          <a:solidFill>
            <a:srgbClr val="F18C02"/>
          </a:solidFill>
        </p:spPr>
        <p:txBody>
          <a:bodyPr wrap="square">
            <a:spAutoFit/>
          </a:bodyPr>
          <a:lstStyle/>
          <a:p>
            <a:pPr marL="3960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Learn more</a:t>
            </a:r>
          </a:p>
          <a:p>
            <a:pPr marL="39600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838F"/>
                </a:solidFill>
                <a:effectLst/>
                <a:uLnTx/>
                <a:uFillTx/>
                <a:latin typeface="Segoe UI Semibold" panose="020B0702040204020203" pitchFamily="34" charset="0"/>
                <a:ea typeface="+mn-ea"/>
                <a:cs typeface="Segoe UI Semibold" panose="020B0702040204020203" pitchFamily="34" charset="0"/>
              </a:rPr>
              <a:t>www.oiahe.org.uk/about-us/our-scheme/our-rules </a:t>
            </a:r>
          </a:p>
        </p:txBody>
      </p:sp>
      <p:pic>
        <p:nvPicPr>
          <p:cNvPr id="3" name="Graphic 2" descr="Link with solid fill">
            <a:extLst>
              <a:ext uri="{FF2B5EF4-FFF2-40B4-BE49-F238E27FC236}">
                <a16:creationId xmlns:a16="http://schemas.microsoft.com/office/drawing/2014/main" id="{315B5F02-B685-224C-F595-52826EE55A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0200" y="5989379"/>
            <a:ext cx="457200" cy="457200"/>
          </a:xfrm>
          <a:prstGeom prst="rect">
            <a:avLst/>
          </a:prstGeom>
        </p:spPr>
      </p:pic>
    </p:spTree>
    <p:extLst>
      <p:ext uri="{BB962C8B-B14F-4D97-AF65-F5344CB8AC3E}">
        <p14:creationId xmlns:p14="http://schemas.microsoft.com/office/powerpoint/2010/main" val="472514233"/>
      </p:ext>
    </p:extLst>
  </p:cSld>
  <p:clrMapOvr>
    <a:masterClrMapping/>
  </p:clrMapOvr>
</p:sld>
</file>

<file path=ppt/theme/theme1.xml><?xml version="1.0" encoding="utf-8"?>
<a:theme xmlns:a="http://schemas.openxmlformats.org/drawingml/2006/main" name="5_Office Theme">
  <a:themeElements>
    <a:clrScheme name="OIA">
      <a:dk1>
        <a:srgbClr val="B11060"/>
      </a:dk1>
      <a:lt1>
        <a:srgbClr val="00838F"/>
      </a:lt1>
      <a:dk2>
        <a:srgbClr val="FFFFFF"/>
      </a:dk2>
      <a:lt2>
        <a:srgbClr val="000000"/>
      </a:lt2>
      <a:accent1>
        <a:srgbClr val="999999"/>
      </a:accent1>
      <a:accent2>
        <a:srgbClr val="3B3B88"/>
      </a:accent2>
      <a:accent3>
        <a:srgbClr val="F18C02"/>
      </a:accent3>
      <a:accent4>
        <a:srgbClr val="B11060"/>
      </a:accent4>
      <a:accent5>
        <a:srgbClr val="00838F"/>
      </a:accent5>
      <a:accent6>
        <a:srgbClr val="FFFFFF"/>
      </a:accent6>
      <a:hlink>
        <a:srgbClr val="000000"/>
      </a:hlink>
      <a:folHlink>
        <a:srgbClr val="999999"/>
      </a:folHlink>
    </a:clrScheme>
    <a:fontScheme name="OIA">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IA">
      <a:dk1>
        <a:srgbClr val="B11060"/>
      </a:dk1>
      <a:lt1>
        <a:srgbClr val="00838F"/>
      </a:lt1>
      <a:dk2>
        <a:srgbClr val="FFFFFF"/>
      </a:dk2>
      <a:lt2>
        <a:srgbClr val="000000"/>
      </a:lt2>
      <a:accent1>
        <a:srgbClr val="999999"/>
      </a:accent1>
      <a:accent2>
        <a:srgbClr val="3B3B88"/>
      </a:accent2>
      <a:accent3>
        <a:srgbClr val="F18C02"/>
      </a:accent3>
      <a:accent4>
        <a:srgbClr val="B11060"/>
      </a:accent4>
      <a:accent5>
        <a:srgbClr val="00838F"/>
      </a:accent5>
      <a:accent6>
        <a:srgbClr val="FFFFFF"/>
      </a:accent6>
      <a:hlink>
        <a:srgbClr val="000000"/>
      </a:hlink>
      <a:folHlink>
        <a:srgbClr val="999999"/>
      </a:folHlink>
    </a:clrScheme>
    <a:fontScheme name="OIA">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IA">
      <a:dk1>
        <a:srgbClr val="B11060"/>
      </a:dk1>
      <a:lt1>
        <a:srgbClr val="00838F"/>
      </a:lt1>
      <a:dk2>
        <a:srgbClr val="FFFFFF"/>
      </a:dk2>
      <a:lt2>
        <a:srgbClr val="000000"/>
      </a:lt2>
      <a:accent1>
        <a:srgbClr val="999999"/>
      </a:accent1>
      <a:accent2>
        <a:srgbClr val="3B3B88"/>
      </a:accent2>
      <a:accent3>
        <a:srgbClr val="F18C02"/>
      </a:accent3>
      <a:accent4>
        <a:srgbClr val="B11060"/>
      </a:accent4>
      <a:accent5>
        <a:srgbClr val="00838F"/>
      </a:accent5>
      <a:accent6>
        <a:srgbClr val="FFFFFF"/>
      </a:accent6>
      <a:hlink>
        <a:srgbClr val="000000"/>
      </a:hlink>
      <a:folHlink>
        <a:srgbClr val="999999"/>
      </a:folHlink>
    </a:clrScheme>
    <a:fontScheme name="OIA">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IA">
    <a:dk1>
      <a:srgbClr val="B11060"/>
    </a:dk1>
    <a:lt1>
      <a:srgbClr val="00838F"/>
    </a:lt1>
    <a:dk2>
      <a:srgbClr val="FFFFFF"/>
    </a:dk2>
    <a:lt2>
      <a:srgbClr val="000000"/>
    </a:lt2>
    <a:accent1>
      <a:srgbClr val="999999"/>
    </a:accent1>
    <a:accent2>
      <a:srgbClr val="3B3B88"/>
    </a:accent2>
    <a:accent3>
      <a:srgbClr val="F18C02"/>
    </a:accent3>
    <a:accent4>
      <a:srgbClr val="B11060"/>
    </a:accent4>
    <a:accent5>
      <a:srgbClr val="00838F"/>
    </a:accent5>
    <a:accent6>
      <a:srgbClr val="FFFFFF"/>
    </a:accent6>
    <a:hlink>
      <a:srgbClr val="000000"/>
    </a:hlink>
    <a:folHlink>
      <a:srgbClr val="999999"/>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EB47DF6A2E80458617139DCB31904B" ma:contentTypeVersion="10" ma:contentTypeDescription="Create a new document." ma:contentTypeScope="" ma:versionID="721cf7e12242acd314578671aec3e1ee">
  <xsd:schema xmlns:xsd="http://www.w3.org/2001/XMLSchema" xmlns:xs="http://www.w3.org/2001/XMLSchema" xmlns:p="http://schemas.microsoft.com/office/2006/metadata/properties" xmlns:ns2="bb2e6d0c-ee69-42dd-bf20-022007a6fcf5" xmlns:ns3="07e60bad-5275-4c71-8da1-d50b6585844a" targetNamespace="http://schemas.microsoft.com/office/2006/metadata/properties" ma:root="true" ma:fieldsID="097aac35653bde2e03f4f562e325bf43" ns2:_="" ns3:_="">
    <xsd:import namespace="bb2e6d0c-ee69-42dd-bf20-022007a6fcf5"/>
    <xsd:import namespace="07e60bad-5275-4c71-8da1-d50b658584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2e6d0c-ee69-42dd-bf20-022007a6fc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e60bad-5275-4c71-8da1-d50b658584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p:Policy xmlns:p="office.server.policy" id="" local="true">
  <p:Name>Document</p:Name>
  <p:Description/>
  <p:Statement/>
  <p:PolicyItems>
    <p:PolicyItem featureId="Microsoft.Office.RecordsManagement.PolicyFeatures.Expiration" staticId="0x010100D6639D81776B2649B48BC27ECCC03824" UniqueId="e3b03952-c945-4f2e-a057-618c0777ae51">
      <p:Name>Retention</p:Name>
      <p:Description>Automatic scheduling of content for processing, and performing a retention action on content that has reached its due date.</p:Description>
      <p:CustomData/>
    </p:PolicyItem>
    <p:PolicyItem featureId="Microsoft.Office.RecordsManagement.PolicyFeatures.PolicyAudit" staticId="0x010100D6639D81776B2649B48BC27ECCC03824|1757814118" UniqueId="ca08eaf2-c285-4c08-b7d7-154424c00781">
      <p:Name>Auditing</p:Name>
      <p:Description>Audits user actions on documents and list items to the Audit Log.</p:Description>
      <p:CustomData>
        <Audit>
          <Update/>
          <CheckInOut/>
          <MoveCopy/>
          <DeleteRestore/>
        </Audit>
      </p:CustomData>
    </p:PolicyItem>
  </p:PolicyItems>
</p:Policy>
</file>

<file path=customXml/item5.xml><?xml version="1.0" encoding="utf-8"?>
<ct:contentTypeSchema xmlns:ct="http://schemas.microsoft.com/office/2006/metadata/contentType" xmlns:ma="http://schemas.microsoft.com/office/2006/metadata/properties/metaAttributes" ct:_="" ma:_="" ma:contentTypeName="Document" ma:contentTypeID="0x010100D6639D81776B2649B48BC27ECCC03824" ma:contentTypeVersion="70" ma:contentTypeDescription="Create a new document." ma:contentTypeScope="" ma:versionID="f7c302f382b03f50a3cc2fdd9724ecf2">
  <xsd:schema xmlns:xsd="http://www.w3.org/2001/XMLSchema" xmlns:xs="http://www.w3.org/2001/XMLSchema" xmlns:p="http://schemas.microsoft.com/office/2006/metadata/properties" xmlns:ns1="http://schemas.microsoft.com/sharepoint/v3" xmlns:ns2="e7ad3346-66cf-4b90-ba72-d57f3bf9421d" xmlns:ns3="0218405c-2242-4e0a-88e4-4f6683275b83" targetNamespace="http://schemas.microsoft.com/office/2006/metadata/properties" ma:root="true" ma:fieldsID="a9271940f2643db61be7692970c73dfb" ns1:_="" ns2:_="" ns3:_="">
    <xsd:import namespace="http://schemas.microsoft.com/sharepoint/v3"/>
    <xsd:import namespace="e7ad3346-66cf-4b90-ba72-d57f3bf9421d"/>
    <xsd:import namespace="0218405c-2242-4e0a-88e4-4f6683275b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b6f8547a4ae041dbbd0aa3c6a5597aed" minOccurs="0"/>
                <xsd:element ref="ns3:TaxCatchAll" minOccurs="0"/>
                <xsd:element ref="ns2:c91653f52b384744a5b1b58e40d9ac28"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lcf76f155ced4ddcb4097134ff3c332f" minOccurs="0"/>
                <xsd:element ref="ns2:MediaLengthInSeconds" minOccurs="0"/>
                <xsd:element ref="ns1:_dlc_Exempt" minOccurs="0"/>
                <xsd:element ref="ns1:_dlc_ExpireDateSaved" minOccurs="0"/>
                <xsd:element ref="ns1:_dlc_Expire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7" nillable="true" ma:displayName="Exempt from Policy" ma:hidden="true" ma:internalName="_dlc_Exempt" ma:readOnly="true">
      <xsd:simpleType>
        <xsd:restriction base="dms:Unknown"/>
      </xsd:simpleType>
    </xsd:element>
    <xsd:element name="_dlc_ExpireDateSaved" ma:index="28" nillable="true" ma:displayName="Original Expiration Date" ma:hidden="true" ma:internalName="_dlc_ExpireDateSaved" ma:readOnly="true">
      <xsd:simpleType>
        <xsd:restriction base="dms:DateTime"/>
      </xsd:simpleType>
    </xsd:element>
    <xsd:element name="_dlc_ExpireDate" ma:index="29"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7ad3346-66cf-4b90-ba72-d57f3bf9421d" elementFormDefault="qualified">
    <xsd:import namespace="http://schemas.microsoft.com/office/2006/documentManagement/types"/>
    <xsd:import namespace="http://schemas.microsoft.com/office/infopath/2007/PartnerControls"/>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b6f8547a4ae041dbbd0aa3c6a5597aed" ma:index="10" nillable="true" ma:taxonomy="true" ma:internalName="b6f8547a4ae041dbbd0aa3c6a5597aed" ma:taxonomyFieldName="Document_x0020_Type" ma:displayName="Document Type" ma:default="" ma:fieldId="{b6f8547a-4ae0-41db-bd0a-a3c6a5597aed}" ma:taxonomyMulti="true" ma:sspId="df8b5bc2-fe04-4d3f-94e5-a17b99f45dac" ma:termSetId="b50795f2-fe03-4f10-888c-34364c92e472" ma:anchorId="00000000-0000-0000-0000-000000000000" ma:open="false" ma:isKeyword="false">
      <xsd:complexType>
        <xsd:sequence>
          <xsd:element ref="pc:Terms" minOccurs="0" maxOccurs="1"/>
        </xsd:sequence>
      </xsd:complexType>
    </xsd:element>
    <xsd:element name="c91653f52b384744a5b1b58e40d9ac28" ma:index="12" nillable="true" ma:taxonomy="true" ma:internalName="c91653f52b384744a5b1b58e40d9ac28" ma:taxonomyFieldName="Year" ma:displayName="Year" ma:default="" ma:fieldId="{c91653f5-2b38-4744-a5b1-b58e40d9ac28}" ma:sspId="df8b5bc2-fe04-4d3f-94e5-a17b99f45dac" ma:termSetId="c884ed43-c4e7-43dc-8684-0c88efe4be1b" ma:anchorId="00000000-0000-0000-0000-000000000000" ma:open="false" ma:isKeyword="false">
      <xsd:complexType>
        <xsd:sequence>
          <xsd:element ref="pc:Terms" minOccurs="0" maxOccurs="1"/>
        </xsd:sequence>
      </xsd:complex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f8b5bc2-fe04-4d3f-94e5-a17b99f45dac" ma:termSetId="09814cd3-568e-fe90-9814-8d621ff8fb84" ma:anchorId="fba54fb3-c3e1-fe81-a776-ca4b69148c4d" ma:open="true" ma:isKeyword="false">
      <xsd:complexType>
        <xsd:sequence>
          <xsd:element ref="pc:Terms" minOccurs="0" maxOccurs="1"/>
        </xsd:sequence>
      </xsd:complexType>
    </xsd:element>
    <xsd:element name="MediaLengthInSeconds" ma:index="26" nillable="true" ma:displayName="MediaLengthInSeconds" ma:hidden="true" ma:internalName="MediaLengthInSeconds" ma:readOnly="true">
      <xsd:simpleType>
        <xsd:restriction base="dms:Unknown"/>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18405c-2242-4e0a-88e4-4f6683275b8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1" nillable="true" ma:displayName="Taxonomy Catch All Column" ma:hidden="true" ma:list="{f55cfabd-bf9b-4517-9a91-d768d96418fa}" ma:internalName="TaxCatchAll" ma:showField="CatchAllData" ma:web="0218405c-2242-4e0a-88e4-4f6683275b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0BCEA0-B583-45C7-89FE-7620B329190D}">
  <ds:schemaRefs>
    <ds:schemaRef ds:uri="http://schemas.microsoft.com/sharepoint/v3/contenttype/forms"/>
  </ds:schemaRefs>
</ds:datastoreItem>
</file>

<file path=customXml/itemProps2.xml><?xml version="1.0" encoding="utf-8"?>
<ds:datastoreItem xmlns:ds="http://schemas.openxmlformats.org/officeDocument/2006/customXml" ds:itemID="{812B9CE9-C54F-4F5E-AC73-28AA73EE2A7D}"/>
</file>

<file path=customXml/itemProps3.xml><?xml version="1.0" encoding="utf-8"?>
<ds:datastoreItem xmlns:ds="http://schemas.openxmlformats.org/officeDocument/2006/customXml" ds:itemID="{41F69F0F-2492-499A-AFD2-C34EA187A276}">
  <ds:schemaRefs>
    <ds:schemaRef ds:uri="http://schemas.microsoft.com/office/2006/documentManagement/types"/>
    <ds:schemaRef ds:uri="http://schemas.microsoft.com/sharepoint/v3"/>
    <ds:schemaRef ds:uri="http://purl.org/dc/terms/"/>
    <ds:schemaRef ds:uri="http://purl.org/dc/elements/1.1/"/>
    <ds:schemaRef ds:uri="0218405c-2242-4e0a-88e4-4f6683275b83"/>
    <ds:schemaRef ds:uri="http://purl.org/dc/dcmitype/"/>
    <ds:schemaRef ds:uri="http://www.w3.org/XML/1998/namespace"/>
    <ds:schemaRef ds:uri="http://schemas.microsoft.com/office/infopath/2007/PartnerControls"/>
    <ds:schemaRef ds:uri="http://schemas.openxmlformats.org/package/2006/metadata/core-properties"/>
    <ds:schemaRef ds:uri="e7ad3346-66cf-4b90-ba72-d57f3bf9421d"/>
    <ds:schemaRef ds:uri="http://schemas.microsoft.com/office/2006/metadata/properties"/>
  </ds:schemaRefs>
</ds:datastoreItem>
</file>

<file path=customXml/itemProps4.xml><?xml version="1.0" encoding="utf-8"?>
<ds:datastoreItem xmlns:ds="http://schemas.openxmlformats.org/officeDocument/2006/customXml" ds:itemID="{44D82460-6C9A-4423-A2A0-E3EADF3707EA}">
  <ds:schemaRefs>
    <ds:schemaRef ds:uri="office.server.policy"/>
  </ds:schemaRefs>
</ds:datastoreItem>
</file>

<file path=customXml/itemProps5.xml><?xml version="1.0" encoding="utf-8"?>
<ds:datastoreItem xmlns:ds="http://schemas.openxmlformats.org/officeDocument/2006/customXml" ds:itemID="{CB603010-F06A-4F5A-8B5D-39A15F58DFAC}">
  <ds:schemaRefs>
    <ds:schemaRef ds:uri="0218405c-2242-4e0a-88e4-4f6683275b83"/>
    <ds:schemaRef ds:uri="e7ad3346-66cf-4b90-ba72-d57f3bf942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4157</TotalTime>
  <Words>1058</Words>
  <Application>Microsoft Office PowerPoint</Application>
  <PresentationFormat>Widescreen</PresentationFormat>
  <Paragraphs>282</Paragraphs>
  <Slides>30</Slides>
  <Notes>30</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30</vt:i4>
      </vt:variant>
    </vt:vector>
  </HeadingPairs>
  <TitlesOfParts>
    <vt:vector size="44" baseType="lpstr">
      <vt:lpstr>Arial</vt:lpstr>
      <vt:lpstr>Arial,Sans-Serif</vt:lpstr>
      <vt:lpstr>Calibri</vt:lpstr>
      <vt:lpstr>Calibri Light</vt:lpstr>
      <vt:lpstr>Segoe UI Light</vt:lpstr>
      <vt:lpstr>Segoe UI Semibold</vt:lpstr>
      <vt:lpstr>Wingdings</vt:lpstr>
      <vt:lpstr>5_Office Theme</vt:lpstr>
      <vt:lpstr>1_Office Theme</vt:lpstr>
      <vt:lpstr>6_Office Theme</vt:lpstr>
      <vt:lpstr>Custom Design</vt:lpstr>
      <vt:lpstr>2_Office Theme</vt:lpstr>
      <vt:lpstr>1_Custom Design</vt:lpstr>
      <vt:lpstr>3_Office Theme</vt:lpstr>
      <vt:lpstr>The OIA – overview, update and key casework themes</vt:lpstr>
      <vt:lpstr>Who we are and what we do… </vt:lpstr>
      <vt:lpstr>PowerPoint Presentation</vt:lpstr>
      <vt:lpstr>OIA complaints: the big picture</vt:lpstr>
      <vt:lpstr>Complaint category</vt:lpstr>
      <vt:lpstr>Outcome of complaints</vt:lpstr>
      <vt:lpstr>PowerPoint Presentation</vt:lpstr>
      <vt:lpstr>Common complaints</vt:lpstr>
      <vt:lpstr>Complaints we can't review...</vt:lpstr>
      <vt:lpstr>What a student normally needs to do before complaining to us</vt:lpstr>
      <vt:lpstr>What process do we follow?</vt:lpstr>
      <vt:lpstr>Our review </vt:lpstr>
      <vt:lpstr>The questions we ask </vt:lpstr>
      <vt:lpstr>Reasons we might decide a complaint is Justified </vt:lpstr>
      <vt:lpstr>Complaint Outcome </vt:lpstr>
      <vt:lpstr>Putting things right </vt:lpstr>
      <vt:lpstr>Encouraging good practice </vt:lpstr>
      <vt:lpstr>PowerPoint Presentation</vt:lpstr>
      <vt:lpstr>PowerPoint Presentation</vt:lpstr>
      <vt:lpstr>PowerPoint Presentation</vt:lpstr>
      <vt:lpstr>Some thoughts…</vt:lpstr>
      <vt:lpstr>PowerPoint Presentation</vt:lpstr>
      <vt:lpstr>International Students complaints</vt:lpstr>
      <vt:lpstr>Disabled students</vt:lpstr>
      <vt:lpstr>Academic Appeals</vt:lpstr>
      <vt:lpstr>PowerPoint Presentation</vt:lpstr>
      <vt:lpstr>SRB Toolkit </vt:lpstr>
      <vt:lpstr>Any Questions? </vt:lpstr>
      <vt:lpstr>How to contact us</vt:lpstr>
      <vt:lpstr>OIA – Useful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McHale</dc:creator>
  <cp:lastModifiedBy>Gemma Slade</cp:lastModifiedBy>
  <cp:revision>4</cp:revision>
  <dcterms:created xsi:type="dcterms:W3CDTF">2022-03-04T16:18:43Z</dcterms:created>
  <dcterms:modified xsi:type="dcterms:W3CDTF">2024-08-09T14:59:50Z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0x010100D6639D81776B2649B48BC27ECCC03824</vt:lpwstr>
  </property>
  <property fmtid="{D5CDD505-2E9C-101B-9397-08002B2CF9AE}" pid="3" name="ContentTypeId">
    <vt:lpwstr>0x010100D6639D81776B2649B48BC27ECCC03824</vt:lpwstr>
  </property>
  <property fmtid="{D5CDD505-2E9C-101B-9397-08002B2CF9AE}" pid="4" name="ItemRetentionFormula">
    <vt:lpwstr/>
  </property>
  <property fmtid="{D5CDD505-2E9C-101B-9397-08002B2CF9AE}" pid="5" name="MediaServiceImageTags">
    <vt:lpwstr/>
  </property>
  <property fmtid="{D5CDD505-2E9C-101B-9397-08002B2CF9AE}" pid="6" name="Document Type">
    <vt:lpwstr/>
  </property>
  <property fmtid="{D5CDD505-2E9C-101B-9397-08002B2CF9AE}" pid="7" name="Year">
    <vt:lpwstr/>
  </property>
</Properties>
</file>