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4" r:id="rId5"/>
    <p:sldMasterId id="2147483679" r:id="rId6"/>
    <p:sldMasterId id="2147483694" r:id="rId7"/>
    <p:sldMasterId id="2147483698" r:id="rId8"/>
    <p:sldMasterId id="2147483702" r:id="rId9"/>
    <p:sldMasterId id="2147483706" r:id="rId10"/>
  </p:sldMasterIdLst>
  <p:sldIdLst>
    <p:sldId id="267" r:id="rId11"/>
    <p:sldId id="268" r:id="rId12"/>
    <p:sldId id="256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58" r:id="rId21"/>
    <p:sldId id="269" r:id="rId22"/>
    <p:sldId id="270" r:id="rId23"/>
    <p:sldId id="274" r:id="rId24"/>
    <p:sldId id="273" r:id="rId25"/>
    <p:sldId id="272" r:id="rId26"/>
    <p:sldId id="271" r:id="rId27"/>
    <p:sldId id="278" r:id="rId28"/>
    <p:sldId id="275" r:id="rId29"/>
    <p:sldId id="277" r:id="rId30"/>
    <p:sldId id="276" r:id="rId31"/>
    <p:sldId id="281" r:id="rId32"/>
    <p:sldId id="280" r:id="rId33"/>
    <p:sldId id="279" r:id="rId34"/>
    <p:sldId id="28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BE42"/>
    <a:srgbClr val="4BACC5"/>
    <a:srgbClr val="B30F25"/>
    <a:srgbClr val="4F1B65"/>
    <a:srgbClr val="DC5B7B"/>
    <a:srgbClr val="CD7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4F1B48-E732-485C-8ECD-FA2F399366E9}" v="4" dt="2024-08-02T14:30:19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22" autoAdjust="0"/>
    <p:restoredTop sz="94694"/>
  </p:normalViewPr>
  <p:slideViewPr>
    <p:cSldViewPr snapToGrid="0">
      <p:cViewPr varScale="1">
        <p:scale>
          <a:sx n="81" d="100"/>
          <a:sy n="81" d="100"/>
        </p:scale>
        <p:origin x="2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BAC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F1DAACB0-FF09-A519-5DAB-2FA6291FDF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731523" y="193903"/>
            <a:ext cx="14611387" cy="14611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5D8A2-3891-268F-0066-ED99BF485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002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ab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A55391-E10C-0AE3-5F3C-D89B4F203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96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b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56F06-4A73-2515-C1C2-FF83C75C6B48}"/>
              </a:ext>
            </a:extLst>
          </p:cNvPr>
          <p:cNvSpPr txBox="1"/>
          <p:nvPr userDrawn="1"/>
        </p:nvSpPr>
        <p:spPr>
          <a:xfrm>
            <a:off x="9700054" y="-4077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FB5247-5C5E-70C1-519C-17477338CC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363730"/>
            <a:ext cx="1219200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E3B4340A-7861-5F78-2FE4-6B20BCA69F49}"/>
              </a:ext>
            </a:extLst>
          </p:cNvPr>
          <p:cNvSpPr/>
          <p:nvPr userDrawn="1"/>
        </p:nvSpPr>
        <p:spPr>
          <a:xfrm>
            <a:off x="123568" y="6521278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6D978E58-F095-412F-A47D-29D6C4589985}"/>
              </a:ext>
            </a:extLst>
          </p:cNvPr>
          <p:cNvSpPr/>
          <p:nvPr userDrawn="1"/>
        </p:nvSpPr>
        <p:spPr>
          <a:xfrm>
            <a:off x="926757" y="6521278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062EC1BE-F381-ABAD-727D-C49AF095C3DE}"/>
              </a:ext>
            </a:extLst>
          </p:cNvPr>
          <p:cNvSpPr/>
          <p:nvPr userDrawn="1"/>
        </p:nvSpPr>
        <p:spPr>
          <a:xfrm>
            <a:off x="1729946" y="6521278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rminator 13">
            <a:extLst>
              <a:ext uri="{FF2B5EF4-FFF2-40B4-BE49-F238E27FC236}">
                <a16:creationId xmlns:a16="http://schemas.microsoft.com/office/drawing/2014/main" id="{F3BB11F6-7C3A-B8EF-CCB3-04D4DBDCF164}"/>
              </a:ext>
            </a:extLst>
          </p:cNvPr>
          <p:cNvSpPr/>
          <p:nvPr userDrawn="1"/>
        </p:nvSpPr>
        <p:spPr>
          <a:xfrm>
            <a:off x="2533135" y="6521278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rminator 14">
            <a:extLst>
              <a:ext uri="{FF2B5EF4-FFF2-40B4-BE49-F238E27FC236}">
                <a16:creationId xmlns:a16="http://schemas.microsoft.com/office/drawing/2014/main" id="{BA881EBA-56B9-B9AB-2B9F-2B5D825FB6D1}"/>
              </a:ext>
            </a:extLst>
          </p:cNvPr>
          <p:cNvSpPr/>
          <p:nvPr userDrawn="1"/>
        </p:nvSpPr>
        <p:spPr>
          <a:xfrm>
            <a:off x="3336324" y="6521277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rminator 15">
            <a:extLst>
              <a:ext uri="{FF2B5EF4-FFF2-40B4-BE49-F238E27FC236}">
                <a16:creationId xmlns:a16="http://schemas.microsoft.com/office/drawing/2014/main" id="{F273E16F-C4F2-692D-F4FF-58EC0B8ACE99}"/>
              </a:ext>
            </a:extLst>
          </p:cNvPr>
          <p:cNvSpPr/>
          <p:nvPr userDrawn="1"/>
        </p:nvSpPr>
        <p:spPr>
          <a:xfrm>
            <a:off x="4139513" y="6521276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white circle with blue text&#10;&#10;Description automatically generated">
            <a:extLst>
              <a:ext uri="{FF2B5EF4-FFF2-40B4-BE49-F238E27FC236}">
                <a16:creationId xmlns:a16="http://schemas.microsoft.com/office/drawing/2014/main" id="{EF4D17B8-8980-4278-F630-2E212C0B35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568" y="193903"/>
            <a:ext cx="908489" cy="90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1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DC5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F1DAACB0-FF09-A519-5DAB-2FA6291FDF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731523" y="193903"/>
            <a:ext cx="14611387" cy="14611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5D8A2-3891-268F-0066-ED99BF485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002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ab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A55391-E10C-0AE3-5F3C-D89B4F203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96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b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56F06-4A73-2515-C1C2-FF83C75C6B48}"/>
              </a:ext>
            </a:extLst>
          </p:cNvPr>
          <p:cNvSpPr txBox="1"/>
          <p:nvPr userDrawn="1"/>
        </p:nvSpPr>
        <p:spPr>
          <a:xfrm>
            <a:off x="9700054" y="-4077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FB5247-5C5E-70C1-519C-17477338CC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363730"/>
            <a:ext cx="1219200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E3B4340A-7861-5F78-2FE4-6B20BCA69F49}"/>
              </a:ext>
            </a:extLst>
          </p:cNvPr>
          <p:cNvSpPr/>
          <p:nvPr userDrawn="1"/>
        </p:nvSpPr>
        <p:spPr>
          <a:xfrm>
            <a:off x="123568" y="6521278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6D978E58-F095-412F-A47D-29D6C4589985}"/>
              </a:ext>
            </a:extLst>
          </p:cNvPr>
          <p:cNvSpPr/>
          <p:nvPr userDrawn="1"/>
        </p:nvSpPr>
        <p:spPr>
          <a:xfrm>
            <a:off x="926757" y="6521278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062EC1BE-F381-ABAD-727D-C49AF095C3DE}"/>
              </a:ext>
            </a:extLst>
          </p:cNvPr>
          <p:cNvSpPr/>
          <p:nvPr userDrawn="1"/>
        </p:nvSpPr>
        <p:spPr>
          <a:xfrm>
            <a:off x="1729946" y="6521278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rminator 13">
            <a:extLst>
              <a:ext uri="{FF2B5EF4-FFF2-40B4-BE49-F238E27FC236}">
                <a16:creationId xmlns:a16="http://schemas.microsoft.com/office/drawing/2014/main" id="{F3BB11F6-7C3A-B8EF-CCB3-04D4DBDCF164}"/>
              </a:ext>
            </a:extLst>
          </p:cNvPr>
          <p:cNvSpPr/>
          <p:nvPr userDrawn="1"/>
        </p:nvSpPr>
        <p:spPr>
          <a:xfrm>
            <a:off x="2533135" y="6521278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rminator 14">
            <a:extLst>
              <a:ext uri="{FF2B5EF4-FFF2-40B4-BE49-F238E27FC236}">
                <a16:creationId xmlns:a16="http://schemas.microsoft.com/office/drawing/2014/main" id="{BA881EBA-56B9-B9AB-2B9F-2B5D825FB6D1}"/>
              </a:ext>
            </a:extLst>
          </p:cNvPr>
          <p:cNvSpPr/>
          <p:nvPr userDrawn="1"/>
        </p:nvSpPr>
        <p:spPr>
          <a:xfrm>
            <a:off x="3336324" y="6521277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rminator 15">
            <a:extLst>
              <a:ext uri="{FF2B5EF4-FFF2-40B4-BE49-F238E27FC236}">
                <a16:creationId xmlns:a16="http://schemas.microsoft.com/office/drawing/2014/main" id="{F273E16F-C4F2-692D-F4FF-58EC0B8ACE99}"/>
              </a:ext>
            </a:extLst>
          </p:cNvPr>
          <p:cNvSpPr/>
          <p:nvPr userDrawn="1"/>
        </p:nvSpPr>
        <p:spPr>
          <a:xfrm>
            <a:off x="4139513" y="6521276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circle with pink text&#10;&#10;Description automatically generated">
            <a:extLst>
              <a:ext uri="{FF2B5EF4-FFF2-40B4-BE49-F238E27FC236}">
                <a16:creationId xmlns:a16="http://schemas.microsoft.com/office/drawing/2014/main" id="{BC4DD324-12C2-879A-C772-D7F7A7E324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925" y="216763"/>
            <a:ext cx="801553" cy="8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50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05" y="1174108"/>
            <a:ext cx="7591817" cy="979955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05" y="2154063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rminator 7">
            <a:extLst>
              <a:ext uri="{FF2B5EF4-FFF2-40B4-BE49-F238E27FC236}">
                <a16:creationId xmlns:a16="http://schemas.microsoft.com/office/drawing/2014/main" id="{17699428-20BD-C398-8435-03BE742EA39B}"/>
              </a:ext>
            </a:extLst>
          </p:cNvPr>
          <p:cNvSpPr/>
          <p:nvPr userDrawn="1"/>
        </p:nvSpPr>
        <p:spPr>
          <a:xfrm>
            <a:off x="195137" y="277900"/>
            <a:ext cx="926757" cy="270662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220502" y="351952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023691" y="351952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826880" y="351952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630069" y="351951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433258" y="351950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7" name="Picture 16" descr="A pink circle with white text&#10;&#10;Description automatically generated">
            <a:extLst>
              <a:ext uri="{FF2B5EF4-FFF2-40B4-BE49-F238E27FC236}">
                <a16:creationId xmlns:a16="http://schemas.microsoft.com/office/drawing/2014/main" id="{FA505610-AC53-332C-ECCA-9B7B28389E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5137" y="6054908"/>
            <a:ext cx="715546" cy="715546"/>
          </a:xfrm>
          <a:prstGeom prst="rect">
            <a:avLst/>
          </a:prstGeom>
        </p:spPr>
      </p:pic>
      <p:pic>
        <p:nvPicPr>
          <p:cNvPr id="5" name="Picture 4" descr="A white and grey chat bubbles&#10;&#10;Description automatically generated">
            <a:extLst>
              <a:ext uri="{FF2B5EF4-FFF2-40B4-BE49-F238E27FC236}">
                <a16:creationId xmlns:a16="http://schemas.microsoft.com/office/drawing/2014/main" id="{9D8E670B-1F31-A497-A634-0C69D2C775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6510231" y="895611"/>
            <a:ext cx="5280061" cy="52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17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445" y="919434"/>
            <a:ext cx="7591817" cy="1077951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445" y="2340870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346010" y="298165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149199" y="298165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952388" y="298165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755577" y="298164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558766" y="298163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6BBA4E-B5AD-22D8-0E02-B2CB80FCCF38}"/>
              </a:ext>
            </a:extLst>
          </p:cNvPr>
          <p:cNvSpPr/>
          <p:nvPr userDrawn="1"/>
        </p:nvSpPr>
        <p:spPr>
          <a:xfrm>
            <a:off x="1" y="-1"/>
            <a:ext cx="1253227" cy="6858001"/>
          </a:xfrm>
          <a:prstGeom prst="rect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nk circle with white text&#10;&#10;Description automatically generated">
            <a:extLst>
              <a:ext uri="{FF2B5EF4-FFF2-40B4-BE49-F238E27FC236}">
                <a16:creationId xmlns:a16="http://schemas.microsoft.com/office/drawing/2014/main" id="{2F1DE801-D548-85B2-0287-E75D0EB70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7947" y="6020618"/>
            <a:ext cx="715546" cy="715546"/>
          </a:xfrm>
          <a:prstGeom prst="rect">
            <a:avLst/>
          </a:prstGeom>
        </p:spPr>
      </p:pic>
      <p:pic>
        <p:nvPicPr>
          <p:cNvPr id="7" name="Picture 6" descr="A white and grey chat bubbles&#10;&#10;Description automatically generated">
            <a:extLst>
              <a:ext uri="{FF2B5EF4-FFF2-40B4-BE49-F238E27FC236}">
                <a16:creationId xmlns:a16="http://schemas.microsoft.com/office/drawing/2014/main" id="{4954B963-F8E1-083C-1741-200C172B16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197541" y="134919"/>
            <a:ext cx="858412" cy="858412"/>
          </a:xfrm>
          <a:prstGeom prst="rect">
            <a:avLst/>
          </a:prstGeom>
        </p:spPr>
      </p:pic>
      <p:pic>
        <p:nvPicPr>
          <p:cNvPr id="14" name="Picture 13" descr="A white and grey chat bubbles&#10;&#10;Description automatically generated">
            <a:extLst>
              <a:ext uri="{FF2B5EF4-FFF2-40B4-BE49-F238E27FC236}">
                <a16:creationId xmlns:a16="http://schemas.microsoft.com/office/drawing/2014/main" id="{1141F951-7B4E-E984-1A0A-C97EB083CA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206115" y="1113499"/>
            <a:ext cx="858412" cy="858412"/>
          </a:xfrm>
          <a:prstGeom prst="rect">
            <a:avLst/>
          </a:prstGeom>
        </p:spPr>
      </p:pic>
      <p:pic>
        <p:nvPicPr>
          <p:cNvPr id="15" name="Picture 14" descr="A white and grey chat bubbles&#10;&#10;Description automatically generated">
            <a:extLst>
              <a:ext uri="{FF2B5EF4-FFF2-40B4-BE49-F238E27FC236}">
                <a16:creationId xmlns:a16="http://schemas.microsoft.com/office/drawing/2014/main" id="{7F7871A0-7C1A-82B8-2FAF-8D72688BFE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197541" y="2076642"/>
            <a:ext cx="858412" cy="858412"/>
          </a:xfrm>
          <a:prstGeom prst="rect">
            <a:avLst/>
          </a:prstGeom>
        </p:spPr>
      </p:pic>
      <p:pic>
        <p:nvPicPr>
          <p:cNvPr id="17" name="Picture 16" descr="A white and grey chat bubbles&#10;&#10;Description automatically generated">
            <a:extLst>
              <a:ext uri="{FF2B5EF4-FFF2-40B4-BE49-F238E27FC236}">
                <a16:creationId xmlns:a16="http://schemas.microsoft.com/office/drawing/2014/main" id="{76B179B8-A23C-F582-E972-76D685352D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197541" y="3048988"/>
            <a:ext cx="858412" cy="858412"/>
          </a:xfrm>
          <a:prstGeom prst="rect">
            <a:avLst/>
          </a:prstGeom>
        </p:spPr>
      </p:pic>
      <p:pic>
        <p:nvPicPr>
          <p:cNvPr id="18" name="Picture 17" descr="A white and grey chat bubbles&#10;&#10;Description automatically generated">
            <a:extLst>
              <a:ext uri="{FF2B5EF4-FFF2-40B4-BE49-F238E27FC236}">
                <a16:creationId xmlns:a16="http://schemas.microsoft.com/office/drawing/2014/main" id="{2D29E030-F81D-ACC6-FA9D-556A599E14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197541" y="4021334"/>
            <a:ext cx="858412" cy="858412"/>
          </a:xfrm>
          <a:prstGeom prst="rect">
            <a:avLst/>
          </a:prstGeom>
        </p:spPr>
      </p:pic>
      <p:pic>
        <p:nvPicPr>
          <p:cNvPr id="23" name="Picture 22" descr="A white and grey chat bubbles&#10;&#10;Description automatically generated">
            <a:extLst>
              <a:ext uri="{FF2B5EF4-FFF2-40B4-BE49-F238E27FC236}">
                <a16:creationId xmlns:a16="http://schemas.microsoft.com/office/drawing/2014/main" id="{F5F3C107-3303-FB4A-A8A5-3F86B59D52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206115" y="4993680"/>
            <a:ext cx="858412" cy="858412"/>
          </a:xfrm>
          <a:prstGeom prst="rect">
            <a:avLst/>
          </a:prstGeom>
        </p:spPr>
      </p:pic>
      <p:pic>
        <p:nvPicPr>
          <p:cNvPr id="24" name="Picture 23" descr="A white and grey chat bubbles&#10;&#10;Description automatically generated">
            <a:extLst>
              <a:ext uri="{FF2B5EF4-FFF2-40B4-BE49-F238E27FC236}">
                <a16:creationId xmlns:a16="http://schemas.microsoft.com/office/drawing/2014/main" id="{65C3E6FD-F6B6-76B5-FD20-0980A58EB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206115" y="5896288"/>
            <a:ext cx="858412" cy="85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83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F1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F1DAACB0-FF09-A519-5DAB-2FA6291FDF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731523" y="193903"/>
            <a:ext cx="14611387" cy="14611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5D8A2-3891-268F-0066-ED99BF485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002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ab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A55391-E10C-0AE3-5F3C-D89B4F203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96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b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56F06-4A73-2515-C1C2-FF83C75C6B48}"/>
              </a:ext>
            </a:extLst>
          </p:cNvPr>
          <p:cNvSpPr txBox="1"/>
          <p:nvPr userDrawn="1"/>
        </p:nvSpPr>
        <p:spPr>
          <a:xfrm>
            <a:off x="9700054" y="-4077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FB5247-5C5E-70C1-519C-17477338CC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363730"/>
            <a:ext cx="1219200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E3B4340A-7861-5F78-2FE4-6B20BCA69F49}"/>
              </a:ext>
            </a:extLst>
          </p:cNvPr>
          <p:cNvSpPr/>
          <p:nvPr userDrawn="1"/>
        </p:nvSpPr>
        <p:spPr>
          <a:xfrm>
            <a:off x="123568" y="6521278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6D978E58-F095-412F-A47D-29D6C4589985}"/>
              </a:ext>
            </a:extLst>
          </p:cNvPr>
          <p:cNvSpPr/>
          <p:nvPr userDrawn="1"/>
        </p:nvSpPr>
        <p:spPr>
          <a:xfrm>
            <a:off x="926757" y="6521278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062EC1BE-F381-ABAD-727D-C49AF095C3DE}"/>
              </a:ext>
            </a:extLst>
          </p:cNvPr>
          <p:cNvSpPr/>
          <p:nvPr userDrawn="1"/>
        </p:nvSpPr>
        <p:spPr>
          <a:xfrm>
            <a:off x="1729946" y="6521278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rminator 13">
            <a:extLst>
              <a:ext uri="{FF2B5EF4-FFF2-40B4-BE49-F238E27FC236}">
                <a16:creationId xmlns:a16="http://schemas.microsoft.com/office/drawing/2014/main" id="{F3BB11F6-7C3A-B8EF-CCB3-04D4DBDCF164}"/>
              </a:ext>
            </a:extLst>
          </p:cNvPr>
          <p:cNvSpPr/>
          <p:nvPr userDrawn="1"/>
        </p:nvSpPr>
        <p:spPr>
          <a:xfrm>
            <a:off x="2533135" y="6521278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rminator 14">
            <a:extLst>
              <a:ext uri="{FF2B5EF4-FFF2-40B4-BE49-F238E27FC236}">
                <a16:creationId xmlns:a16="http://schemas.microsoft.com/office/drawing/2014/main" id="{BA881EBA-56B9-B9AB-2B9F-2B5D825FB6D1}"/>
              </a:ext>
            </a:extLst>
          </p:cNvPr>
          <p:cNvSpPr/>
          <p:nvPr userDrawn="1"/>
        </p:nvSpPr>
        <p:spPr>
          <a:xfrm>
            <a:off x="3336324" y="6521277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rminator 15">
            <a:extLst>
              <a:ext uri="{FF2B5EF4-FFF2-40B4-BE49-F238E27FC236}">
                <a16:creationId xmlns:a16="http://schemas.microsoft.com/office/drawing/2014/main" id="{F273E16F-C4F2-692D-F4FF-58EC0B8ACE99}"/>
              </a:ext>
            </a:extLst>
          </p:cNvPr>
          <p:cNvSpPr/>
          <p:nvPr userDrawn="1"/>
        </p:nvSpPr>
        <p:spPr>
          <a:xfrm>
            <a:off x="4139513" y="6521276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circle with purple text&#10;&#10;Description automatically generated">
            <a:extLst>
              <a:ext uri="{FF2B5EF4-FFF2-40B4-BE49-F238E27FC236}">
                <a16:creationId xmlns:a16="http://schemas.microsoft.com/office/drawing/2014/main" id="{FC5F8F1E-4764-7839-9DF1-5FDAC21F14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13" y="180256"/>
            <a:ext cx="859070" cy="8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29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05" y="1174108"/>
            <a:ext cx="7591817" cy="979955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05" y="2154063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rminator 7">
            <a:extLst>
              <a:ext uri="{FF2B5EF4-FFF2-40B4-BE49-F238E27FC236}">
                <a16:creationId xmlns:a16="http://schemas.microsoft.com/office/drawing/2014/main" id="{17699428-20BD-C398-8435-03BE742EA39B}"/>
              </a:ext>
            </a:extLst>
          </p:cNvPr>
          <p:cNvSpPr/>
          <p:nvPr userDrawn="1"/>
        </p:nvSpPr>
        <p:spPr>
          <a:xfrm>
            <a:off x="195137" y="277900"/>
            <a:ext cx="926757" cy="270662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220502" y="351952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023691" y="351952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826880" y="351952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630069" y="351951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433258" y="351950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Picture 5" descr="A purple circle with white text&#10;&#10;Description automatically generated">
            <a:extLst>
              <a:ext uri="{FF2B5EF4-FFF2-40B4-BE49-F238E27FC236}">
                <a16:creationId xmlns:a16="http://schemas.microsoft.com/office/drawing/2014/main" id="{7F67E9CE-5EC6-96A5-F491-DB09DEE0F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85" y="5998736"/>
            <a:ext cx="764478" cy="764478"/>
          </a:xfrm>
          <a:prstGeom prst="rect">
            <a:avLst/>
          </a:prstGeom>
        </p:spPr>
      </p:pic>
      <p:pic>
        <p:nvPicPr>
          <p:cNvPr id="14" name="Picture 13" descr="A box with a piece of paper in it&#10;&#10;Description automatically generated">
            <a:extLst>
              <a:ext uri="{FF2B5EF4-FFF2-40B4-BE49-F238E27FC236}">
                <a16:creationId xmlns:a16="http://schemas.microsoft.com/office/drawing/2014/main" id="{4A31E298-5CC0-79BB-423C-6D26AC3B7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826035" y="778299"/>
            <a:ext cx="5301401" cy="530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2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445" y="919434"/>
            <a:ext cx="7591817" cy="1077951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445" y="2340870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346010" y="298165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149199" y="298165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952388" y="298165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755577" y="298164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558766" y="298163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6BBA4E-B5AD-22D8-0E02-B2CB80FCCF38}"/>
              </a:ext>
            </a:extLst>
          </p:cNvPr>
          <p:cNvSpPr/>
          <p:nvPr userDrawn="1"/>
        </p:nvSpPr>
        <p:spPr>
          <a:xfrm>
            <a:off x="1" y="-1"/>
            <a:ext cx="1253227" cy="6858001"/>
          </a:xfrm>
          <a:prstGeom prst="rect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urple circle with white text&#10;&#10;Description automatically generated">
            <a:extLst>
              <a:ext uri="{FF2B5EF4-FFF2-40B4-BE49-F238E27FC236}">
                <a16:creationId xmlns:a16="http://schemas.microsoft.com/office/drawing/2014/main" id="{29A95819-E2E5-CBE6-C8B3-90CCE718C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8883" y="5998736"/>
            <a:ext cx="764478" cy="764478"/>
          </a:xfrm>
          <a:prstGeom prst="rect">
            <a:avLst/>
          </a:prstGeom>
        </p:spPr>
      </p:pic>
      <p:pic>
        <p:nvPicPr>
          <p:cNvPr id="8" name="Picture 7" descr="A box with a piece of paper in it&#10;&#10;Description automatically generated">
            <a:extLst>
              <a:ext uri="{FF2B5EF4-FFF2-40B4-BE49-F238E27FC236}">
                <a16:creationId xmlns:a16="http://schemas.microsoft.com/office/drawing/2014/main" id="{531361CB-D7C9-F41A-D16E-9C525EB385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1694" y="313307"/>
            <a:ext cx="1139804" cy="1139804"/>
          </a:xfrm>
          <a:prstGeom prst="rect">
            <a:avLst/>
          </a:prstGeom>
        </p:spPr>
      </p:pic>
      <p:pic>
        <p:nvPicPr>
          <p:cNvPr id="19" name="Picture 18" descr="A box with a piece of paper in it&#10;&#10;Description automatically generated">
            <a:extLst>
              <a:ext uri="{FF2B5EF4-FFF2-40B4-BE49-F238E27FC236}">
                <a16:creationId xmlns:a16="http://schemas.microsoft.com/office/drawing/2014/main" id="{B169BDEA-18D2-7AD3-AEB7-7B0AE16EC9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8080" y="1604906"/>
            <a:ext cx="1139804" cy="1139804"/>
          </a:xfrm>
          <a:prstGeom prst="rect">
            <a:avLst/>
          </a:prstGeom>
        </p:spPr>
      </p:pic>
      <p:pic>
        <p:nvPicPr>
          <p:cNvPr id="20" name="Picture 19" descr="A box with a piece of paper in it&#10;&#10;Description automatically generated">
            <a:extLst>
              <a:ext uri="{FF2B5EF4-FFF2-40B4-BE49-F238E27FC236}">
                <a16:creationId xmlns:a16="http://schemas.microsoft.com/office/drawing/2014/main" id="{823DE7FD-BBC9-CFF5-1044-3C22861805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2894243"/>
            <a:ext cx="1139804" cy="1139804"/>
          </a:xfrm>
          <a:prstGeom prst="rect">
            <a:avLst/>
          </a:prstGeom>
        </p:spPr>
      </p:pic>
      <p:pic>
        <p:nvPicPr>
          <p:cNvPr id="21" name="Picture 20" descr="A box with a piece of paper in it&#10;&#10;Description automatically generated">
            <a:extLst>
              <a:ext uri="{FF2B5EF4-FFF2-40B4-BE49-F238E27FC236}">
                <a16:creationId xmlns:a16="http://schemas.microsoft.com/office/drawing/2014/main" id="{71504D77-7131-A03B-5AF2-715F495063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4183580"/>
            <a:ext cx="1139804" cy="1139804"/>
          </a:xfrm>
          <a:prstGeom prst="rect">
            <a:avLst/>
          </a:prstGeom>
        </p:spPr>
      </p:pic>
      <p:pic>
        <p:nvPicPr>
          <p:cNvPr id="22" name="Picture 21" descr="A box with a piece of paper in it&#10;&#10;Description automatically generated">
            <a:extLst>
              <a:ext uri="{FF2B5EF4-FFF2-40B4-BE49-F238E27FC236}">
                <a16:creationId xmlns:a16="http://schemas.microsoft.com/office/drawing/2014/main" id="{0C41F3A6-9276-1246-781D-42139B48D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5472917"/>
            <a:ext cx="1139804" cy="11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26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F1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F1DAACB0-FF09-A519-5DAB-2FA6291FDF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731523" y="193903"/>
            <a:ext cx="14611387" cy="14611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5D8A2-3891-268F-0066-ED99BF485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002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ab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A55391-E10C-0AE3-5F3C-D89B4F203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96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b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56F06-4A73-2515-C1C2-FF83C75C6B48}"/>
              </a:ext>
            </a:extLst>
          </p:cNvPr>
          <p:cNvSpPr txBox="1"/>
          <p:nvPr userDrawn="1"/>
        </p:nvSpPr>
        <p:spPr>
          <a:xfrm>
            <a:off x="9700054" y="-4077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FB5247-5C5E-70C1-519C-17477338CC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363730"/>
            <a:ext cx="1219200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E3B4340A-7861-5F78-2FE4-6B20BCA69F49}"/>
              </a:ext>
            </a:extLst>
          </p:cNvPr>
          <p:cNvSpPr/>
          <p:nvPr userDrawn="1"/>
        </p:nvSpPr>
        <p:spPr>
          <a:xfrm>
            <a:off x="123568" y="6521278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6D978E58-F095-412F-A47D-29D6C4589985}"/>
              </a:ext>
            </a:extLst>
          </p:cNvPr>
          <p:cNvSpPr/>
          <p:nvPr userDrawn="1"/>
        </p:nvSpPr>
        <p:spPr>
          <a:xfrm>
            <a:off x="926757" y="6521278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062EC1BE-F381-ABAD-727D-C49AF095C3DE}"/>
              </a:ext>
            </a:extLst>
          </p:cNvPr>
          <p:cNvSpPr/>
          <p:nvPr userDrawn="1"/>
        </p:nvSpPr>
        <p:spPr>
          <a:xfrm>
            <a:off x="1729946" y="6521278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rminator 13">
            <a:extLst>
              <a:ext uri="{FF2B5EF4-FFF2-40B4-BE49-F238E27FC236}">
                <a16:creationId xmlns:a16="http://schemas.microsoft.com/office/drawing/2014/main" id="{F3BB11F6-7C3A-B8EF-CCB3-04D4DBDCF164}"/>
              </a:ext>
            </a:extLst>
          </p:cNvPr>
          <p:cNvSpPr/>
          <p:nvPr userDrawn="1"/>
        </p:nvSpPr>
        <p:spPr>
          <a:xfrm>
            <a:off x="2533135" y="6521278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rminator 14">
            <a:extLst>
              <a:ext uri="{FF2B5EF4-FFF2-40B4-BE49-F238E27FC236}">
                <a16:creationId xmlns:a16="http://schemas.microsoft.com/office/drawing/2014/main" id="{BA881EBA-56B9-B9AB-2B9F-2B5D825FB6D1}"/>
              </a:ext>
            </a:extLst>
          </p:cNvPr>
          <p:cNvSpPr/>
          <p:nvPr userDrawn="1"/>
        </p:nvSpPr>
        <p:spPr>
          <a:xfrm>
            <a:off x="3336324" y="6521277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rminator 15">
            <a:extLst>
              <a:ext uri="{FF2B5EF4-FFF2-40B4-BE49-F238E27FC236}">
                <a16:creationId xmlns:a16="http://schemas.microsoft.com/office/drawing/2014/main" id="{F273E16F-C4F2-692D-F4FF-58EC0B8ACE99}"/>
              </a:ext>
            </a:extLst>
          </p:cNvPr>
          <p:cNvSpPr/>
          <p:nvPr userDrawn="1"/>
        </p:nvSpPr>
        <p:spPr>
          <a:xfrm>
            <a:off x="4139513" y="6521276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circle with purple text&#10;&#10;Description automatically generated">
            <a:extLst>
              <a:ext uri="{FF2B5EF4-FFF2-40B4-BE49-F238E27FC236}">
                <a16:creationId xmlns:a16="http://schemas.microsoft.com/office/drawing/2014/main" id="{FC5F8F1E-4764-7839-9DF1-5FDAC21F14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13" y="180256"/>
            <a:ext cx="859070" cy="8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08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05" y="1174108"/>
            <a:ext cx="7591817" cy="979955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05" y="2154063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rminator 7">
            <a:extLst>
              <a:ext uri="{FF2B5EF4-FFF2-40B4-BE49-F238E27FC236}">
                <a16:creationId xmlns:a16="http://schemas.microsoft.com/office/drawing/2014/main" id="{17699428-20BD-C398-8435-03BE742EA39B}"/>
              </a:ext>
            </a:extLst>
          </p:cNvPr>
          <p:cNvSpPr/>
          <p:nvPr userDrawn="1"/>
        </p:nvSpPr>
        <p:spPr>
          <a:xfrm>
            <a:off x="195137" y="277900"/>
            <a:ext cx="926757" cy="270662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220502" y="351952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023691" y="351952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826880" y="351952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630069" y="351951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433258" y="351950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Picture 5" descr="A purple circle with white text&#10;&#10;Description automatically generated">
            <a:extLst>
              <a:ext uri="{FF2B5EF4-FFF2-40B4-BE49-F238E27FC236}">
                <a16:creationId xmlns:a16="http://schemas.microsoft.com/office/drawing/2014/main" id="{7F67E9CE-5EC6-96A5-F491-DB09DEE0F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85" y="5998736"/>
            <a:ext cx="764478" cy="764478"/>
          </a:xfrm>
          <a:prstGeom prst="rect">
            <a:avLst/>
          </a:prstGeom>
        </p:spPr>
      </p:pic>
      <p:pic>
        <p:nvPicPr>
          <p:cNvPr id="5" name="Picture 4" descr="A heart in hands on a black background&#10;&#10;Description automatically generated">
            <a:extLst>
              <a:ext uri="{FF2B5EF4-FFF2-40B4-BE49-F238E27FC236}">
                <a16:creationId xmlns:a16="http://schemas.microsoft.com/office/drawing/2014/main" id="{570D6309-88A8-195D-335C-BC20625AD5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801437" y="817639"/>
            <a:ext cx="5277314" cy="527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89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445" y="919434"/>
            <a:ext cx="7591817" cy="1077951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445" y="2340870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346010" y="298165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149199" y="298165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952388" y="298165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755577" y="298164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558766" y="298163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6BBA4E-B5AD-22D8-0E02-B2CB80FCCF38}"/>
              </a:ext>
            </a:extLst>
          </p:cNvPr>
          <p:cNvSpPr/>
          <p:nvPr userDrawn="1"/>
        </p:nvSpPr>
        <p:spPr>
          <a:xfrm>
            <a:off x="1" y="-1"/>
            <a:ext cx="1253227" cy="6858001"/>
          </a:xfrm>
          <a:prstGeom prst="rect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urple circle with white text&#10;&#10;Description automatically generated">
            <a:extLst>
              <a:ext uri="{FF2B5EF4-FFF2-40B4-BE49-F238E27FC236}">
                <a16:creationId xmlns:a16="http://schemas.microsoft.com/office/drawing/2014/main" id="{29A95819-E2E5-CBE6-C8B3-90CCE718C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8883" y="5998736"/>
            <a:ext cx="764478" cy="764478"/>
          </a:xfrm>
          <a:prstGeom prst="rect">
            <a:avLst/>
          </a:prstGeom>
        </p:spPr>
      </p:pic>
      <p:pic>
        <p:nvPicPr>
          <p:cNvPr id="5" name="Picture 4" descr="A heart in hands on a black background&#10;&#10;Description automatically generated">
            <a:extLst>
              <a:ext uri="{FF2B5EF4-FFF2-40B4-BE49-F238E27FC236}">
                <a16:creationId xmlns:a16="http://schemas.microsoft.com/office/drawing/2014/main" id="{7EC965D0-21ED-B1E7-EC49-89A7C094C2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5536" y="126995"/>
            <a:ext cx="1046709" cy="1046709"/>
          </a:xfrm>
          <a:prstGeom prst="rect">
            <a:avLst/>
          </a:prstGeom>
        </p:spPr>
      </p:pic>
      <p:pic>
        <p:nvPicPr>
          <p:cNvPr id="7" name="Picture 6" descr="A heart in hands on a black background&#10;&#10;Description automatically generated">
            <a:extLst>
              <a:ext uri="{FF2B5EF4-FFF2-40B4-BE49-F238E27FC236}">
                <a16:creationId xmlns:a16="http://schemas.microsoft.com/office/drawing/2014/main" id="{6CBA7B85-A20D-3C73-5A75-20502B24A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5963" y="1269310"/>
            <a:ext cx="1046709" cy="1046709"/>
          </a:xfrm>
          <a:prstGeom prst="rect">
            <a:avLst/>
          </a:prstGeom>
        </p:spPr>
      </p:pic>
      <p:pic>
        <p:nvPicPr>
          <p:cNvPr id="14" name="Picture 13" descr="A heart in hands on a black background&#10;&#10;Description automatically generated">
            <a:extLst>
              <a:ext uri="{FF2B5EF4-FFF2-40B4-BE49-F238E27FC236}">
                <a16:creationId xmlns:a16="http://schemas.microsoft.com/office/drawing/2014/main" id="{7ECBCA4D-C31E-ED55-F85A-AB9CD639EA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5535" y="2413414"/>
            <a:ext cx="1046709" cy="1046709"/>
          </a:xfrm>
          <a:prstGeom prst="rect">
            <a:avLst/>
          </a:prstGeom>
        </p:spPr>
      </p:pic>
      <p:pic>
        <p:nvPicPr>
          <p:cNvPr id="15" name="Picture 14" descr="A heart in hands on a black background&#10;&#10;Description automatically generated">
            <a:extLst>
              <a:ext uri="{FF2B5EF4-FFF2-40B4-BE49-F238E27FC236}">
                <a16:creationId xmlns:a16="http://schemas.microsoft.com/office/drawing/2014/main" id="{23E6C1FF-4B95-8BAA-05F9-F3F03069B9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9759" y="3555729"/>
            <a:ext cx="1046709" cy="1046709"/>
          </a:xfrm>
          <a:prstGeom prst="rect">
            <a:avLst/>
          </a:prstGeom>
        </p:spPr>
      </p:pic>
      <p:pic>
        <p:nvPicPr>
          <p:cNvPr id="17" name="Picture 16" descr="A heart in hands on a black background&#10;&#10;Description automatically generated">
            <a:extLst>
              <a:ext uri="{FF2B5EF4-FFF2-40B4-BE49-F238E27FC236}">
                <a16:creationId xmlns:a16="http://schemas.microsoft.com/office/drawing/2014/main" id="{253E3A82-837E-4D08-D82A-209BB2F863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9758" y="4581149"/>
            <a:ext cx="1046709" cy="1046709"/>
          </a:xfrm>
          <a:prstGeom prst="rect">
            <a:avLst/>
          </a:prstGeom>
        </p:spPr>
      </p:pic>
      <p:pic>
        <p:nvPicPr>
          <p:cNvPr id="18" name="Picture 17" descr="A heart in hands on a black background&#10;&#10;Description automatically generated">
            <a:extLst>
              <a:ext uri="{FF2B5EF4-FFF2-40B4-BE49-F238E27FC236}">
                <a16:creationId xmlns:a16="http://schemas.microsoft.com/office/drawing/2014/main" id="{0776D2D3-0905-F8A2-555E-E89EE8C58A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1914" y="5723295"/>
            <a:ext cx="1046709" cy="104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95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CD7D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F1DAACB0-FF09-A519-5DAB-2FA6291FDF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731523" y="193903"/>
            <a:ext cx="14611387" cy="14611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5D8A2-3891-268F-0066-ED99BF485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002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ab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A55391-E10C-0AE3-5F3C-D89B4F203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96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b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56F06-4A73-2515-C1C2-FF83C75C6B48}"/>
              </a:ext>
            </a:extLst>
          </p:cNvPr>
          <p:cNvSpPr txBox="1"/>
          <p:nvPr userDrawn="1"/>
        </p:nvSpPr>
        <p:spPr>
          <a:xfrm>
            <a:off x="9700054" y="-4077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FB5247-5C5E-70C1-519C-17477338CC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363730"/>
            <a:ext cx="1219200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E3B4340A-7861-5F78-2FE4-6B20BCA69F49}"/>
              </a:ext>
            </a:extLst>
          </p:cNvPr>
          <p:cNvSpPr/>
          <p:nvPr userDrawn="1"/>
        </p:nvSpPr>
        <p:spPr>
          <a:xfrm>
            <a:off x="123568" y="6521278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6D978E58-F095-412F-A47D-29D6C4589985}"/>
              </a:ext>
            </a:extLst>
          </p:cNvPr>
          <p:cNvSpPr/>
          <p:nvPr userDrawn="1"/>
        </p:nvSpPr>
        <p:spPr>
          <a:xfrm>
            <a:off x="926757" y="6521278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062EC1BE-F381-ABAD-727D-C49AF095C3DE}"/>
              </a:ext>
            </a:extLst>
          </p:cNvPr>
          <p:cNvSpPr/>
          <p:nvPr userDrawn="1"/>
        </p:nvSpPr>
        <p:spPr>
          <a:xfrm>
            <a:off x="1729946" y="6521278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rminator 13">
            <a:extLst>
              <a:ext uri="{FF2B5EF4-FFF2-40B4-BE49-F238E27FC236}">
                <a16:creationId xmlns:a16="http://schemas.microsoft.com/office/drawing/2014/main" id="{F3BB11F6-7C3A-B8EF-CCB3-04D4DBDCF164}"/>
              </a:ext>
            </a:extLst>
          </p:cNvPr>
          <p:cNvSpPr/>
          <p:nvPr userDrawn="1"/>
        </p:nvSpPr>
        <p:spPr>
          <a:xfrm>
            <a:off x="2533135" y="6521278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rminator 14">
            <a:extLst>
              <a:ext uri="{FF2B5EF4-FFF2-40B4-BE49-F238E27FC236}">
                <a16:creationId xmlns:a16="http://schemas.microsoft.com/office/drawing/2014/main" id="{BA881EBA-56B9-B9AB-2B9F-2B5D825FB6D1}"/>
              </a:ext>
            </a:extLst>
          </p:cNvPr>
          <p:cNvSpPr/>
          <p:nvPr userDrawn="1"/>
        </p:nvSpPr>
        <p:spPr>
          <a:xfrm>
            <a:off x="3336324" y="6521277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rminator 15">
            <a:extLst>
              <a:ext uri="{FF2B5EF4-FFF2-40B4-BE49-F238E27FC236}">
                <a16:creationId xmlns:a16="http://schemas.microsoft.com/office/drawing/2014/main" id="{F273E16F-C4F2-692D-F4FF-58EC0B8ACE99}"/>
              </a:ext>
            </a:extLst>
          </p:cNvPr>
          <p:cNvSpPr/>
          <p:nvPr userDrawn="1"/>
        </p:nvSpPr>
        <p:spPr>
          <a:xfrm>
            <a:off x="4139513" y="6521276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circle with orange text&#10;&#10;Description automatically generated">
            <a:extLst>
              <a:ext uri="{FF2B5EF4-FFF2-40B4-BE49-F238E27FC236}">
                <a16:creationId xmlns:a16="http://schemas.microsoft.com/office/drawing/2014/main" id="{C43DDF91-7875-1DE9-CF64-524C6F4393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4102" y="193903"/>
            <a:ext cx="859070" cy="8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14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05" y="1174108"/>
            <a:ext cx="7591817" cy="979955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05" y="2154063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rminator 7">
            <a:extLst>
              <a:ext uri="{FF2B5EF4-FFF2-40B4-BE49-F238E27FC236}">
                <a16:creationId xmlns:a16="http://schemas.microsoft.com/office/drawing/2014/main" id="{17699428-20BD-C398-8435-03BE742EA39B}"/>
              </a:ext>
            </a:extLst>
          </p:cNvPr>
          <p:cNvSpPr/>
          <p:nvPr userDrawn="1"/>
        </p:nvSpPr>
        <p:spPr>
          <a:xfrm>
            <a:off x="195137" y="277900"/>
            <a:ext cx="926757" cy="270662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220502" y="351952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023691" y="351952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826880" y="351952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630069" y="351951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433258" y="351950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8" name="Picture 17" descr="A blue circle with white text&#10;&#10;Description automatically generated">
            <a:extLst>
              <a:ext uri="{FF2B5EF4-FFF2-40B4-BE49-F238E27FC236}">
                <a16:creationId xmlns:a16="http://schemas.microsoft.com/office/drawing/2014/main" id="{441CF62E-13D7-39AF-4188-F4CE83F6A7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405" y="6054908"/>
            <a:ext cx="679621" cy="679621"/>
          </a:xfrm>
          <a:prstGeom prst="rect">
            <a:avLst/>
          </a:prstGeom>
        </p:spPr>
      </p:pic>
      <p:pic>
        <p:nvPicPr>
          <p:cNvPr id="19" name="Picture 18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5EBD4AC7-4FE2-3C8C-15A1-669AA2A69AD3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950702" y="327364"/>
            <a:ext cx="946075" cy="979955"/>
          </a:xfrm>
          <a:prstGeom prst="rect">
            <a:avLst/>
          </a:prstGeom>
        </p:spPr>
      </p:pic>
      <p:pic>
        <p:nvPicPr>
          <p:cNvPr id="20" name="Picture 19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A76FF32A-52A6-39F5-0738-5AE484C8A75D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984427" y="303739"/>
            <a:ext cx="946075" cy="979955"/>
          </a:xfrm>
          <a:prstGeom prst="rect">
            <a:avLst/>
          </a:prstGeom>
        </p:spPr>
      </p:pic>
      <p:pic>
        <p:nvPicPr>
          <p:cNvPr id="21" name="Picture 20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F1141AE6-927E-36B7-08C9-210F54A58B30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001277" y="298211"/>
            <a:ext cx="946075" cy="979955"/>
          </a:xfrm>
          <a:prstGeom prst="rect">
            <a:avLst/>
          </a:prstGeom>
        </p:spPr>
      </p:pic>
      <p:pic>
        <p:nvPicPr>
          <p:cNvPr id="22" name="Picture 2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B4EAD322-FDEA-323E-37D0-86BE82C399D5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020572" y="298211"/>
            <a:ext cx="946075" cy="979955"/>
          </a:xfrm>
          <a:prstGeom prst="rect">
            <a:avLst/>
          </a:prstGeom>
        </p:spPr>
      </p:pic>
      <p:pic>
        <p:nvPicPr>
          <p:cNvPr id="23" name="Picture 22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12BD36EE-3E5E-1117-885F-C508440290D1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048526" y="298210"/>
            <a:ext cx="946075" cy="979955"/>
          </a:xfrm>
          <a:prstGeom prst="rect">
            <a:avLst/>
          </a:prstGeom>
        </p:spPr>
      </p:pic>
      <p:pic>
        <p:nvPicPr>
          <p:cNvPr id="24" name="Picture 2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FA7EE343-DA37-0833-E3B5-3C97E946EF1E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950702" y="1420765"/>
            <a:ext cx="946075" cy="979955"/>
          </a:xfrm>
          <a:prstGeom prst="rect">
            <a:avLst/>
          </a:prstGeom>
        </p:spPr>
      </p:pic>
      <p:pic>
        <p:nvPicPr>
          <p:cNvPr id="25" name="Picture 2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76E0FBE-A081-0CF5-1107-50DDB95847EC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984427" y="1397140"/>
            <a:ext cx="946075" cy="979955"/>
          </a:xfrm>
          <a:prstGeom prst="rect">
            <a:avLst/>
          </a:prstGeom>
        </p:spPr>
      </p:pic>
      <p:pic>
        <p:nvPicPr>
          <p:cNvPr id="26" name="Picture 25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BD0D889A-A27C-B9F9-A5BC-447F2DD03EDD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001277" y="1391612"/>
            <a:ext cx="946075" cy="979955"/>
          </a:xfrm>
          <a:prstGeom prst="rect">
            <a:avLst/>
          </a:prstGeom>
        </p:spPr>
      </p:pic>
      <p:pic>
        <p:nvPicPr>
          <p:cNvPr id="27" name="Picture 26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E580F714-93D8-C7B8-51CC-3959653D221B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020572" y="1391612"/>
            <a:ext cx="946075" cy="979955"/>
          </a:xfrm>
          <a:prstGeom prst="rect">
            <a:avLst/>
          </a:prstGeom>
        </p:spPr>
      </p:pic>
      <p:pic>
        <p:nvPicPr>
          <p:cNvPr id="28" name="Picture 27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EC21A595-5313-2F4F-8016-A6DDC2FC3D92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048526" y="1391611"/>
            <a:ext cx="946075" cy="979955"/>
          </a:xfrm>
          <a:prstGeom prst="rect">
            <a:avLst/>
          </a:prstGeom>
        </p:spPr>
      </p:pic>
      <p:pic>
        <p:nvPicPr>
          <p:cNvPr id="29" name="Picture 28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FE4E9B2-B2B5-4554-A861-222718BE6D99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950702" y="2486160"/>
            <a:ext cx="946075" cy="979955"/>
          </a:xfrm>
          <a:prstGeom prst="rect">
            <a:avLst/>
          </a:prstGeom>
        </p:spPr>
      </p:pic>
      <p:pic>
        <p:nvPicPr>
          <p:cNvPr id="30" name="Picture 29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1A5B17E2-2D1D-E9B6-4483-B7AD05501B58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984427" y="2462535"/>
            <a:ext cx="946075" cy="979955"/>
          </a:xfrm>
          <a:prstGeom prst="rect">
            <a:avLst/>
          </a:prstGeom>
        </p:spPr>
      </p:pic>
      <p:pic>
        <p:nvPicPr>
          <p:cNvPr id="31" name="Picture 30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8F3A30E2-1FB7-9C8D-93AC-FFDF077EE213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001277" y="2457007"/>
            <a:ext cx="946075" cy="979955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CB135779-843C-C251-FE98-C33A1D442E05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020572" y="2457007"/>
            <a:ext cx="946075" cy="979955"/>
          </a:xfrm>
          <a:prstGeom prst="rect">
            <a:avLst/>
          </a:prstGeom>
        </p:spPr>
      </p:pic>
      <p:pic>
        <p:nvPicPr>
          <p:cNvPr id="33" name="Picture 32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96CBB4FA-461B-35C4-0248-2822E11CC936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048526" y="2457006"/>
            <a:ext cx="946075" cy="979955"/>
          </a:xfrm>
          <a:prstGeom prst="rect">
            <a:avLst/>
          </a:prstGeom>
        </p:spPr>
      </p:pic>
      <p:pic>
        <p:nvPicPr>
          <p:cNvPr id="34" name="Picture 3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AC7E70F4-3BA8-554A-94B5-11605AD4E43F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950702" y="3551554"/>
            <a:ext cx="946075" cy="979955"/>
          </a:xfrm>
          <a:prstGeom prst="rect">
            <a:avLst/>
          </a:prstGeom>
        </p:spPr>
      </p:pic>
      <p:pic>
        <p:nvPicPr>
          <p:cNvPr id="35" name="Picture 3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219B58F4-6F99-00A4-ADC5-135E99445E45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984427" y="3527929"/>
            <a:ext cx="946075" cy="979955"/>
          </a:xfrm>
          <a:prstGeom prst="rect">
            <a:avLst/>
          </a:prstGeom>
        </p:spPr>
      </p:pic>
      <p:pic>
        <p:nvPicPr>
          <p:cNvPr id="36" name="Picture 35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5B0C2D40-E5E6-1B69-1323-4A073518E6D2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001277" y="3522401"/>
            <a:ext cx="946075" cy="979955"/>
          </a:xfrm>
          <a:prstGeom prst="rect">
            <a:avLst/>
          </a:prstGeom>
        </p:spPr>
      </p:pic>
      <p:pic>
        <p:nvPicPr>
          <p:cNvPr id="37" name="Picture 36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75076F79-157A-9DC2-B15F-019A0752496C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020572" y="3522401"/>
            <a:ext cx="946075" cy="979955"/>
          </a:xfrm>
          <a:prstGeom prst="rect">
            <a:avLst/>
          </a:prstGeom>
        </p:spPr>
      </p:pic>
      <p:pic>
        <p:nvPicPr>
          <p:cNvPr id="38" name="Picture 37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0D0C75F4-9358-8BCA-6515-2B7E3EA0E4B1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048526" y="3522400"/>
            <a:ext cx="946075" cy="979955"/>
          </a:xfrm>
          <a:prstGeom prst="rect">
            <a:avLst/>
          </a:prstGeom>
        </p:spPr>
      </p:pic>
      <p:pic>
        <p:nvPicPr>
          <p:cNvPr id="39" name="Picture 38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3F333EA-8DD5-FCA4-4A79-9BF4C70F6F7C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950702" y="4616947"/>
            <a:ext cx="946075" cy="979955"/>
          </a:xfrm>
          <a:prstGeom prst="rect">
            <a:avLst/>
          </a:prstGeom>
        </p:spPr>
      </p:pic>
      <p:pic>
        <p:nvPicPr>
          <p:cNvPr id="40" name="Picture 39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4284305C-4F21-5D2B-8BFD-1E9E3494551D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984427" y="4593322"/>
            <a:ext cx="946075" cy="979955"/>
          </a:xfrm>
          <a:prstGeom prst="rect">
            <a:avLst/>
          </a:prstGeom>
        </p:spPr>
      </p:pic>
      <p:pic>
        <p:nvPicPr>
          <p:cNvPr id="41" name="Picture 40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9584B0A4-38DD-8280-6050-8834BDAE5670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001277" y="4587794"/>
            <a:ext cx="946075" cy="979955"/>
          </a:xfrm>
          <a:prstGeom prst="rect">
            <a:avLst/>
          </a:prstGeom>
        </p:spPr>
      </p:pic>
      <p:pic>
        <p:nvPicPr>
          <p:cNvPr id="42" name="Picture 4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A47DBA2B-4A91-EF83-D92C-8A4A30777FBE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020572" y="4587794"/>
            <a:ext cx="946075" cy="979955"/>
          </a:xfrm>
          <a:prstGeom prst="rect">
            <a:avLst/>
          </a:prstGeom>
        </p:spPr>
      </p:pic>
      <p:pic>
        <p:nvPicPr>
          <p:cNvPr id="43" name="Picture 42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5E3FF0F2-84AC-22B6-1E5E-2C8F3B6D3E96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048526" y="4587793"/>
            <a:ext cx="946075" cy="979955"/>
          </a:xfrm>
          <a:prstGeom prst="rect">
            <a:avLst/>
          </a:prstGeom>
        </p:spPr>
      </p:pic>
      <p:pic>
        <p:nvPicPr>
          <p:cNvPr id="44" name="Picture 4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74383B6E-13CE-67FD-E7A0-A4F17CF76B6A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950702" y="5634784"/>
            <a:ext cx="946075" cy="979955"/>
          </a:xfrm>
          <a:prstGeom prst="rect">
            <a:avLst/>
          </a:prstGeom>
        </p:spPr>
      </p:pic>
      <p:pic>
        <p:nvPicPr>
          <p:cNvPr id="45" name="Picture 4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0514C67A-660B-6DF7-977B-8A2CA6DE6BDA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984427" y="5611159"/>
            <a:ext cx="946075" cy="979955"/>
          </a:xfrm>
          <a:prstGeom prst="rect">
            <a:avLst/>
          </a:prstGeom>
        </p:spPr>
      </p:pic>
      <p:pic>
        <p:nvPicPr>
          <p:cNvPr id="46" name="Picture 45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28D3CF3A-666C-E0A5-2A7F-42D3A8AC1A22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001277" y="5605631"/>
            <a:ext cx="946075" cy="979955"/>
          </a:xfrm>
          <a:prstGeom prst="rect">
            <a:avLst/>
          </a:prstGeom>
        </p:spPr>
      </p:pic>
      <p:pic>
        <p:nvPicPr>
          <p:cNvPr id="47" name="Picture 46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E949D159-7978-3EDC-9B52-B59CD11F5166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020572" y="5605631"/>
            <a:ext cx="946075" cy="979955"/>
          </a:xfrm>
          <a:prstGeom prst="rect">
            <a:avLst/>
          </a:prstGeom>
        </p:spPr>
      </p:pic>
      <p:pic>
        <p:nvPicPr>
          <p:cNvPr id="48" name="Picture 47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AEB6CAE7-83DB-D94C-C835-AE7CB915072C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048526" y="5605630"/>
            <a:ext cx="946075" cy="97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29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05" y="1174108"/>
            <a:ext cx="7591817" cy="979955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05" y="2154063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rminator 7">
            <a:extLst>
              <a:ext uri="{FF2B5EF4-FFF2-40B4-BE49-F238E27FC236}">
                <a16:creationId xmlns:a16="http://schemas.microsoft.com/office/drawing/2014/main" id="{17699428-20BD-C398-8435-03BE742EA39B}"/>
              </a:ext>
            </a:extLst>
          </p:cNvPr>
          <p:cNvSpPr/>
          <p:nvPr userDrawn="1"/>
        </p:nvSpPr>
        <p:spPr>
          <a:xfrm>
            <a:off x="195137" y="277900"/>
            <a:ext cx="926757" cy="270662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220502" y="351952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023691" y="351952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826880" y="351952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630069" y="351951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433258" y="351950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7" name="Picture 6" descr="A logo for a college&#10;&#10;Description automatically generated">
            <a:extLst>
              <a:ext uri="{FF2B5EF4-FFF2-40B4-BE49-F238E27FC236}">
                <a16:creationId xmlns:a16="http://schemas.microsoft.com/office/drawing/2014/main" id="{5D8BA477-6CD5-FEA5-790E-602174E820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34" y="5962389"/>
            <a:ext cx="789956" cy="789956"/>
          </a:xfrm>
          <a:prstGeom prst="rect">
            <a:avLst/>
          </a:prstGeom>
        </p:spPr>
      </p:pic>
      <p:pic>
        <p:nvPicPr>
          <p:cNvPr id="15" name="Picture 14" descr="A white and gray megaphone&#10;&#10;Description automatically generated">
            <a:extLst>
              <a:ext uri="{FF2B5EF4-FFF2-40B4-BE49-F238E27FC236}">
                <a16:creationId xmlns:a16="http://schemas.microsoft.com/office/drawing/2014/main" id="{6ED64CA8-C6D7-D669-7340-92936453FA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579818" y="696321"/>
            <a:ext cx="5465358" cy="54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44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445" y="919434"/>
            <a:ext cx="7591817" cy="1077951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445" y="2340870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346010" y="298165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149199" y="298165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952388" y="298165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755577" y="298164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558766" y="298163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6BBA4E-B5AD-22D8-0E02-B2CB80FCCF38}"/>
              </a:ext>
            </a:extLst>
          </p:cNvPr>
          <p:cNvSpPr/>
          <p:nvPr userDrawn="1"/>
        </p:nvSpPr>
        <p:spPr>
          <a:xfrm>
            <a:off x="1" y="-1"/>
            <a:ext cx="1253227" cy="6858001"/>
          </a:xfrm>
          <a:prstGeom prst="rect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ogo for a college&#10;&#10;Description automatically generated">
            <a:extLst>
              <a:ext uri="{FF2B5EF4-FFF2-40B4-BE49-F238E27FC236}">
                <a16:creationId xmlns:a16="http://schemas.microsoft.com/office/drawing/2014/main" id="{59DAD2A8-A721-29C1-AD11-1AA8A6080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7796" y="5973258"/>
            <a:ext cx="789956" cy="789956"/>
          </a:xfrm>
          <a:prstGeom prst="rect">
            <a:avLst/>
          </a:prstGeom>
        </p:spPr>
      </p:pic>
      <p:pic>
        <p:nvPicPr>
          <p:cNvPr id="19" name="Picture 18" descr="A white and gray megaphone&#10;&#10;Description automatically generated">
            <a:extLst>
              <a:ext uri="{FF2B5EF4-FFF2-40B4-BE49-F238E27FC236}">
                <a16:creationId xmlns:a16="http://schemas.microsoft.com/office/drawing/2014/main" id="{5A42207C-873C-8334-E46A-B22F624C47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3074" y="93444"/>
            <a:ext cx="1031763" cy="1031763"/>
          </a:xfrm>
          <a:prstGeom prst="rect">
            <a:avLst/>
          </a:prstGeom>
        </p:spPr>
      </p:pic>
      <p:pic>
        <p:nvPicPr>
          <p:cNvPr id="20" name="Picture 19" descr="A white and gray megaphone&#10;&#10;Description automatically generated">
            <a:extLst>
              <a:ext uri="{FF2B5EF4-FFF2-40B4-BE49-F238E27FC236}">
                <a16:creationId xmlns:a16="http://schemas.microsoft.com/office/drawing/2014/main" id="{71776339-C2DB-8213-824D-221CBC2414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0732" y="1240042"/>
            <a:ext cx="1031763" cy="1031763"/>
          </a:xfrm>
          <a:prstGeom prst="rect">
            <a:avLst/>
          </a:prstGeom>
        </p:spPr>
      </p:pic>
      <p:pic>
        <p:nvPicPr>
          <p:cNvPr id="21" name="Picture 20" descr="A white and gray megaphone&#10;&#10;Description automatically generated">
            <a:extLst>
              <a:ext uri="{FF2B5EF4-FFF2-40B4-BE49-F238E27FC236}">
                <a16:creationId xmlns:a16="http://schemas.microsoft.com/office/drawing/2014/main" id="{FE292952-5273-E15E-233E-57C06D9EE0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8227" y="2386640"/>
            <a:ext cx="1031763" cy="1031763"/>
          </a:xfrm>
          <a:prstGeom prst="rect">
            <a:avLst/>
          </a:prstGeom>
        </p:spPr>
      </p:pic>
      <p:pic>
        <p:nvPicPr>
          <p:cNvPr id="22" name="Picture 21" descr="A white and gray megaphone&#10;&#10;Description automatically generated">
            <a:extLst>
              <a:ext uri="{FF2B5EF4-FFF2-40B4-BE49-F238E27FC236}">
                <a16:creationId xmlns:a16="http://schemas.microsoft.com/office/drawing/2014/main" id="{A6F20DC8-12A2-2238-0534-E78EE82F31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8226" y="3510784"/>
            <a:ext cx="1031763" cy="1031763"/>
          </a:xfrm>
          <a:prstGeom prst="rect">
            <a:avLst/>
          </a:prstGeom>
        </p:spPr>
      </p:pic>
      <p:pic>
        <p:nvPicPr>
          <p:cNvPr id="23" name="Picture 22" descr="A white and gray megaphone&#10;&#10;Description automatically generated">
            <a:extLst>
              <a:ext uri="{FF2B5EF4-FFF2-40B4-BE49-F238E27FC236}">
                <a16:creationId xmlns:a16="http://schemas.microsoft.com/office/drawing/2014/main" id="{4462B3D6-A517-AA08-0C8C-A5887FF17F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8225" y="4634928"/>
            <a:ext cx="1031763" cy="1031763"/>
          </a:xfrm>
          <a:prstGeom prst="rect">
            <a:avLst/>
          </a:prstGeom>
        </p:spPr>
      </p:pic>
      <p:pic>
        <p:nvPicPr>
          <p:cNvPr id="24" name="Picture 23" descr="A white and gray megaphone&#10;&#10;Description automatically generated">
            <a:extLst>
              <a:ext uri="{FF2B5EF4-FFF2-40B4-BE49-F238E27FC236}">
                <a16:creationId xmlns:a16="http://schemas.microsoft.com/office/drawing/2014/main" id="{E29726E5-AA6B-340C-77A3-CD08B33C03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8225" y="5754891"/>
            <a:ext cx="1031763" cy="103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65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CD7D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F1DAACB0-FF09-A519-5DAB-2FA6291FDF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731523" y="193903"/>
            <a:ext cx="14611387" cy="14611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5D8A2-3891-268F-0066-ED99BF485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002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ab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A55391-E10C-0AE3-5F3C-D89B4F203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96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b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56F06-4A73-2515-C1C2-FF83C75C6B48}"/>
              </a:ext>
            </a:extLst>
          </p:cNvPr>
          <p:cNvSpPr txBox="1"/>
          <p:nvPr userDrawn="1"/>
        </p:nvSpPr>
        <p:spPr>
          <a:xfrm>
            <a:off x="9700054" y="-4077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FB5247-5C5E-70C1-519C-17477338CC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363730"/>
            <a:ext cx="1219200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E3B4340A-7861-5F78-2FE4-6B20BCA69F49}"/>
              </a:ext>
            </a:extLst>
          </p:cNvPr>
          <p:cNvSpPr/>
          <p:nvPr userDrawn="1"/>
        </p:nvSpPr>
        <p:spPr>
          <a:xfrm>
            <a:off x="123568" y="6521278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6D978E58-F095-412F-A47D-29D6C4589985}"/>
              </a:ext>
            </a:extLst>
          </p:cNvPr>
          <p:cNvSpPr/>
          <p:nvPr userDrawn="1"/>
        </p:nvSpPr>
        <p:spPr>
          <a:xfrm>
            <a:off x="926757" y="6521278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062EC1BE-F381-ABAD-727D-C49AF095C3DE}"/>
              </a:ext>
            </a:extLst>
          </p:cNvPr>
          <p:cNvSpPr/>
          <p:nvPr userDrawn="1"/>
        </p:nvSpPr>
        <p:spPr>
          <a:xfrm>
            <a:off x="1729946" y="6521278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rminator 13">
            <a:extLst>
              <a:ext uri="{FF2B5EF4-FFF2-40B4-BE49-F238E27FC236}">
                <a16:creationId xmlns:a16="http://schemas.microsoft.com/office/drawing/2014/main" id="{F3BB11F6-7C3A-B8EF-CCB3-04D4DBDCF164}"/>
              </a:ext>
            </a:extLst>
          </p:cNvPr>
          <p:cNvSpPr/>
          <p:nvPr userDrawn="1"/>
        </p:nvSpPr>
        <p:spPr>
          <a:xfrm>
            <a:off x="2533135" y="6521278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rminator 14">
            <a:extLst>
              <a:ext uri="{FF2B5EF4-FFF2-40B4-BE49-F238E27FC236}">
                <a16:creationId xmlns:a16="http://schemas.microsoft.com/office/drawing/2014/main" id="{BA881EBA-56B9-B9AB-2B9F-2B5D825FB6D1}"/>
              </a:ext>
            </a:extLst>
          </p:cNvPr>
          <p:cNvSpPr/>
          <p:nvPr userDrawn="1"/>
        </p:nvSpPr>
        <p:spPr>
          <a:xfrm>
            <a:off x="3336324" y="6521277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rminator 15">
            <a:extLst>
              <a:ext uri="{FF2B5EF4-FFF2-40B4-BE49-F238E27FC236}">
                <a16:creationId xmlns:a16="http://schemas.microsoft.com/office/drawing/2014/main" id="{F273E16F-C4F2-692D-F4FF-58EC0B8ACE99}"/>
              </a:ext>
            </a:extLst>
          </p:cNvPr>
          <p:cNvSpPr/>
          <p:nvPr userDrawn="1"/>
        </p:nvSpPr>
        <p:spPr>
          <a:xfrm>
            <a:off x="4139513" y="6521276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circle with orange text&#10;&#10;Description automatically generated">
            <a:extLst>
              <a:ext uri="{FF2B5EF4-FFF2-40B4-BE49-F238E27FC236}">
                <a16:creationId xmlns:a16="http://schemas.microsoft.com/office/drawing/2014/main" id="{C43DDF91-7875-1DE9-CF64-524C6F4393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4102" y="193903"/>
            <a:ext cx="859070" cy="8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94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05" y="1174108"/>
            <a:ext cx="7591817" cy="979955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05" y="2154063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rminator 7">
            <a:extLst>
              <a:ext uri="{FF2B5EF4-FFF2-40B4-BE49-F238E27FC236}">
                <a16:creationId xmlns:a16="http://schemas.microsoft.com/office/drawing/2014/main" id="{17699428-20BD-C398-8435-03BE742EA39B}"/>
              </a:ext>
            </a:extLst>
          </p:cNvPr>
          <p:cNvSpPr/>
          <p:nvPr userDrawn="1"/>
        </p:nvSpPr>
        <p:spPr>
          <a:xfrm>
            <a:off x="195137" y="277900"/>
            <a:ext cx="926757" cy="270662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220502" y="351952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023691" y="351952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826880" y="351952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630069" y="351951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433258" y="351950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7" name="Picture 6" descr="A logo for a college&#10;&#10;Description automatically generated">
            <a:extLst>
              <a:ext uri="{FF2B5EF4-FFF2-40B4-BE49-F238E27FC236}">
                <a16:creationId xmlns:a16="http://schemas.microsoft.com/office/drawing/2014/main" id="{5D8BA477-6CD5-FEA5-790E-602174E820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34" y="5962389"/>
            <a:ext cx="789956" cy="789956"/>
          </a:xfrm>
          <a:prstGeom prst="rect">
            <a:avLst/>
          </a:prstGeom>
        </p:spPr>
      </p:pic>
      <p:pic>
        <p:nvPicPr>
          <p:cNvPr id="5" name="Picture 4" descr="A group of people connected to each other&#10;&#10;Description automatically generated">
            <a:extLst>
              <a:ext uri="{FF2B5EF4-FFF2-40B4-BE49-F238E27FC236}">
                <a16:creationId xmlns:a16="http://schemas.microsoft.com/office/drawing/2014/main" id="{C5B29FFD-AC10-B1A4-6B5B-D710192EB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735702" y="853526"/>
            <a:ext cx="5287427" cy="528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01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445" y="919434"/>
            <a:ext cx="7591817" cy="1077951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445" y="2340870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346010" y="298165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149199" y="298165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952388" y="298165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755577" y="298164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558766" y="298163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6BBA4E-B5AD-22D8-0E02-B2CB80FCCF38}"/>
              </a:ext>
            </a:extLst>
          </p:cNvPr>
          <p:cNvSpPr/>
          <p:nvPr userDrawn="1"/>
        </p:nvSpPr>
        <p:spPr>
          <a:xfrm>
            <a:off x="1" y="-1"/>
            <a:ext cx="1253227" cy="6858001"/>
          </a:xfrm>
          <a:prstGeom prst="rect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ogo for a college&#10;&#10;Description automatically generated">
            <a:extLst>
              <a:ext uri="{FF2B5EF4-FFF2-40B4-BE49-F238E27FC236}">
                <a16:creationId xmlns:a16="http://schemas.microsoft.com/office/drawing/2014/main" id="{59DAD2A8-A721-29C1-AD11-1AA8A6080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7796" y="5973258"/>
            <a:ext cx="789956" cy="789956"/>
          </a:xfrm>
          <a:prstGeom prst="rect">
            <a:avLst/>
          </a:prstGeom>
        </p:spPr>
      </p:pic>
      <p:pic>
        <p:nvPicPr>
          <p:cNvPr id="5" name="Picture 4" descr="A group of people connected to each other&#10;&#10;Description automatically generated">
            <a:extLst>
              <a:ext uri="{FF2B5EF4-FFF2-40B4-BE49-F238E27FC236}">
                <a16:creationId xmlns:a16="http://schemas.microsoft.com/office/drawing/2014/main" id="{3291012B-D9B7-0BE7-2423-E5CEE5630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6010" y="309991"/>
            <a:ext cx="1058192" cy="1058192"/>
          </a:xfrm>
          <a:prstGeom prst="rect">
            <a:avLst/>
          </a:prstGeom>
        </p:spPr>
      </p:pic>
      <p:pic>
        <p:nvPicPr>
          <p:cNvPr id="25" name="Picture 24" descr="A group of people connected to each other&#10;&#10;Description automatically generated">
            <a:extLst>
              <a:ext uri="{FF2B5EF4-FFF2-40B4-BE49-F238E27FC236}">
                <a16:creationId xmlns:a16="http://schemas.microsoft.com/office/drawing/2014/main" id="{E77FE555-201F-E365-8190-A7C840CFA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6010" y="1368183"/>
            <a:ext cx="1058192" cy="1058192"/>
          </a:xfrm>
          <a:prstGeom prst="rect">
            <a:avLst/>
          </a:prstGeom>
        </p:spPr>
      </p:pic>
      <p:pic>
        <p:nvPicPr>
          <p:cNvPr id="26" name="Picture 25" descr="A group of people connected to each other&#10;&#10;Description automatically generated">
            <a:extLst>
              <a:ext uri="{FF2B5EF4-FFF2-40B4-BE49-F238E27FC236}">
                <a16:creationId xmlns:a16="http://schemas.microsoft.com/office/drawing/2014/main" id="{B1549BA4-2374-5C9B-3911-14BFFA2E8D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3926" y="2426375"/>
            <a:ext cx="1058192" cy="1058192"/>
          </a:xfrm>
          <a:prstGeom prst="rect">
            <a:avLst/>
          </a:prstGeom>
        </p:spPr>
      </p:pic>
      <p:pic>
        <p:nvPicPr>
          <p:cNvPr id="27" name="Picture 26" descr="A group of people connected to each other&#10;&#10;Description automatically generated">
            <a:extLst>
              <a:ext uri="{FF2B5EF4-FFF2-40B4-BE49-F238E27FC236}">
                <a16:creationId xmlns:a16="http://schemas.microsoft.com/office/drawing/2014/main" id="{B049CC0E-20F5-AB92-F694-035E751E4C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0691" y="3411241"/>
            <a:ext cx="1058192" cy="1058192"/>
          </a:xfrm>
          <a:prstGeom prst="rect">
            <a:avLst/>
          </a:prstGeom>
        </p:spPr>
      </p:pic>
      <p:pic>
        <p:nvPicPr>
          <p:cNvPr id="28" name="Picture 27" descr="A group of people connected to each other&#10;&#10;Description automatically generated">
            <a:extLst>
              <a:ext uri="{FF2B5EF4-FFF2-40B4-BE49-F238E27FC236}">
                <a16:creationId xmlns:a16="http://schemas.microsoft.com/office/drawing/2014/main" id="{DE9F6F6F-F86C-F6BF-D235-B10CD3B2A2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3926" y="4408809"/>
            <a:ext cx="1058192" cy="1058192"/>
          </a:xfrm>
          <a:prstGeom prst="rect">
            <a:avLst/>
          </a:prstGeom>
        </p:spPr>
      </p:pic>
      <p:pic>
        <p:nvPicPr>
          <p:cNvPr id="29" name="Picture 28" descr="A group of people connected to each other&#10;&#10;Description automatically generated">
            <a:extLst>
              <a:ext uri="{FF2B5EF4-FFF2-40B4-BE49-F238E27FC236}">
                <a16:creationId xmlns:a16="http://schemas.microsoft.com/office/drawing/2014/main" id="{335685BB-D94E-2D73-FCE2-0A4DCC4A37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0626" y="5467001"/>
            <a:ext cx="1058192" cy="105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5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05" y="1174108"/>
            <a:ext cx="7591817" cy="979955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05" y="2154063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rminator 7">
            <a:extLst>
              <a:ext uri="{FF2B5EF4-FFF2-40B4-BE49-F238E27FC236}">
                <a16:creationId xmlns:a16="http://schemas.microsoft.com/office/drawing/2014/main" id="{17699428-20BD-C398-8435-03BE742EA39B}"/>
              </a:ext>
            </a:extLst>
          </p:cNvPr>
          <p:cNvSpPr/>
          <p:nvPr userDrawn="1"/>
        </p:nvSpPr>
        <p:spPr>
          <a:xfrm>
            <a:off x="195137" y="277900"/>
            <a:ext cx="926757" cy="270662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220502" y="351952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023691" y="351952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826880" y="351952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630069" y="351951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433258" y="351950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8" name="Picture 17" descr="A blue circle with white text&#10;&#10;Description automatically generated">
            <a:extLst>
              <a:ext uri="{FF2B5EF4-FFF2-40B4-BE49-F238E27FC236}">
                <a16:creationId xmlns:a16="http://schemas.microsoft.com/office/drawing/2014/main" id="{441CF62E-13D7-39AF-4188-F4CE83F6A7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405" y="6054908"/>
            <a:ext cx="679621" cy="679621"/>
          </a:xfrm>
          <a:prstGeom prst="rect">
            <a:avLst/>
          </a:prstGeom>
        </p:spPr>
      </p:pic>
      <p:pic>
        <p:nvPicPr>
          <p:cNvPr id="48" name="Picture 47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AEB6CAE7-83DB-D94C-C835-AE7CB915072C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686465" y="721659"/>
            <a:ext cx="5227480" cy="54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9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2" y="1011270"/>
            <a:ext cx="7591817" cy="979955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169" y="2083320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rminator 7">
            <a:extLst>
              <a:ext uri="{FF2B5EF4-FFF2-40B4-BE49-F238E27FC236}">
                <a16:creationId xmlns:a16="http://schemas.microsoft.com/office/drawing/2014/main" id="{17699428-20BD-C398-8435-03BE742EA39B}"/>
              </a:ext>
            </a:extLst>
          </p:cNvPr>
          <p:cNvSpPr/>
          <p:nvPr userDrawn="1"/>
        </p:nvSpPr>
        <p:spPr>
          <a:xfrm>
            <a:off x="195137" y="277900"/>
            <a:ext cx="926757" cy="270662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220502" y="351952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023691" y="351952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826880" y="351952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630069" y="351951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433258" y="351950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8" name="Picture 17" descr="A blue circle with white text&#10;&#10;Description automatically generated">
            <a:extLst>
              <a:ext uri="{FF2B5EF4-FFF2-40B4-BE49-F238E27FC236}">
                <a16:creationId xmlns:a16="http://schemas.microsoft.com/office/drawing/2014/main" id="{441CF62E-13D7-39AF-4188-F4CE83F6A7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5974" y="5886177"/>
            <a:ext cx="679621" cy="679621"/>
          </a:xfrm>
          <a:prstGeom prst="rect">
            <a:avLst/>
          </a:prstGeom>
        </p:spPr>
      </p:pic>
      <p:pic>
        <p:nvPicPr>
          <p:cNvPr id="48" name="Picture 47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AEB6CAE7-83DB-D94C-C835-AE7CB915072C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1011269"/>
            <a:ext cx="5227480" cy="54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49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445" y="919434"/>
            <a:ext cx="7591817" cy="1077951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445" y="2340870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346010" y="298165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149199" y="298165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952388" y="298165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755577" y="298164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558766" y="298163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8" name="Picture 17" descr="A blue circle with white text&#10;&#10;Description automatically generated">
            <a:extLst>
              <a:ext uri="{FF2B5EF4-FFF2-40B4-BE49-F238E27FC236}">
                <a16:creationId xmlns:a16="http://schemas.microsoft.com/office/drawing/2014/main" id="{441CF62E-13D7-39AF-4188-F4CE83F6A7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3346" y="6054908"/>
            <a:ext cx="679621" cy="6796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6BBA4E-B5AD-22D8-0E02-B2CB80FCCF38}"/>
              </a:ext>
            </a:extLst>
          </p:cNvPr>
          <p:cNvSpPr/>
          <p:nvPr userDrawn="1"/>
        </p:nvSpPr>
        <p:spPr>
          <a:xfrm>
            <a:off x="1" y="-1"/>
            <a:ext cx="1253227" cy="6858001"/>
          </a:xfrm>
          <a:prstGeom prst="rect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C8AFC64E-9A0F-047F-3A6E-AB30B6700D3B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 flipH="1">
            <a:off x="187294" y="251015"/>
            <a:ext cx="946075" cy="979955"/>
          </a:xfrm>
          <a:prstGeom prst="rect">
            <a:avLst/>
          </a:prstGeom>
        </p:spPr>
      </p:pic>
      <p:pic>
        <p:nvPicPr>
          <p:cNvPr id="14" name="Picture 1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98A024BC-1EB8-8179-14B3-A55CBC203231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 flipH="1">
            <a:off x="187294" y="1344416"/>
            <a:ext cx="946075" cy="979955"/>
          </a:xfrm>
          <a:prstGeom prst="rect">
            <a:avLst/>
          </a:prstGeom>
        </p:spPr>
      </p:pic>
      <p:pic>
        <p:nvPicPr>
          <p:cNvPr id="15" name="Picture 1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2B2CFDCA-8C6D-3DB1-3C8A-A40EAD16D0CD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 flipH="1">
            <a:off x="187294" y="2409811"/>
            <a:ext cx="946075" cy="979955"/>
          </a:xfrm>
          <a:prstGeom prst="rect">
            <a:avLst/>
          </a:prstGeom>
        </p:spPr>
      </p:pic>
      <p:pic>
        <p:nvPicPr>
          <p:cNvPr id="17" name="Picture 16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0A813B87-9C95-17C0-5CD0-A16C91BA5171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 flipH="1">
            <a:off x="187294" y="3475205"/>
            <a:ext cx="946075" cy="979955"/>
          </a:xfrm>
          <a:prstGeom prst="rect">
            <a:avLst/>
          </a:prstGeom>
        </p:spPr>
      </p:pic>
      <p:pic>
        <p:nvPicPr>
          <p:cNvPr id="49" name="Picture 48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2611C5D5-2D62-D085-C02F-0255EB394E21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 flipH="1">
            <a:off x="187294" y="4540598"/>
            <a:ext cx="946075" cy="979955"/>
          </a:xfrm>
          <a:prstGeom prst="rect">
            <a:avLst/>
          </a:prstGeom>
        </p:spPr>
      </p:pic>
      <p:pic>
        <p:nvPicPr>
          <p:cNvPr id="50" name="Picture 49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4E0A897-5ED8-F65C-E709-4A7D159F7785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 flipH="1">
            <a:off x="179398" y="5605991"/>
            <a:ext cx="946075" cy="97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12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47" y="749665"/>
            <a:ext cx="7591817" cy="1077951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447" y="2171101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6897379" y="221631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7700568" y="221631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8503757" y="221631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9306946" y="221630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10110135" y="221629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8" name="Picture 17" descr="A blue circle with white text&#10;&#10;Description automatically generated">
            <a:extLst>
              <a:ext uri="{FF2B5EF4-FFF2-40B4-BE49-F238E27FC236}">
                <a16:creationId xmlns:a16="http://schemas.microsoft.com/office/drawing/2014/main" id="{441CF62E-13D7-39AF-4188-F4CE83F6A7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447" y="6095967"/>
            <a:ext cx="679621" cy="6796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6BBA4E-B5AD-22D8-0E02-B2CB80FCCF38}"/>
              </a:ext>
            </a:extLst>
          </p:cNvPr>
          <p:cNvSpPr/>
          <p:nvPr userDrawn="1"/>
        </p:nvSpPr>
        <p:spPr>
          <a:xfrm>
            <a:off x="10938773" y="0"/>
            <a:ext cx="1253227" cy="6858001"/>
          </a:xfrm>
          <a:prstGeom prst="rect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C8AFC64E-9A0F-047F-3A6E-AB30B6700D3B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096908" y="233085"/>
            <a:ext cx="946075" cy="979955"/>
          </a:xfrm>
          <a:prstGeom prst="rect">
            <a:avLst/>
          </a:prstGeom>
        </p:spPr>
      </p:pic>
      <p:pic>
        <p:nvPicPr>
          <p:cNvPr id="14" name="Picture 1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98A024BC-1EB8-8179-14B3-A55CBC203231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096908" y="1326486"/>
            <a:ext cx="946075" cy="979955"/>
          </a:xfrm>
          <a:prstGeom prst="rect">
            <a:avLst/>
          </a:prstGeom>
        </p:spPr>
      </p:pic>
      <p:pic>
        <p:nvPicPr>
          <p:cNvPr id="15" name="Picture 1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2B2CFDCA-8C6D-3DB1-3C8A-A40EAD16D0CD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096908" y="2391881"/>
            <a:ext cx="946075" cy="979955"/>
          </a:xfrm>
          <a:prstGeom prst="rect">
            <a:avLst/>
          </a:prstGeom>
        </p:spPr>
      </p:pic>
      <p:pic>
        <p:nvPicPr>
          <p:cNvPr id="17" name="Picture 16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0A813B87-9C95-17C0-5CD0-A16C91BA5171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096908" y="3457275"/>
            <a:ext cx="946075" cy="979955"/>
          </a:xfrm>
          <a:prstGeom prst="rect">
            <a:avLst/>
          </a:prstGeom>
        </p:spPr>
      </p:pic>
      <p:pic>
        <p:nvPicPr>
          <p:cNvPr id="49" name="Picture 48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2611C5D5-2D62-D085-C02F-0255EB394E21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096908" y="4522668"/>
            <a:ext cx="946075" cy="979955"/>
          </a:xfrm>
          <a:prstGeom prst="rect">
            <a:avLst/>
          </a:prstGeom>
        </p:spPr>
      </p:pic>
      <p:pic>
        <p:nvPicPr>
          <p:cNvPr id="50" name="Picture 49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4E0A897-5ED8-F65C-E709-4A7D159F7785}"/>
              </a:ext>
            </a:extLst>
          </p:cNvPr>
          <p:cNvPicPr/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089012" y="5588061"/>
            <a:ext cx="946075" cy="97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2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DC5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F1DAACB0-FF09-A519-5DAB-2FA6291FDF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731523" y="193903"/>
            <a:ext cx="14611387" cy="14611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5D8A2-3891-268F-0066-ED99BF485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002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ab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A55391-E10C-0AE3-5F3C-D89B4F203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96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b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56F06-4A73-2515-C1C2-FF83C75C6B48}"/>
              </a:ext>
            </a:extLst>
          </p:cNvPr>
          <p:cNvSpPr txBox="1"/>
          <p:nvPr userDrawn="1"/>
        </p:nvSpPr>
        <p:spPr>
          <a:xfrm>
            <a:off x="9700054" y="-4077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FB5247-5C5E-70C1-519C-17477338CC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363730"/>
            <a:ext cx="1219200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E3B4340A-7861-5F78-2FE4-6B20BCA69F49}"/>
              </a:ext>
            </a:extLst>
          </p:cNvPr>
          <p:cNvSpPr/>
          <p:nvPr userDrawn="1"/>
        </p:nvSpPr>
        <p:spPr>
          <a:xfrm>
            <a:off x="123568" y="6521278"/>
            <a:ext cx="679621" cy="142819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6D978E58-F095-412F-A47D-29D6C4589985}"/>
              </a:ext>
            </a:extLst>
          </p:cNvPr>
          <p:cNvSpPr/>
          <p:nvPr userDrawn="1"/>
        </p:nvSpPr>
        <p:spPr>
          <a:xfrm>
            <a:off x="926757" y="6521278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062EC1BE-F381-ABAD-727D-C49AF095C3DE}"/>
              </a:ext>
            </a:extLst>
          </p:cNvPr>
          <p:cNvSpPr/>
          <p:nvPr userDrawn="1"/>
        </p:nvSpPr>
        <p:spPr>
          <a:xfrm>
            <a:off x="1729946" y="6521278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rminator 13">
            <a:extLst>
              <a:ext uri="{FF2B5EF4-FFF2-40B4-BE49-F238E27FC236}">
                <a16:creationId xmlns:a16="http://schemas.microsoft.com/office/drawing/2014/main" id="{F3BB11F6-7C3A-B8EF-CCB3-04D4DBDCF164}"/>
              </a:ext>
            </a:extLst>
          </p:cNvPr>
          <p:cNvSpPr/>
          <p:nvPr userDrawn="1"/>
        </p:nvSpPr>
        <p:spPr>
          <a:xfrm>
            <a:off x="2533135" y="6521278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rminator 14">
            <a:extLst>
              <a:ext uri="{FF2B5EF4-FFF2-40B4-BE49-F238E27FC236}">
                <a16:creationId xmlns:a16="http://schemas.microsoft.com/office/drawing/2014/main" id="{BA881EBA-56B9-B9AB-2B9F-2B5D825FB6D1}"/>
              </a:ext>
            </a:extLst>
          </p:cNvPr>
          <p:cNvSpPr/>
          <p:nvPr userDrawn="1"/>
        </p:nvSpPr>
        <p:spPr>
          <a:xfrm>
            <a:off x="3336324" y="6521277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rminator 15">
            <a:extLst>
              <a:ext uri="{FF2B5EF4-FFF2-40B4-BE49-F238E27FC236}">
                <a16:creationId xmlns:a16="http://schemas.microsoft.com/office/drawing/2014/main" id="{F273E16F-C4F2-692D-F4FF-58EC0B8ACE99}"/>
              </a:ext>
            </a:extLst>
          </p:cNvPr>
          <p:cNvSpPr/>
          <p:nvPr userDrawn="1"/>
        </p:nvSpPr>
        <p:spPr>
          <a:xfrm>
            <a:off x="4139513" y="6521276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circle with pink text&#10;&#10;Description automatically generated">
            <a:extLst>
              <a:ext uri="{FF2B5EF4-FFF2-40B4-BE49-F238E27FC236}">
                <a16:creationId xmlns:a16="http://schemas.microsoft.com/office/drawing/2014/main" id="{BC4DD324-12C2-879A-C772-D7F7A7E324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925" y="216763"/>
            <a:ext cx="801553" cy="8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41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masks and tennis rackets&#10;&#10;Description automatically generated">
            <a:extLst>
              <a:ext uri="{FF2B5EF4-FFF2-40B4-BE49-F238E27FC236}">
                <a16:creationId xmlns:a16="http://schemas.microsoft.com/office/drawing/2014/main" id="{B8876461-011F-0C37-8917-743FF8A8AD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492240" y="645774"/>
            <a:ext cx="5612171" cy="5612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05" y="1174108"/>
            <a:ext cx="7591817" cy="979955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05" y="2154063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rminator 7">
            <a:extLst>
              <a:ext uri="{FF2B5EF4-FFF2-40B4-BE49-F238E27FC236}">
                <a16:creationId xmlns:a16="http://schemas.microsoft.com/office/drawing/2014/main" id="{17699428-20BD-C398-8435-03BE742EA39B}"/>
              </a:ext>
            </a:extLst>
          </p:cNvPr>
          <p:cNvSpPr/>
          <p:nvPr userDrawn="1"/>
        </p:nvSpPr>
        <p:spPr>
          <a:xfrm>
            <a:off x="195137" y="277900"/>
            <a:ext cx="926757" cy="270662"/>
          </a:xfrm>
          <a:prstGeom prst="flowChartTerminator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220502" y="351952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023691" y="351952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826880" y="351952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630069" y="351951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433258" y="351950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7" name="Picture 16" descr="A pink circle with white text&#10;&#10;Description automatically generated">
            <a:extLst>
              <a:ext uri="{FF2B5EF4-FFF2-40B4-BE49-F238E27FC236}">
                <a16:creationId xmlns:a16="http://schemas.microsoft.com/office/drawing/2014/main" id="{FA505610-AC53-332C-ECCA-9B7B28389E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137" y="6054908"/>
            <a:ext cx="715546" cy="71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2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4D20-35E5-07BC-E249-8BF5DECE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445" y="919434"/>
            <a:ext cx="7591817" cy="1077951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46B0-DEFC-E248-622F-879949B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445" y="2340870"/>
            <a:ext cx="6539630" cy="3808326"/>
          </a:xfrm>
        </p:spPr>
        <p:txBody>
          <a:bodyPr/>
          <a:lstStyle>
            <a:lvl1pPr>
              <a:defRPr>
                <a:latin typeface="Cabin" pitchFamily="2" charset="77"/>
              </a:defRPr>
            </a:lvl1pPr>
            <a:lvl2pPr>
              <a:defRPr>
                <a:latin typeface="Cabin" pitchFamily="2" charset="77"/>
              </a:defRPr>
            </a:lvl2pPr>
            <a:lvl3pPr>
              <a:defRPr>
                <a:latin typeface="Cabin" pitchFamily="2" charset="77"/>
              </a:defRPr>
            </a:lvl3pPr>
            <a:lvl4pPr>
              <a:defRPr>
                <a:latin typeface="Cabin" pitchFamily="2" charset="77"/>
              </a:defRPr>
            </a:lvl4pPr>
            <a:lvl5pPr>
              <a:defRPr>
                <a:latin typeface="Cabin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FC9E7F0E-DA9F-72C8-6E59-E2949C76BE8A}"/>
              </a:ext>
            </a:extLst>
          </p:cNvPr>
          <p:cNvSpPr/>
          <p:nvPr userDrawn="1"/>
        </p:nvSpPr>
        <p:spPr>
          <a:xfrm>
            <a:off x="1346010" y="298165"/>
            <a:ext cx="679621" cy="142819"/>
          </a:xfrm>
          <a:prstGeom prst="flowChartTerminator">
            <a:avLst/>
          </a:prstGeom>
          <a:solidFill>
            <a:srgbClr val="4F1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F909750E-053F-81ED-61B4-C57D227CD9E2}"/>
              </a:ext>
            </a:extLst>
          </p:cNvPr>
          <p:cNvSpPr/>
          <p:nvPr userDrawn="1"/>
        </p:nvSpPr>
        <p:spPr>
          <a:xfrm>
            <a:off x="2149199" y="298165"/>
            <a:ext cx="679621" cy="142819"/>
          </a:xfrm>
          <a:prstGeom prst="flowChartTerminator">
            <a:avLst/>
          </a:prstGeom>
          <a:solidFill>
            <a:srgbClr val="B30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97485513-9F8F-5274-6D6C-49490D60D283}"/>
              </a:ext>
            </a:extLst>
          </p:cNvPr>
          <p:cNvSpPr/>
          <p:nvPr userDrawn="1"/>
        </p:nvSpPr>
        <p:spPr>
          <a:xfrm>
            <a:off x="2952388" y="298165"/>
            <a:ext cx="679621" cy="142819"/>
          </a:xfrm>
          <a:prstGeom prst="flowChartTerminator">
            <a:avLst/>
          </a:prstGeom>
          <a:solidFill>
            <a:srgbClr val="4BA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DC836C82-4530-D2EB-D1E6-C2D5383F4296}"/>
              </a:ext>
            </a:extLst>
          </p:cNvPr>
          <p:cNvSpPr/>
          <p:nvPr userDrawn="1"/>
        </p:nvSpPr>
        <p:spPr>
          <a:xfrm>
            <a:off x="3755577" y="298164"/>
            <a:ext cx="679621" cy="142819"/>
          </a:xfrm>
          <a:prstGeom prst="flowChartTerminator">
            <a:avLst/>
          </a:prstGeom>
          <a:solidFill>
            <a:srgbClr val="A0BE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48ED6745-7731-9223-A66B-3BD8DA802282}"/>
              </a:ext>
            </a:extLst>
          </p:cNvPr>
          <p:cNvSpPr/>
          <p:nvPr userDrawn="1"/>
        </p:nvSpPr>
        <p:spPr>
          <a:xfrm>
            <a:off x="4558766" y="298163"/>
            <a:ext cx="679621" cy="142819"/>
          </a:xfrm>
          <a:prstGeom prst="flowChartTerminator">
            <a:avLst/>
          </a:prstGeom>
          <a:solidFill>
            <a:srgbClr val="CD7D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8CE0-A342-2A8B-ED96-457C98EDB47F}"/>
              </a:ext>
            </a:extLst>
          </p:cNvPr>
          <p:cNvSpPr txBox="1"/>
          <p:nvPr userDrawn="1"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6BBA4E-B5AD-22D8-0E02-B2CB80FCCF38}"/>
              </a:ext>
            </a:extLst>
          </p:cNvPr>
          <p:cNvSpPr/>
          <p:nvPr userDrawn="1"/>
        </p:nvSpPr>
        <p:spPr>
          <a:xfrm>
            <a:off x="1" y="-1"/>
            <a:ext cx="1253227" cy="6858001"/>
          </a:xfrm>
          <a:prstGeom prst="rect">
            <a:avLst/>
          </a:prstGeom>
          <a:solidFill>
            <a:srgbClr val="DC5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nk circle with white text&#10;&#10;Description automatically generated">
            <a:extLst>
              <a:ext uri="{FF2B5EF4-FFF2-40B4-BE49-F238E27FC236}">
                <a16:creationId xmlns:a16="http://schemas.microsoft.com/office/drawing/2014/main" id="{2F1DE801-D548-85B2-0287-E75D0EB70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7947" y="6020618"/>
            <a:ext cx="715546" cy="715546"/>
          </a:xfrm>
          <a:prstGeom prst="rect">
            <a:avLst/>
          </a:prstGeom>
        </p:spPr>
      </p:pic>
      <p:pic>
        <p:nvPicPr>
          <p:cNvPr id="6" name="Picture 5" descr="A white masks and tennis rackets&#10;&#10;Description automatically generated">
            <a:extLst>
              <a:ext uri="{FF2B5EF4-FFF2-40B4-BE49-F238E27FC236}">
                <a16:creationId xmlns:a16="http://schemas.microsoft.com/office/drawing/2014/main" id="{7AEE6E37-546D-761D-4FCF-ECC53B6A25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4422" y="86285"/>
            <a:ext cx="1084072" cy="1084072"/>
          </a:xfrm>
          <a:prstGeom prst="rect">
            <a:avLst/>
          </a:prstGeom>
        </p:spPr>
      </p:pic>
      <p:pic>
        <p:nvPicPr>
          <p:cNvPr id="8" name="Picture 7" descr="A white masks and tennis rackets&#10;&#10;Description automatically generated">
            <a:extLst>
              <a:ext uri="{FF2B5EF4-FFF2-40B4-BE49-F238E27FC236}">
                <a16:creationId xmlns:a16="http://schemas.microsoft.com/office/drawing/2014/main" id="{001B7787-D592-4226-1112-2982D848FA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4578" y="1222875"/>
            <a:ext cx="1084072" cy="1084072"/>
          </a:xfrm>
          <a:prstGeom prst="rect">
            <a:avLst/>
          </a:prstGeom>
        </p:spPr>
      </p:pic>
      <p:pic>
        <p:nvPicPr>
          <p:cNvPr id="19" name="Picture 18" descr="A white masks and tennis rackets&#10;&#10;Description automatically generated">
            <a:extLst>
              <a:ext uri="{FF2B5EF4-FFF2-40B4-BE49-F238E27FC236}">
                <a16:creationId xmlns:a16="http://schemas.microsoft.com/office/drawing/2014/main" id="{ABEB92F2-84FA-B765-8004-4DD91CB1D8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4422" y="2359465"/>
            <a:ext cx="1084072" cy="1084072"/>
          </a:xfrm>
          <a:prstGeom prst="rect">
            <a:avLst/>
          </a:prstGeom>
        </p:spPr>
      </p:pic>
      <p:pic>
        <p:nvPicPr>
          <p:cNvPr id="20" name="Picture 19" descr="A white masks and tennis rackets&#10;&#10;Description automatically generated">
            <a:extLst>
              <a:ext uri="{FF2B5EF4-FFF2-40B4-BE49-F238E27FC236}">
                <a16:creationId xmlns:a16="http://schemas.microsoft.com/office/drawing/2014/main" id="{5D262FFB-5FFD-4329-4DCB-05A53F72A5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4578" y="3496055"/>
            <a:ext cx="1084072" cy="1084072"/>
          </a:xfrm>
          <a:prstGeom prst="rect">
            <a:avLst/>
          </a:prstGeom>
        </p:spPr>
      </p:pic>
      <p:pic>
        <p:nvPicPr>
          <p:cNvPr id="21" name="Picture 20" descr="A white masks and tennis rackets&#10;&#10;Description automatically generated">
            <a:extLst>
              <a:ext uri="{FF2B5EF4-FFF2-40B4-BE49-F238E27FC236}">
                <a16:creationId xmlns:a16="http://schemas.microsoft.com/office/drawing/2014/main" id="{CC9B5C88-27D6-1E53-A56D-484BC1494E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4578" y="4633618"/>
            <a:ext cx="1084072" cy="1084072"/>
          </a:xfrm>
          <a:prstGeom prst="rect">
            <a:avLst/>
          </a:prstGeom>
        </p:spPr>
      </p:pic>
      <p:pic>
        <p:nvPicPr>
          <p:cNvPr id="22" name="Picture 21" descr="A white masks and tennis rackets&#10;&#10;Description automatically generated">
            <a:extLst>
              <a:ext uri="{FF2B5EF4-FFF2-40B4-BE49-F238E27FC236}">
                <a16:creationId xmlns:a16="http://schemas.microsoft.com/office/drawing/2014/main" id="{2491A88C-0F69-6FBE-7811-420B98BF22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26867" y="5717690"/>
            <a:ext cx="1084072" cy="108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17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D58F97-7FF5-10C1-34AF-607D923A8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6B145-CDBA-3ADE-E248-69B09134B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444AF-7D51-B84C-2C2A-951064FB9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8FC0F4-4831-B942-A2F4-30DE0FBC820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4048E-E811-2CFC-EB45-CFB549E16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660E8-FE3A-E807-2159-ABD5667FB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886435-F64E-4A45-A9F7-9D2D99FE7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7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0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47D1C5-F02C-C1A4-46FC-F553CD455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46E0F-F608-C4D2-FD6D-44B36167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170C9-0DF3-C9D2-79E4-88382BD5B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0C6EA0-95B0-414F-A885-7A2FD73EF7A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AF7C8-B099-E23E-09DB-D9E748D40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4244C-7035-A4C8-676F-F942DD80A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D7FC56-C2A8-1440-B316-E9BC79B9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6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FC8D12-4E76-725D-F537-004E8B206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63460-D8AD-F6B7-0741-D22E86590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8EB64-CF67-A106-E550-4F652A84F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F6B3FB-2488-E940-9291-248C01A60EC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3D2E4-C24C-364B-2037-13C8C85CF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EFFA2-F84E-00D3-F9EB-BF0ACAA34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957BD1-880A-5F4C-8E75-08108AFA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FC8D12-4E76-725D-F537-004E8B206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63460-D8AD-F6B7-0741-D22E86590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8EB64-CF67-A106-E550-4F652A84F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F6B3FB-2488-E940-9291-248C01A60EC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3D2E4-C24C-364B-2037-13C8C85CF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EFFA2-F84E-00D3-F9EB-BF0ACAA34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957BD1-880A-5F4C-8E75-08108AFA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FC8D12-4E76-725D-F537-004E8B206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63460-D8AD-F6B7-0741-D22E86590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8EB64-CF67-A106-E550-4F652A84F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F6B3FB-2488-E940-9291-248C01A60EC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3D2E4-C24C-364B-2037-13C8C85CF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EFFA2-F84E-00D3-F9EB-BF0ACAA34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957BD1-880A-5F4C-8E75-08108AFA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0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FC8D12-4E76-725D-F537-004E8B206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63460-D8AD-F6B7-0741-D22E86590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8EB64-CF67-A106-E550-4F652A84F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F6B3FB-2488-E940-9291-248C01A60EC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3D2E4-C24C-364B-2037-13C8C85CF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EFFA2-F84E-00D3-F9EB-BF0ACAA34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957BD1-880A-5F4C-8E75-08108AFA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5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FC8D12-4E76-725D-F537-004E8B206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63460-D8AD-F6B7-0741-D22E86590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8EB64-CF67-A106-E550-4F652A84F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F6B3FB-2488-E940-9291-248C01A60EC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3D2E4-C24C-364B-2037-13C8C85CF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EFFA2-F84E-00D3-F9EB-BF0ACAA34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957BD1-880A-5F4C-8E75-08108AFA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E3664-4931-7029-34AC-C69884FE3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20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representation structure at Bath Spa University. Diagram starting from left to right: Student body, Course Reps, Student Community Leaders, Vice President Education, Students' Union, University. Background chevrons depict continuous direction of travel.">
            <a:extLst>
              <a:ext uri="{FF2B5EF4-FFF2-40B4-BE49-F238E27FC236}">
                <a16:creationId xmlns:a16="http://schemas.microsoft.com/office/drawing/2014/main" id="{4D4BC6A2-BADA-F64A-2160-2F983534A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4" b="17563"/>
          <a:stretch/>
        </p:blipFill>
        <p:spPr bwMode="auto">
          <a:xfrm>
            <a:off x="471948" y="779366"/>
            <a:ext cx="11260446" cy="515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151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3A410-C6AF-5236-0ABE-777832012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4309" y="928304"/>
            <a:ext cx="6539630" cy="9012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dirty="0"/>
              <a:t>Thank you for listening!</a:t>
            </a:r>
          </a:p>
          <a:p>
            <a:pPr marL="0" indent="0" algn="ctr">
              <a:buNone/>
            </a:pPr>
            <a:endParaRPr lang="en-GB" sz="4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3EFFB5-DA07-9CC4-0F9D-718D390D2BBC}"/>
              </a:ext>
            </a:extLst>
          </p:cNvPr>
          <p:cNvSpPr txBox="1">
            <a:spLocks/>
          </p:cNvSpPr>
          <p:nvPr/>
        </p:nvSpPr>
        <p:spPr>
          <a:xfrm>
            <a:off x="749808" y="4404263"/>
            <a:ext cx="9628632" cy="1838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dirty="0"/>
              <a:t>bathspasu.co.uk/voice/</a:t>
            </a:r>
            <a:r>
              <a:rPr lang="en-GB" sz="3200" dirty="0" err="1"/>
              <a:t>leadandrep</a:t>
            </a:r>
            <a:endParaRPr lang="en-GB" sz="3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dirty="0"/>
              <a:t>Get in touch: </a:t>
            </a:r>
            <a:r>
              <a:rPr lang="en-GB" sz="3200" b="1" dirty="0"/>
              <a:t>su-academicreps@bathspa.ac.uk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4400" dirty="0"/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53299207-22E0-2098-DFF5-1779046B7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124" y="1897979"/>
            <a:ext cx="2270760" cy="227076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281646-E7AD-5768-DD6B-210C3A4F6372}"/>
              </a:ext>
            </a:extLst>
          </p:cNvPr>
          <p:cNvSpPr txBox="1">
            <a:spLocks/>
          </p:cNvSpPr>
          <p:nvPr/>
        </p:nvSpPr>
        <p:spPr>
          <a:xfrm>
            <a:off x="3209544" y="2525866"/>
            <a:ext cx="2057399" cy="1014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3200" dirty="0"/>
              <a:t>Find out more: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748472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A84EBD-F8FA-0638-C29A-198E1085F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48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288FC5-7632-DB30-D42A-C282EF3A6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96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EA488A-9925-42FA-E6F7-998D10D8A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11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CBEB5-A0A6-A139-6EB6-8C32E08CD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12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3E879-1718-C416-9310-BB389255E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37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392C7-5C8E-A215-97F3-6935F27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15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F745B-7779-2D15-C717-8367EF928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77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5420C-5A75-77FE-5735-B79F71411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1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48FCB-BE22-52EC-D4B2-51592331B1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26BD0-190C-EC9E-725B-C8853530E0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92AB2-F7AD-C49E-44B7-C45B8BA04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99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8EE2D-CFED-05A7-7557-E7F622317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36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F702D-869E-CFA0-D58D-630C80399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7CA287-9615-0B63-B46D-54A23E4F4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2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F1E2F-AED3-7243-DDEF-0AB93F6A7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0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C8256-D792-9039-B1A6-CF9A6F3E8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60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1C3881-1A21-BB25-91BE-C816DBCF4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08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8C4CA-1986-BBFC-AD7E-323418F3A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83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20798-7032-1611-D0DD-B1D99DFDB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dirty="0"/>
              <a:t>Transforming Academic Communities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84C387-1718-A1D2-1492-F7988EDCF2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Kara-Jane Senior (she/her)</a:t>
            </a:r>
          </a:p>
          <a:p>
            <a:r>
              <a:rPr lang="en-US" dirty="0"/>
              <a:t>Student Communities Manager</a:t>
            </a:r>
          </a:p>
          <a:p>
            <a:r>
              <a:rPr lang="en-US" dirty="0"/>
              <a:t>Bath Spa University Students’ Union</a:t>
            </a:r>
          </a:p>
        </p:txBody>
      </p:sp>
    </p:spTree>
    <p:extLst>
      <p:ext uri="{BB962C8B-B14F-4D97-AF65-F5344CB8AC3E}">
        <p14:creationId xmlns:p14="http://schemas.microsoft.com/office/powerpoint/2010/main" val="2370368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9BFA-A3FF-2137-5329-8694199F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7" y="1174108"/>
            <a:ext cx="7591817" cy="979955"/>
          </a:xfrm>
        </p:spPr>
        <p:txBody>
          <a:bodyPr/>
          <a:lstStyle/>
          <a:p>
            <a:r>
              <a:rPr lang="en-GB" dirty="0"/>
              <a:t>Where we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74F69-2342-F109-72B0-8CA0A348F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57" y="2320413"/>
            <a:ext cx="11276334" cy="3641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2022 - Representation systems and typical student opportunities decreasingly relevant or accessible to students today.</a:t>
            </a:r>
            <a:br>
              <a:rPr lang="en-GB" sz="24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400" dirty="0">
              <a:effectLst/>
              <a:latin typeface="Cabi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400" b="1" dirty="0"/>
              <a:t>Bath Spa Big SU Survey in 2022 </a:t>
            </a:r>
            <a:r>
              <a:rPr lang="en-GB" sz="2400" b="1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reported:</a:t>
            </a:r>
          </a:p>
          <a:p>
            <a:r>
              <a:rPr lang="en-GB" sz="2400" dirty="0"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24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tudents working </a:t>
            </a:r>
            <a:r>
              <a:rPr lang="en-GB" sz="2400" b="1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22 hours </a:t>
            </a:r>
            <a:r>
              <a:rPr lang="en-GB" sz="24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each week on average</a:t>
            </a:r>
          </a:p>
          <a:p>
            <a:r>
              <a:rPr lang="en-GB" sz="2400" b="1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56% </a:t>
            </a:r>
            <a:r>
              <a:rPr lang="en-GB" sz="24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said they felt lonely daily or weekly</a:t>
            </a:r>
          </a:p>
          <a:p>
            <a:r>
              <a:rPr lang="en-GB" sz="2400" dirty="0"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Commuting distances up to </a:t>
            </a:r>
            <a:r>
              <a:rPr lang="en-GB" sz="2400" b="1" dirty="0"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90 minutes </a:t>
            </a:r>
            <a:r>
              <a:rPr lang="en-GB" sz="2400" dirty="0"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one-way to class</a:t>
            </a:r>
          </a:p>
          <a:p>
            <a:r>
              <a:rPr lang="en-GB" sz="2400" dirty="0"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Clubs and societies gave students a sense of belonging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1544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9BFA-A3FF-2137-5329-8694199F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29" y="1174108"/>
            <a:ext cx="9347770" cy="979955"/>
          </a:xfrm>
        </p:spPr>
        <p:txBody>
          <a:bodyPr/>
          <a:lstStyle/>
          <a:p>
            <a:r>
              <a:rPr lang="en-GB" dirty="0"/>
              <a:t>Where we wanted to 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74F69-2342-F109-72B0-8CA0A348F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28" y="2369575"/>
            <a:ext cx="11305829" cy="3592814"/>
          </a:xfrm>
        </p:spPr>
        <p:txBody>
          <a:bodyPr/>
          <a:lstStyle/>
          <a:p>
            <a:r>
              <a:rPr lang="en-GB" dirty="0"/>
              <a:t>Support students to build connections</a:t>
            </a:r>
          </a:p>
          <a:p>
            <a:r>
              <a:rPr lang="en-GB" dirty="0"/>
              <a:t>Raise students’ confidence and develop important skills</a:t>
            </a:r>
          </a:p>
          <a:p>
            <a:r>
              <a:rPr lang="en-GB" dirty="0"/>
              <a:t>Create academic communities of students and staff</a:t>
            </a:r>
          </a:p>
          <a:p>
            <a:r>
              <a:rPr lang="en-GB" dirty="0"/>
              <a:t>Pay students for their time</a:t>
            </a:r>
          </a:p>
          <a:p>
            <a:r>
              <a:rPr lang="en-GB" dirty="0"/>
              <a:t>Enable students to take an active role in making the change needed</a:t>
            </a:r>
          </a:p>
          <a:p>
            <a:r>
              <a:rPr lang="en-GB" dirty="0"/>
              <a:t>Create a more effective representation system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57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9BFA-A3FF-2137-5329-8694199F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29" y="1174108"/>
            <a:ext cx="9347770" cy="979955"/>
          </a:xfrm>
        </p:spPr>
        <p:txBody>
          <a:bodyPr/>
          <a:lstStyle/>
          <a:p>
            <a:r>
              <a:rPr lang="en-GB" dirty="0"/>
              <a:t>How we’ve gone about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74F69-2342-F109-72B0-8CA0A348F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329" y="2369575"/>
            <a:ext cx="7049728" cy="3592814"/>
          </a:xfrm>
        </p:spPr>
        <p:txBody>
          <a:bodyPr/>
          <a:lstStyle/>
          <a:p>
            <a:r>
              <a:rPr lang="en-GB" dirty="0"/>
              <a:t>Workshop with key university and students’ union staff summer 2022</a:t>
            </a:r>
          </a:p>
          <a:p>
            <a:r>
              <a:rPr lang="en-GB" dirty="0"/>
              <a:t>Research approaches to student representation and communities around the UK and Europe</a:t>
            </a:r>
          </a:p>
          <a:p>
            <a:r>
              <a:rPr lang="en-GB" dirty="0"/>
              <a:t>Two workshops with academic representatives and academic society committee</a:t>
            </a:r>
          </a:p>
          <a:p>
            <a:endParaRPr lang="en-GB" dirty="0"/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BAE6D4E-B0EA-3141-1EC8-5EA4C4688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1" b="13274"/>
          <a:stretch/>
        </p:blipFill>
        <p:spPr>
          <a:xfrm>
            <a:off x="856914" y="2369575"/>
            <a:ext cx="3118822" cy="3144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1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9BFA-A3FF-2137-5329-8694199F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29" y="1174108"/>
            <a:ext cx="9347770" cy="979955"/>
          </a:xfrm>
        </p:spPr>
        <p:txBody>
          <a:bodyPr/>
          <a:lstStyle/>
          <a:p>
            <a:r>
              <a:rPr lang="en-GB" dirty="0"/>
              <a:t>What we’ve done this year - pilot year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74F69-2342-F109-72B0-8CA0A348F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28" y="2369575"/>
            <a:ext cx="11305829" cy="3592814"/>
          </a:xfrm>
        </p:spPr>
        <p:txBody>
          <a:bodyPr/>
          <a:lstStyle/>
          <a:p>
            <a:r>
              <a:rPr lang="en-GB" dirty="0"/>
              <a:t>Focused on undergraduate representation for Bath based students</a:t>
            </a:r>
          </a:p>
          <a:p>
            <a:r>
              <a:rPr lang="en-GB" dirty="0"/>
              <a:t>School based approach</a:t>
            </a:r>
          </a:p>
          <a:p>
            <a:r>
              <a:rPr lang="en-GB" dirty="0"/>
              <a:t>New paid student role combining representation and community building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Pilot schools: </a:t>
            </a:r>
            <a:r>
              <a:rPr lang="en-GB" dirty="0"/>
              <a:t>Business School and School of Music and Performing </a:t>
            </a:r>
            <a:r>
              <a:rPr lang="en-GB"/>
              <a:t>Arts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33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9BFA-A3FF-2137-5329-8694199F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29" y="1174108"/>
            <a:ext cx="9347770" cy="979955"/>
          </a:xfrm>
        </p:spPr>
        <p:txBody>
          <a:bodyPr/>
          <a:lstStyle/>
          <a:p>
            <a:r>
              <a:rPr lang="en-GB" dirty="0"/>
              <a:t>What we’ve learnt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74F69-2342-F109-72B0-8CA0A348F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28" y="2154063"/>
            <a:ext cx="11305829" cy="380832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Paying students is the way forward, but more hours are needed</a:t>
            </a:r>
          </a:p>
          <a:p>
            <a:r>
              <a:rPr lang="en-GB" dirty="0"/>
              <a:t>A defined structure and clear expectations for students holding representative roles will support students to take ownership over the system</a:t>
            </a:r>
          </a:p>
          <a:p>
            <a:r>
              <a:rPr lang="en-GB" dirty="0"/>
              <a:t>More training and developmental support</a:t>
            </a:r>
          </a:p>
          <a:p>
            <a:r>
              <a:rPr lang="en-GB" dirty="0"/>
              <a:t>Flexibility to tailor the system within schools is important</a:t>
            </a:r>
          </a:p>
          <a:p>
            <a:r>
              <a:rPr lang="en-GB" dirty="0"/>
              <a:t>Names matter – Student Community Leader</a:t>
            </a:r>
          </a:p>
          <a:p>
            <a:r>
              <a:rPr lang="en-GB" dirty="0"/>
              <a:t>Physical space is supportive of building community </a:t>
            </a:r>
          </a:p>
          <a:p>
            <a:r>
              <a:rPr lang="en-GB" dirty="0"/>
              <a:t>We do not have to be radical with the transformation, just make sure that things work for everyone involved</a:t>
            </a:r>
          </a:p>
        </p:txBody>
      </p:sp>
    </p:spTree>
    <p:extLst>
      <p:ext uri="{BB962C8B-B14F-4D97-AF65-F5344CB8AC3E}">
        <p14:creationId xmlns:p14="http://schemas.microsoft.com/office/powerpoint/2010/main" val="58214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9BFA-A3FF-2137-5329-8694199F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29" y="1174108"/>
            <a:ext cx="9347770" cy="979955"/>
          </a:xfrm>
        </p:spPr>
        <p:txBody>
          <a:bodyPr/>
          <a:lstStyle/>
          <a:p>
            <a:r>
              <a:rPr lang="en-GB" dirty="0"/>
              <a:t>Where we’re going next - pilot year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74F69-2342-F109-72B0-8CA0A348F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652" y="2369575"/>
            <a:ext cx="6951405" cy="3592814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/>
              <a:t>Roll out across all schools at undergraduate level in Bath</a:t>
            </a:r>
          </a:p>
          <a:p>
            <a:r>
              <a:rPr lang="en-GB" sz="3200" dirty="0"/>
              <a:t>Students taking the lead in quality assurance</a:t>
            </a:r>
          </a:p>
          <a:p>
            <a:r>
              <a:rPr lang="en-GB" sz="3200" dirty="0"/>
              <a:t>Development of academic communities as a flexible form of student group</a:t>
            </a:r>
          </a:p>
          <a:p>
            <a:r>
              <a:rPr lang="en-GB" sz="3200" dirty="0"/>
              <a:t>Social opportunities for all academic representatives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60AC7-DA7B-0A01-F33B-747BF0B45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85" y="2655509"/>
            <a:ext cx="3279256" cy="2656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84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eneral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 Branded Slide Deck" id="{80B26F68-ED9C-EA4B-9FD3-9B65097D9BF0}" vid="{929601A0-346F-3144-A403-3C395C680F23}"/>
    </a:ext>
  </a:extLst>
</a:theme>
</file>

<file path=ppt/theme/theme2.xml><?xml version="1.0" encoding="utf-8"?>
<a:theme xmlns:a="http://schemas.openxmlformats.org/drawingml/2006/main" name="Clubs and Societi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 Branded Slide Deck" id="{80B26F68-ED9C-EA4B-9FD3-9B65097D9BF0}" vid="{05B48307-EAA4-FE40-AAF4-F14BFB3A7E55}"/>
    </a:ext>
  </a:extLst>
</a:theme>
</file>

<file path=ppt/theme/theme3.xml><?xml version="1.0" encoding="utf-8"?>
<a:theme xmlns:a="http://schemas.openxmlformats.org/drawingml/2006/main" name="Academic Communities 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 Branded Slide Deck" id="{80B26F68-ED9C-EA4B-9FD3-9B65097D9BF0}" vid="{F4E605C2-C041-434E-8B17-73589E898499}"/>
    </a:ext>
  </a:extLst>
</a:theme>
</file>

<file path=ppt/theme/theme4.xml><?xml version="1.0" encoding="utf-8"?>
<a:theme xmlns:a="http://schemas.openxmlformats.org/drawingml/2006/main" name="Representatio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 Branded Slide Deck" id="{80B26F68-ED9C-EA4B-9FD3-9B65097D9BF0}" vid="{FED352E5-5A3B-2F4D-A059-B4CE56ADED57}"/>
    </a:ext>
  </a:extLst>
</a:theme>
</file>

<file path=ppt/theme/theme5.xml><?xml version="1.0" encoding="utf-8"?>
<a:theme xmlns:a="http://schemas.openxmlformats.org/drawingml/2006/main" name="Adv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 Branded Slide Deck" id="{80B26F68-ED9C-EA4B-9FD3-9B65097D9BF0}" vid="{B0C5292A-5E60-A441-84A9-27E33D7D7124}"/>
    </a:ext>
  </a:extLst>
</a:theme>
</file>

<file path=ppt/theme/theme6.xml><?xml version="1.0" encoding="utf-8"?>
<a:theme xmlns:a="http://schemas.openxmlformats.org/drawingml/2006/main" name="Campaig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 Branded Slide Deck" id="{80B26F68-ED9C-EA4B-9FD3-9B65097D9BF0}" vid="{960714B4-A7D4-2145-B9BD-9B6B20694B6F}"/>
    </a:ext>
  </a:extLst>
</a:theme>
</file>

<file path=ppt/theme/theme7.xml><?xml version="1.0" encoding="utf-8"?>
<a:theme xmlns:a="http://schemas.openxmlformats.org/drawingml/2006/main" name="Networ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 Branded Slide Deck" id="{80B26F68-ED9C-EA4B-9FD3-9B65097D9BF0}" vid="{CC86845C-C61F-2247-B825-91FCF655B7B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EB47DF6A2E80458617139DCB31904B" ma:contentTypeVersion="10" ma:contentTypeDescription="Create a new document." ma:contentTypeScope="" ma:versionID="721cf7e12242acd314578671aec3e1ee">
  <xsd:schema xmlns:xsd="http://www.w3.org/2001/XMLSchema" xmlns:xs="http://www.w3.org/2001/XMLSchema" xmlns:p="http://schemas.microsoft.com/office/2006/metadata/properties" xmlns:ns2="bb2e6d0c-ee69-42dd-bf20-022007a6fcf5" xmlns:ns3="07e60bad-5275-4c71-8da1-d50b6585844a" targetNamespace="http://schemas.microsoft.com/office/2006/metadata/properties" ma:root="true" ma:fieldsID="097aac35653bde2e03f4f562e325bf43" ns2:_="" ns3:_="">
    <xsd:import namespace="bb2e6d0c-ee69-42dd-bf20-022007a6fcf5"/>
    <xsd:import namespace="07e60bad-5275-4c71-8da1-d50b658584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e6d0c-ee69-42dd-bf20-022007a6fc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60bad-5275-4c71-8da1-d50b658584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FA70EE-D8A7-4C07-86F1-964DB21F47D5}"/>
</file>

<file path=customXml/itemProps2.xml><?xml version="1.0" encoding="utf-8"?>
<ds:datastoreItem xmlns:ds="http://schemas.openxmlformats.org/officeDocument/2006/customXml" ds:itemID="{6B29A4A9-83CA-4BDC-B12D-56EFF20573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54C989-4AEA-40F3-A7F2-303BFE574998}">
  <ds:schemaRefs>
    <ds:schemaRef ds:uri="de12b33b-cf5f-47aa-bb5a-7d83ffce8039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49b3668d-e5a0-4080-b5bf-8650752bd29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General</Template>
  <TotalTime>612</TotalTime>
  <Words>362</Words>
  <Application>Microsoft Office PowerPoint</Application>
  <PresentationFormat>Widescreen</PresentationFormat>
  <Paragraphs>45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Aptos</vt:lpstr>
      <vt:lpstr>Aptos Display</vt:lpstr>
      <vt:lpstr>Arial</vt:lpstr>
      <vt:lpstr>Cabin</vt:lpstr>
      <vt:lpstr>General</vt:lpstr>
      <vt:lpstr>Clubs and Societies</vt:lpstr>
      <vt:lpstr>Academic Communities </vt:lpstr>
      <vt:lpstr>Representation</vt:lpstr>
      <vt:lpstr>Advice</vt:lpstr>
      <vt:lpstr>Campaigns</vt:lpstr>
      <vt:lpstr>Networks</vt:lpstr>
      <vt:lpstr>PowerPoint Presentation</vt:lpstr>
      <vt:lpstr>PowerPoint Presentation</vt:lpstr>
      <vt:lpstr>Transforming Academic Communities</vt:lpstr>
      <vt:lpstr>Where we started</vt:lpstr>
      <vt:lpstr>Where we wanted to go</vt:lpstr>
      <vt:lpstr>How we’ve gone about it</vt:lpstr>
      <vt:lpstr>What we’ve done this year - pilot year 1</vt:lpstr>
      <vt:lpstr>What we’ve learnt</vt:lpstr>
      <vt:lpstr>Where we’re going next - pilot year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Transforming Representation</dc:title>
  <dc:creator>Kieran Oram</dc:creator>
  <cp:lastModifiedBy>Charlotte Burke (STUDENTS UNION)</cp:lastModifiedBy>
  <cp:revision>2</cp:revision>
  <dcterms:created xsi:type="dcterms:W3CDTF">2024-06-26T13:17:08Z</dcterms:created>
  <dcterms:modified xsi:type="dcterms:W3CDTF">2024-08-09T14:35:18Z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65970e0-98ad-4fed-a872-69f84c2d4b53_Enabled">
    <vt:lpwstr>true</vt:lpwstr>
  </property>
  <property fmtid="{D5CDD505-2E9C-101B-9397-08002B2CF9AE}" pid="3" name="MSIP_Label_265970e0-98ad-4fed-a872-69f84c2d4b53_SetDate">
    <vt:lpwstr>2024-06-07T15:43:29Z</vt:lpwstr>
  </property>
  <property fmtid="{D5CDD505-2E9C-101B-9397-08002B2CF9AE}" pid="4" name="MSIP_Label_265970e0-98ad-4fed-a872-69f84c2d4b53_Method">
    <vt:lpwstr>Standard</vt:lpwstr>
  </property>
  <property fmtid="{D5CDD505-2E9C-101B-9397-08002B2CF9AE}" pid="5" name="MSIP_Label_265970e0-98ad-4fed-a872-69f84c2d4b53_Name">
    <vt:lpwstr>Public</vt:lpwstr>
  </property>
  <property fmtid="{D5CDD505-2E9C-101B-9397-08002B2CF9AE}" pid="6" name="MSIP_Label_265970e0-98ad-4fed-a872-69f84c2d4b53_SiteId">
    <vt:lpwstr>23706653-cd57-4504-9a59-0960251db4b0</vt:lpwstr>
  </property>
  <property fmtid="{D5CDD505-2E9C-101B-9397-08002B2CF9AE}" pid="7" name="MSIP_Label_265970e0-98ad-4fed-a872-69f84c2d4b53_ActionId">
    <vt:lpwstr>2cf34f1c-9566-4f76-ba7e-637c2f600df6</vt:lpwstr>
  </property>
  <property fmtid="{D5CDD505-2E9C-101B-9397-08002B2CF9AE}" pid="8" name="MSIP_Label_265970e0-98ad-4fed-a872-69f84c2d4b53_ContentBits">
    <vt:lpwstr>0</vt:lpwstr>
  </property>
  <property fmtid="{D5CDD505-2E9C-101B-9397-08002B2CF9AE}" pid="9" name="ContentTypeId">
    <vt:lpwstr>0x0101003C207F9612D77244AAC517CF9E77226B</vt:lpwstr>
  </property>
  <property fmtid="{D5CDD505-2E9C-101B-9397-08002B2CF9AE}" pid="10" name="MediaServiceImageTags">
    <vt:lpwstr/>
  </property>
</Properties>
</file>