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6" r:id="rId3"/>
    <p:sldId id="257" r:id="rId4"/>
    <p:sldId id="270" r:id="rId5"/>
    <p:sldId id="259" r:id="rId6"/>
    <p:sldId id="258" r:id="rId7"/>
    <p:sldId id="264" r:id="rId8"/>
    <p:sldId id="265" r:id="rId9"/>
    <p:sldId id="269" r:id="rId10"/>
    <p:sldId id="268" r:id="rId11"/>
    <p:sldId id="273" r:id="rId12"/>
    <p:sldId id="260" r:id="rId13"/>
    <p:sldId id="271" r:id="rId14"/>
    <p:sldId id="261" r:id="rId15"/>
    <p:sldId id="275" r:id="rId16"/>
    <p:sldId id="262" r:id="rId17"/>
    <p:sldId id="272" r:id="rId18"/>
    <p:sldId id="267" r:id="rId19"/>
    <p:sldId id="263"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DB3C26-2BEF-45F1-AF4E-9471FFBB89DB}" v="36" dt="2024-08-15T08:54:51.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er, Christabel" userId="3931de3a-c50a-4fd1-9dd4-e3a5be120e7f" providerId="ADAL" clId="{B2DB3C26-2BEF-45F1-AF4E-9471FFBB89DB}"/>
    <pc:docChg chg="undo custSel addSld delSld modSld sldOrd">
      <pc:chgData name="Carter, Christabel" userId="3931de3a-c50a-4fd1-9dd4-e3a5be120e7f" providerId="ADAL" clId="{B2DB3C26-2BEF-45F1-AF4E-9471FFBB89DB}" dt="2024-08-16T16:38:50.626" v="2454" actId="20577"/>
      <pc:docMkLst>
        <pc:docMk/>
      </pc:docMkLst>
      <pc:sldChg chg="modSp mod">
        <pc:chgData name="Carter, Christabel" userId="3931de3a-c50a-4fd1-9dd4-e3a5be120e7f" providerId="ADAL" clId="{B2DB3C26-2BEF-45F1-AF4E-9471FFBB89DB}" dt="2024-08-16T16:38:50.626" v="2454" actId="20577"/>
        <pc:sldMkLst>
          <pc:docMk/>
          <pc:sldMk cId="2234256643" sldId="256"/>
        </pc:sldMkLst>
        <pc:spChg chg="mod">
          <ac:chgData name="Carter, Christabel" userId="3931de3a-c50a-4fd1-9dd4-e3a5be120e7f" providerId="ADAL" clId="{B2DB3C26-2BEF-45F1-AF4E-9471FFBB89DB}" dt="2024-08-16T16:38:50.626" v="2454" actId="20577"/>
          <ac:spMkLst>
            <pc:docMk/>
            <pc:sldMk cId="2234256643" sldId="256"/>
            <ac:spMk id="2" creationId="{58D7644C-1F09-E7F6-CD63-EDB4D6F9EAA1}"/>
          </ac:spMkLst>
        </pc:spChg>
      </pc:sldChg>
      <pc:sldChg chg="modSp mod">
        <pc:chgData name="Carter, Christabel" userId="3931de3a-c50a-4fd1-9dd4-e3a5be120e7f" providerId="ADAL" clId="{B2DB3C26-2BEF-45F1-AF4E-9471FFBB89DB}" dt="2024-08-13T16:02:31.351" v="552" actId="20577"/>
        <pc:sldMkLst>
          <pc:docMk/>
          <pc:sldMk cId="1702180514" sldId="257"/>
        </pc:sldMkLst>
        <pc:spChg chg="mod">
          <ac:chgData name="Carter, Christabel" userId="3931de3a-c50a-4fd1-9dd4-e3a5be120e7f" providerId="ADAL" clId="{B2DB3C26-2BEF-45F1-AF4E-9471FFBB89DB}" dt="2024-08-13T16:02:31.351" v="552" actId="20577"/>
          <ac:spMkLst>
            <pc:docMk/>
            <pc:sldMk cId="1702180514" sldId="257"/>
            <ac:spMk id="3" creationId="{FB759C1E-A8BB-34ED-6946-D45B33F2EDDD}"/>
          </ac:spMkLst>
        </pc:spChg>
      </pc:sldChg>
      <pc:sldChg chg="addSp delSp modSp mod ord">
        <pc:chgData name="Carter, Christabel" userId="3931de3a-c50a-4fd1-9dd4-e3a5be120e7f" providerId="ADAL" clId="{B2DB3C26-2BEF-45F1-AF4E-9471FFBB89DB}" dt="2024-08-13T16:08:57.969" v="807"/>
        <pc:sldMkLst>
          <pc:docMk/>
          <pc:sldMk cId="551671069" sldId="258"/>
        </pc:sldMkLst>
        <pc:spChg chg="mod">
          <ac:chgData name="Carter, Christabel" userId="3931de3a-c50a-4fd1-9dd4-e3a5be120e7f" providerId="ADAL" clId="{B2DB3C26-2BEF-45F1-AF4E-9471FFBB89DB}" dt="2024-08-13T16:08:53.160" v="805" actId="1076"/>
          <ac:spMkLst>
            <pc:docMk/>
            <pc:sldMk cId="551671069" sldId="258"/>
            <ac:spMk id="4" creationId="{D09ED586-55B6-B616-2518-B9BAC496CF63}"/>
          </ac:spMkLst>
        </pc:spChg>
        <pc:spChg chg="add mod">
          <ac:chgData name="Carter, Christabel" userId="3931de3a-c50a-4fd1-9dd4-e3a5be120e7f" providerId="ADAL" clId="{B2DB3C26-2BEF-45F1-AF4E-9471FFBB89DB}" dt="2024-08-13T16:08:49.412" v="804" actId="14100"/>
          <ac:spMkLst>
            <pc:docMk/>
            <pc:sldMk cId="551671069" sldId="258"/>
            <ac:spMk id="6" creationId="{D96968A1-DCCD-DC1D-7D4F-547B8E4F26F6}"/>
          </ac:spMkLst>
        </pc:spChg>
        <pc:spChg chg="add mod">
          <ac:chgData name="Carter, Christabel" userId="3931de3a-c50a-4fd1-9dd4-e3a5be120e7f" providerId="ADAL" clId="{B2DB3C26-2BEF-45F1-AF4E-9471FFBB89DB}" dt="2024-08-13T16:08:19.661" v="740" actId="1076"/>
          <ac:spMkLst>
            <pc:docMk/>
            <pc:sldMk cId="551671069" sldId="258"/>
            <ac:spMk id="7" creationId="{8FF4D349-C12C-7761-FAC0-DA2FEAA27895}"/>
          </ac:spMkLst>
        </pc:spChg>
        <pc:spChg chg="add del mod">
          <ac:chgData name="Carter, Christabel" userId="3931de3a-c50a-4fd1-9dd4-e3a5be120e7f" providerId="ADAL" clId="{B2DB3C26-2BEF-45F1-AF4E-9471FFBB89DB}" dt="2024-08-13T16:08:04.982" v="737" actId="478"/>
          <ac:spMkLst>
            <pc:docMk/>
            <pc:sldMk cId="551671069" sldId="258"/>
            <ac:spMk id="8" creationId="{7F844B80-A30A-90A6-2288-E3E56D712B4B}"/>
          </ac:spMkLst>
        </pc:spChg>
        <pc:spChg chg="add mod">
          <ac:chgData name="Carter, Christabel" userId="3931de3a-c50a-4fd1-9dd4-e3a5be120e7f" providerId="ADAL" clId="{B2DB3C26-2BEF-45F1-AF4E-9471FFBB89DB}" dt="2024-08-13T16:08:29.017" v="801" actId="20577"/>
          <ac:spMkLst>
            <pc:docMk/>
            <pc:sldMk cId="551671069" sldId="258"/>
            <ac:spMk id="9" creationId="{75927A2B-5615-1F08-6C73-F72225E36F40}"/>
          </ac:spMkLst>
        </pc:spChg>
      </pc:sldChg>
      <pc:sldChg chg="modSp mod ord">
        <pc:chgData name="Carter, Christabel" userId="3931de3a-c50a-4fd1-9dd4-e3a5be120e7f" providerId="ADAL" clId="{B2DB3C26-2BEF-45F1-AF4E-9471FFBB89DB}" dt="2024-08-15T08:16:49.103" v="1494" actId="113"/>
        <pc:sldMkLst>
          <pc:docMk/>
          <pc:sldMk cId="3515863942" sldId="259"/>
        </pc:sldMkLst>
        <pc:spChg chg="mod">
          <ac:chgData name="Carter, Christabel" userId="3931de3a-c50a-4fd1-9dd4-e3a5be120e7f" providerId="ADAL" clId="{B2DB3C26-2BEF-45F1-AF4E-9471FFBB89DB}" dt="2024-08-15T08:16:49.103" v="1494" actId="113"/>
          <ac:spMkLst>
            <pc:docMk/>
            <pc:sldMk cId="3515863942" sldId="259"/>
            <ac:spMk id="3" creationId="{24DCF8A8-3910-3203-0BD5-B3D87DC56E28}"/>
          </ac:spMkLst>
        </pc:spChg>
      </pc:sldChg>
      <pc:sldChg chg="addSp delSp modSp mod">
        <pc:chgData name="Carter, Christabel" userId="3931de3a-c50a-4fd1-9dd4-e3a5be120e7f" providerId="ADAL" clId="{B2DB3C26-2BEF-45F1-AF4E-9471FFBB89DB}" dt="2024-08-15T08:49:28.817" v="2195" actId="1076"/>
        <pc:sldMkLst>
          <pc:docMk/>
          <pc:sldMk cId="3980692564" sldId="260"/>
        </pc:sldMkLst>
        <pc:spChg chg="del mod">
          <ac:chgData name="Carter, Christabel" userId="3931de3a-c50a-4fd1-9dd4-e3a5be120e7f" providerId="ADAL" clId="{B2DB3C26-2BEF-45F1-AF4E-9471FFBB89DB}" dt="2024-08-15T08:49:19.719" v="2193" actId="478"/>
          <ac:spMkLst>
            <pc:docMk/>
            <pc:sldMk cId="3980692564" sldId="260"/>
            <ac:spMk id="4" creationId="{F590DB7C-22DD-8988-C447-DA8EA59D91EF}"/>
          </ac:spMkLst>
        </pc:spChg>
        <pc:spChg chg="add del mod">
          <ac:chgData name="Carter, Christabel" userId="3931de3a-c50a-4fd1-9dd4-e3a5be120e7f" providerId="ADAL" clId="{B2DB3C26-2BEF-45F1-AF4E-9471FFBB89DB}" dt="2024-08-15T08:25:18.198" v="1664" actId="478"/>
          <ac:spMkLst>
            <pc:docMk/>
            <pc:sldMk cId="3980692564" sldId="260"/>
            <ac:spMk id="13" creationId="{E78E487E-8B70-3CD1-926D-CF0F4A859206}"/>
          </ac:spMkLst>
        </pc:spChg>
        <pc:spChg chg="add mod">
          <ac:chgData name="Carter, Christabel" userId="3931de3a-c50a-4fd1-9dd4-e3a5be120e7f" providerId="ADAL" clId="{B2DB3C26-2BEF-45F1-AF4E-9471FFBB89DB}" dt="2024-08-15T08:49:28.817" v="2195" actId="1076"/>
          <ac:spMkLst>
            <pc:docMk/>
            <pc:sldMk cId="3980692564" sldId="260"/>
            <ac:spMk id="14" creationId="{9B01D624-87DA-D986-5495-0EA298F1E412}"/>
          </ac:spMkLst>
        </pc:spChg>
        <pc:picChg chg="add del mod">
          <ac:chgData name="Carter, Christabel" userId="3931de3a-c50a-4fd1-9dd4-e3a5be120e7f" providerId="ADAL" clId="{B2DB3C26-2BEF-45F1-AF4E-9471FFBB89DB}" dt="2024-08-12T22:59:00.261" v="105" actId="478"/>
          <ac:picMkLst>
            <pc:docMk/>
            <pc:sldMk cId="3980692564" sldId="260"/>
            <ac:picMk id="6" creationId="{1FA1D9FC-829D-D921-756E-17293CB6474A}"/>
          </ac:picMkLst>
        </pc:picChg>
        <pc:picChg chg="add mod">
          <ac:chgData name="Carter, Christabel" userId="3931de3a-c50a-4fd1-9dd4-e3a5be120e7f" providerId="ADAL" clId="{B2DB3C26-2BEF-45F1-AF4E-9471FFBB89DB}" dt="2024-08-15T08:27:46.162" v="1678" actId="14100"/>
          <ac:picMkLst>
            <pc:docMk/>
            <pc:sldMk cId="3980692564" sldId="260"/>
            <ac:picMk id="6" creationId="{9476CBBF-C6B0-1C49-388B-482ADE1AF4D0}"/>
          </ac:picMkLst>
        </pc:picChg>
        <pc:picChg chg="add del mod">
          <ac:chgData name="Carter, Christabel" userId="3931de3a-c50a-4fd1-9dd4-e3a5be120e7f" providerId="ADAL" clId="{B2DB3C26-2BEF-45F1-AF4E-9471FFBB89DB}" dt="2024-08-15T08:25:15.289" v="1663" actId="478"/>
          <ac:picMkLst>
            <pc:docMk/>
            <pc:sldMk cId="3980692564" sldId="260"/>
            <ac:picMk id="8" creationId="{ED08CE11-D039-DD0A-8157-B8F7D3B62FED}"/>
          </ac:picMkLst>
        </pc:picChg>
        <pc:picChg chg="add mod">
          <ac:chgData name="Carter, Christabel" userId="3931de3a-c50a-4fd1-9dd4-e3a5be120e7f" providerId="ADAL" clId="{B2DB3C26-2BEF-45F1-AF4E-9471FFBB89DB}" dt="2024-08-15T08:49:22.069" v="2194" actId="1076"/>
          <ac:picMkLst>
            <pc:docMk/>
            <pc:sldMk cId="3980692564" sldId="260"/>
            <ac:picMk id="9" creationId="{5E68336B-B41F-F4FA-CECE-E3C02519AF34}"/>
          </ac:picMkLst>
        </pc:picChg>
        <pc:picChg chg="add mod">
          <ac:chgData name="Carter, Christabel" userId="3931de3a-c50a-4fd1-9dd4-e3a5be120e7f" providerId="ADAL" clId="{B2DB3C26-2BEF-45F1-AF4E-9471FFBB89DB}" dt="2024-08-12T23:02:05.710" v="122" actId="1076"/>
          <ac:picMkLst>
            <pc:docMk/>
            <pc:sldMk cId="3980692564" sldId="260"/>
            <ac:picMk id="10" creationId="{BF6DD607-A38D-F113-96CC-4F3903EAFDDD}"/>
          </ac:picMkLst>
        </pc:picChg>
        <pc:picChg chg="add mod">
          <ac:chgData name="Carter, Christabel" userId="3931de3a-c50a-4fd1-9dd4-e3a5be120e7f" providerId="ADAL" clId="{B2DB3C26-2BEF-45F1-AF4E-9471FFBB89DB}" dt="2024-08-15T08:26:31.549" v="1670" actId="1076"/>
          <ac:picMkLst>
            <pc:docMk/>
            <pc:sldMk cId="3980692564" sldId="260"/>
            <ac:picMk id="12" creationId="{58E35B63-DF44-A6A6-389C-FD1061F8797C}"/>
          </ac:picMkLst>
        </pc:picChg>
      </pc:sldChg>
      <pc:sldChg chg="addSp delSp modSp mod">
        <pc:chgData name="Carter, Christabel" userId="3931de3a-c50a-4fd1-9dd4-e3a5be120e7f" providerId="ADAL" clId="{B2DB3C26-2BEF-45F1-AF4E-9471FFBB89DB}" dt="2024-08-13T16:43:16.255" v="1452" actId="1076"/>
        <pc:sldMkLst>
          <pc:docMk/>
          <pc:sldMk cId="3494274455" sldId="261"/>
        </pc:sldMkLst>
        <pc:spChg chg="mod">
          <ac:chgData name="Carter, Christabel" userId="3931de3a-c50a-4fd1-9dd4-e3a5be120e7f" providerId="ADAL" clId="{B2DB3C26-2BEF-45F1-AF4E-9471FFBB89DB}" dt="2024-08-13T16:43:06.773" v="1450" actId="1076"/>
          <ac:spMkLst>
            <pc:docMk/>
            <pc:sldMk cId="3494274455" sldId="261"/>
            <ac:spMk id="2" creationId="{D53FD157-00BF-F872-8A90-159FA9F995AB}"/>
          </ac:spMkLst>
        </pc:spChg>
        <pc:spChg chg="add mod">
          <ac:chgData name="Carter, Christabel" userId="3931de3a-c50a-4fd1-9dd4-e3a5be120e7f" providerId="ADAL" clId="{B2DB3C26-2BEF-45F1-AF4E-9471FFBB89DB}" dt="2024-08-13T16:43:16.255" v="1452" actId="1076"/>
          <ac:spMkLst>
            <pc:docMk/>
            <pc:sldMk cId="3494274455" sldId="261"/>
            <ac:spMk id="3" creationId="{007095A1-E54C-D7CF-D4C9-5DA887BDCB3D}"/>
          </ac:spMkLst>
        </pc:spChg>
        <pc:picChg chg="add del mod">
          <ac:chgData name="Carter, Christabel" userId="3931de3a-c50a-4fd1-9dd4-e3a5be120e7f" providerId="ADAL" clId="{B2DB3C26-2BEF-45F1-AF4E-9471FFBB89DB}" dt="2024-08-13T16:41:27.292" v="1442" actId="21"/>
          <ac:picMkLst>
            <pc:docMk/>
            <pc:sldMk cId="3494274455" sldId="261"/>
            <ac:picMk id="6" creationId="{D5AD12CD-E4D7-022E-2607-DCD71DEA0D84}"/>
          </ac:picMkLst>
        </pc:picChg>
        <pc:picChg chg="add mod">
          <ac:chgData name="Carter, Christabel" userId="3931de3a-c50a-4fd1-9dd4-e3a5be120e7f" providerId="ADAL" clId="{B2DB3C26-2BEF-45F1-AF4E-9471FFBB89DB}" dt="2024-08-13T16:43:09.663" v="1451" actId="1076"/>
          <ac:picMkLst>
            <pc:docMk/>
            <pc:sldMk cId="3494274455" sldId="261"/>
            <ac:picMk id="8" creationId="{4E8F9520-5070-3261-0943-EDF573689E8A}"/>
          </ac:picMkLst>
        </pc:picChg>
      </pc:sldChg>
      <pc:sldChg chg="addSp modSp mod">
        <pc:chgData name="Carter, Christabel" userId="3931de3a-c50a-4fd1-9dd4-e3a5be120e7f" providerId="ADAL" clId="{B2DB3C26-2BEF-45F1-AF4E-9471FFBB89DB}" dt="2024-08-13T16:34:22.220" v="1282" actId="1076"/>
        <pc:sldMkLst>
          <pc:docMk/>
          <pc:sldMk cId="1503236819" sldId="262"/>
        </pc:sldMkLst>
        <pc:spChg chg="mod">
          <ac:chgData name="Carter, Christabel" userId="3931de3a-c50a-4fd1-9dd4-e3a5be120e7f" providerId="ADAL" clId="{B2DB3C26-2BEF-45F1-AF4E-9471FFBB89DB}" dt="2024-08-13T16:34:22.220" v="1282" actId="1076"/>
          <ac:spMkLst>
            <pc:docMk/>
            <pc:sldMk cId="1503236819" sldId="262"/>
            <ac:spMk id="2" creationId="{467956B8-47F6-11B0-32BE-980FB0266ABC}"/>
          </ac:spMkLst>
        </pc:spChg>
        <pc:spChg chg="add mod">
          <ac:chgData name="Carter, Christabel" userId="3931de3a-c50a-4fd1-9dd4-e3a5be120e7f" providerId="ADAL" clId="{B2DB3C26-2BEF-45F1-AF4E-9471FFBB89DB}" dt="2024-08-13T16:31:40.513" v="1189" actId="115"/>
          <ac:spMkLst>
            <pc:docMk/>
            <pc:sldMk cId="1503236819" sldId="262"/>
            <ac:spMk id="3" creationId="{382B776B-215E-B1AB-E54E-E457DA735F80}"/>
          </ac:spMkLst>
        </pc:spChg>
        <pc:picChg chg="add mod">
          <ac:chgData name="Carter, Christabel" userId="3931de3a-c50a-4fd1-9dd4-e3a5be120e7f" providerId="ADAL" clId="{B2DB3C26-2BEF-45F1-AF4E-9471FFBB89DB}" dt="2024-08-13T16:32:27.622" v="1194" actId="14100"/>
          <ac:picMkLst>
            <pc:docMk/>
            <pc:sldMk cId="1503236819" sldId="262"/>
            <ac:picMk id="1026" creationId="{2AB9AC2E-947D-7C3F-B238-0ABC06E1F1AE}"/>
          </ac:picMkLst>
        </pc:picChg>
      </pc:sldChg>
      <pc:sldChg chg="addSp modSp mod">
        <pc:chgData name="Carter, Christabel" userId="3931de3a-c50a-4fd1-9dd4-e3a5be120e7f" providerId="ADAL" clId="{B2DB3C26-2BEF-45F1-AF4E-9471FFBB89DB}" dt="2024-08-15T10:57:14.829" v="2453" actId="20577"/>
        <pc:sldMkLst>
          <pc:docMk/>
          <pc:sldMk cId="1119923900" sldId="263"/>
        </pc:sldMkLst>
        <pc:spChg chg="mod">
          <ac:chgData name="Carter, Christabel" userId="3931de3a-c50a-4fd1-9dd4-e3a5be120e7f" providerId="ADAL" clId="{B2DB3C26-2BEF-45F1-AF4E-9471FFBB89DB}" dt="2024-08-15T10:57:14.829" v="2453" actId="20577"/>
          <ac:spMkLst>
            <pc:docMk/>
            <pc:sldMk cId="1119923900" sldId="263"/>
            <ac:spMk id="4" creationId="{972B9F5F-431E-77E1-AF9A-3947BD486BD5}"/>
          </ac:spMkLst>
        </pc:spChg>
        <pc:spChg chg="add mod">
          <ac:chgData name="Carter, Christabel" userId="3931de3a-c50a-4fd1-9dd4-e3a5be120e7f" providerId="ADAL" clId="{B2DB3C26-2BEF-45F1-AF4E-9471FFBB89DB}" dt="2024-08-13T16:37:09.334" v="1403" actId="255"/>
          <ac:spMkLst>
            <pc:docMk/>
            <pc:sldMk cId="1119923900" sldId="263"/>
            <ac:spMk id="6" creationId="{3095D7CB-5B3C-B487-B250-4941D9A3CD03}"/>
          </ac:spMkLst>
        </pc:spChg>
        <pc:picChg chg="mod">
          <ac:chgData name="Carter, Christabel" userId="3931de3a-c50a-4fd1-9dd4-e3a5be120e7f" providerId="ADAL" clId="{B2DB3C26-2BEF-45F1-AF4E-9471FFBB89DB}" dt="2024-08-13T16:44:29.793" v="1479" actId="1076"/>
          <ac:picMkLst>
            <pc:docMk/>
            <pc:sldMk cId="1119923900" sldId="263"/>
            <ac:picMk id="5" creationId="{1A5732D6-1F8B-F243-B263-90750F593B04}"/>
          </ac:picMkLst>
        </pc:picChg>
        <pc:picChg chg="add mod">
          <ac:chgData name="Carter, Christabel" userId="3931de3a-c50a-4fd1-9dd4-e3a5be120e7f" providerId="ADAL" clId="{B2DB3C26-2BEF-45F1-AF4E-9471FFBB89DB}" dt="2024-08-13T16:44:29.793" v="1479" actId="1076"/>
          <ac:picMkLst>
            <pc:docMk/>
            <pc:sldMk cId="1119923900" sldId="263"/>
            <ac:picMk id="2050" creationId="{0CFED5C6-1302-D156-59A9-58E9B7178D89}"/>
          </ac:picMkLst>
        </pc:picChg>
        <pc:picChg chg="add mod">
          <ac:chgData name="Carter, Christabel" userId="3931de3a-c50a-4fd1-9dd4-e3a5be120e7f" providerId="ADAL" clId="{B2DB3C26-2BEF-45F1-AF4E-9471FFBB89DB}" dt="2024-08-13T16:44:38.751" v="1481" actId="1076"/>
          <ac:picMkLst>
            <pc:docMk/>
            <pc:sldMk cId="1119923900" sldId="263"/>
            <ac:picMk id="2052" creationId="{E8052CE8-0BD5-A53A-2608-A6F753C42D33}"/>
          </ac:picMkLst>
        </pc:picChg>
      </pc:sldChg>
      <pc:sldChg chg="modSp mod">
        <pc:chgData name="Carter, Christabel" userId="3931de3a-c50a-4fd1-9dd4-e3a5be120e7f" providerId="ADAL" clId="{B2DB3C26-2BEF-45F1-AF4E-9471FFBB89DB}" dt="2024-08-13T16:09:27.012" v="843" actId="113"/>
        <pc:sldMkLst>
          <pc:docMk/>
          <pc:sldMk cId="2940485824" sldId="265"/>
        </pc:sldMkLst>
        <pc:spChg chg="mod">
          <ac:chgData name="Carter, Christabel" userId="3931de3a-c50a-4fd1-9dd4-e3a5be120e7f" providerId="ADAL" clId="{B2DB3C26-2BEF-45F1-AF4E-9471FFBB89DB}" dt="2024-08-13T16:09:27.012" v="843" actId="113"/>
          <ac:spMkLst>
            <pc:docMk/>
            <pc:sldMk cId="2940485824" sldId="265"/>
            <ac:spMk id="9" creationId="{99F2CF5B-8E46-C1B5-1B0E-B15E617B5956}"/>
          </ac:spMkLst>
        </pc:spChg>
      </pc:sldChg>
      <pc:sldChg chg="modSp mod">
        <pc:chgData name="Carter, Christabel" userId="3931de3a-c50a-4fd1-9dd4-e3a5be120e7f" providerId="ADAL" clId="{B2DB3C26-2BEF-45F1-AF4E-9471FFBB89DB}" dt="2024-08-15T08:30:03.617" v="1805" actId="14100"/>
        <pc:sldMkLst>
          <pc:docMk/>
          <pc:sldMk cId="1776252740" sldId="266"/>
        </pc:sldMkLst>
        <pc:spChg chg="mod">
          <ac:chgData name="Carter, Christabel" userId="3931de3a-c50a-4fd1-9dd4-e3a5be120e7f" providerId="ADAL" clId="{B2DB3C26-2BEF-45F1-AF4E-9471FFBB89DB}" dt="2024-08-15T08:30:03.617" v="1805" actId="14100"/>
          <ac:spMkLst>
            <pc:docMk/>
            <pc:sldMk cId="1776252740" sldId="266"/>
            <ac:spMk id="4" creationId="{972B9F5F-431E-77E1-AF9A-3947BD486BD5}"/>
          </ac:spMkLst>
        </pc:spChg>
        <pc:picChg chg="mod">
          <ac:chgData name="Carter, Christabel" userId="3931de3a-c50a-4fd1-9dd4-e3a5be120e7f" providerId="ADAL" clId="{B2DB3C26-2BEF-45F1-AF4E-9471FFBB89DB}" dt="2024-08-15T08:29:40.308" v="1772" actId="1076"/>
          <ac:picMkLst>
            <pc:docMk/>
            <pc:sldMk cId="1776252740" sldId="266"/>
            <ac:picMk id="5" creationId="{1A5732D6-1F8B-F243-B263-90750F593B04}"/>
          </ac:picMkLst>
        </pc:picChg>
      </pc:sldChg>
      <pc:sldChg chg="addSp modSp mod ord">
        <pc:chgData name="Carter, Christabel" userId="3931de3a-c50a-4fd1-9dd4-e3a5be120e7f" providerId="ADAL" clId="{B2DB3C26-2BEF-45F1-AF4E-9471FFBB89DB}" dt="2024-08-15T10:04:53.957" v="2438" actId="20577"/>
        <pc:sldMkLst>
          <pc:docMk/>
          <pc:sldMk cId="3726057405" sldId="267"/>
        </pc:sldMkLst>
        <pc:spChg chg="add mod">
          <ac:chgData name="Carter, Christabel" userId="3931de3a-c50a-4fd1-9dd4-e3a5be120e7f" providerId="ADAL" clId="{B2DB3C26-2BEF-45F1-AF4E-9471FFBB89DB}" dt="2024-08-13T16:16:38.697" v="874" actId="255"/>
          <ac:spMkLst>
            <pc:docMk/>
            <pc:sldMk cId="3726057405" sldId="267"/>
            <ac:spMk id="2" creationId="{E9C36E74-7726-EDFE-830C-6115BBD88AAF}"/>
          </ac:spMkLst>
        </pc:spChg>
        <pc:spChg chg="mod">
          <ac:chgData name="Carter, Christabel" userId="3931de3a-c50a-4fd1-9dd4-e3a5be120e7f" providerId="ADAL" clId="{B2DB3C26-2BEF-45F1-AF4E-9471FFBB89DB}" dt="2024-08-15T10:04:53.957" v="2438" actId="20577"/>
          <ac:spMkLst>
            <pc:docMk/>
            <pc:sldMk cId="3726057405" sldId="267"/>
            <ac:spMk id="4" creationId="{F590DB7C-22DD-8988-C447-DA8EA59D91EF}"/>
          </ac:spMkLst>
        </pc:spChg>
      </pc:sldChg>
      <pc:sldChg chg="addSp modSp mod">
        <pc:chgData name="Carter, Christabel" userId="3931de3a-c50a-4fd1-9dd4-e3a5be120e7f" providerId="ADAL" clId="{B2DB3C26-2BEF-45F1-AF4E-9471FFBB89DB}" dt="2024-08-12T23:10:44.215" v="237" actId="20577"/>
        <pc:sldMkLst>
          <pc:docMk/>
          <pc:sldMk cId="3931228718" sldId="268"/>
        </pc:sldMkLst>
        <pc:spChg chg="add mod">
          <ac:chgData name="Carter, Christabel" userId="3931de3a-c50a-4fd1-9dd4-e3a5be120e7f" providerId="ADAL" clId="{B2DB3C26-2BEF-45F1-AF4E-9471FFBB89DB}" dt="2024-08-12T23:10:14.872" v="232" actId="1076"/>
          <ac:spMkLst>
            <pc:docMk/>
            <pc:sldMk cId="3931228718" sldId="268"/>
            <ac:spMk id="2" creationId="{0C787BB0-8037-2FB2-960F-B029AF6AB461}"/>
          </ac:spMkLst>
        </pc:spChg>
        <pc:spChg chg="mod">
          <ac:chgData name="Carter, Christabel" userId="3931de3a-c50a-4fd1-9dd4-e3a5be120e7f" providerId="ADAL" clId="{B2DB3C26-2BEF-45F1-AF4E-9471FFBB89DB}" dt="2024-08-12T23:10:44.215" v="237" actId="20577"/>
          <ac:spMkLst>
            <pc:docMk/>
            <pc:sldMk cId="3931228718" sldId="268"/>
            <ac:spMk id="4" creationId="{D09ED586-55B6-B616-2518-B9BAC496CF63}"/>
          </ac:spMkLst>
        </pc:spChg>
        <pc:picChg chg="mod">
          <ac:chgData name="Carter, Christabel" userId="3931de3a-c50a-4fd1-9dd4-e3a5be120e7f" providerId="ADAL" clId="{B2DB3C26-2BEF-45F1-AF4E-9471FFBB89DB}" dt="2024-08-12T23:10:08.359" v="231" actId="1076"/>
          <ac:picMkLst>
            <pc:docMk/>
            <pc:sldMk cId="3931228718" sldId="268"/>
            <ac:picMk id="5" creationId="{6CEFC12C-8224-9933-2604-797F96E47E14}"/>
          </ac:picMkLst>
        </pc:picChg>
      </pc:sldChg>
      <pc:sldChg chg="addSp delSp modSp mod">
        <pc:chgData name="Carter, Christabel" userId="3931de3a-c50a-4fd1-9dd4-e3a5be120e7f" providerId="ADAL" clId="{B2DB3C26-2BEF-45F1-AF4E-9471FFBB89DB}" dt="2024-08-13T16:21:10.472" v="1067" actId="1076"/>
        <pc:sldMkLst>
          <pc:docMk/>
          <pc:sldMk cId="728521868" sldId="269"/>
        </pc:sldMkLst>
        <pc:spChg chg="del mod">
          <ac:chgData name="Carter, Christabel" userId="3931de3a-c50a-4fd1-9dd4-e3a5be120e7f" providerId="ADAL" clId="{B2DB3C26-2BEF-45F1-AF4E-9471FFBB89DB}" dt="2024-08-13T16:20:51.938" v="1061" actId="478"/>
          <ac:spMkLst>
            <pc:docMk/>
            <pc:sldMk cId="728521868" sldId="269"/>
            <ac:spMk id="2" creationId="{05047DC7-5C45-3E10-B65B-6FE88C44098D}"/>
          </ac:spMkLst>
        </pc:spChg>
        <pc:spChg chg="del">
          <ac:chgData name="Carter, Christabel" userId="3931de3a-c50a-4fd1-9dd4-e3a5be120e7f" providerId="ADAL" clId="{B2DB3C26-2BEF-45F1-AF4E-9471FFBB89DB}" dt="2024-08-13T16:10:25.293" v="846" actId="931"/>
          <ac:spMkLst>
            <pc:docMk/>
            <pc:sldMk cId="728521868" sldId="269"/>
            <ac:spMk id="3" creationId="{3B61D0EB-3EE3-DDEE-481E-88C6BE498F1D}"/>
          </ac:spMkLst>
        </pc:spChg>
        <pc:picChg chg="add mod">
          <ac:chgData name="Carter, Christabel" userId="3931de3a-c50a-4fd1-9dd4-e3a5be120e7f" providerId="ADAL" clId="{B2DB3C26-2BEF-45F1-AF4E-9471FFBB89DB}" dt="2024-08-13T16:21:10.472" v="1067" actId="1076"/>
          <ac:picMkLst>
            <pc:docMk/>
            <pc:sldMk cId="728521868" sldId="269"/>
            <ac:picMk id="5" creationId="{C6172576-AC63-D026-ADAE-6097D401C7ED}"/>
          </ac:picMkLst>
        </pc:picChg>
        <pc:picChg chg="add mod">
          <ac:chgData name="Carter, Christabel" userId="3931de3a-c50a-4fd1-9dd4-e3a5be120e7f" providerId="ADAL" clId="{B2DB3C26-2BEF-45F1-AF4E-9471FFBB89DB}" dt="2024-08-13T16:20:42.937" v="1058" actId="1076"/>
          <ac:picMkLst>
            <pc:docMk/>
            <pc:sldMk cId="728521868" sldId="269"/>
            <ac:picMk id="7" creationId="{C694B24D-9763-3C42-174B-0C7A639253C9}"/>
          </ac:picMkLst>
        </pc:picChg>
      </pc:sldChg>
      <pc:sldChg chg="modSp add mod ord">
        <pc:chgData name="Carter, Christabel" userId="3931de3a-c50a-4fd1-9dd4-e3a5be120e7f" providerId="ADAL" clId="{B2DB3C26-2BEF-45F1-AF4E-9471FFBB89DB}" dt="2024-08-15T09:02:39.638" v="2384" actId="20577"/>
        <pc:sldMkLst>
          <pc:docMk/>
          <pc:sldMk cId="1012407177" sldId="270"/>
        </pc:sldMkLst>
        <pc:spChg chg="mod">
          <ac:chgData name="Carter, Christabel" userId="3931de3a-c50a-4fd1-9dd4-e3a5be120e7f" providerId="ADAL" clId="{B2DB3C26-2BEF-45F1-AF4E-9471FFBB89DB}" dt="2024-08-15T08:18:35.044" v="1649" actId="20577"/>
          <ac:spMkLst>
            <pc:docMk/>
            <pc:sldMk cId="1012407177" sldId="270"/>
            <ac:spMk id="2" creationId="{7553592B-E3F2-6BDF-CBB5-4D807C38C689}"/>
          </ac:spMkLst>
        </pc:spChg>
        <pc:spChg chg="mod">
          <ac:chgData name="Carter, Christabel" userId="3931de3a-c50a-4fd1-9dd4-e3a5be120e7f" providerId="ADAL" clId="{B2DB3C26-2BEF-45F1-AF4E-9471FFBB89DB}" dt="2024-08-15T09:02:39.638" v="2384" actId="20577"/>
          <ac:spMkLst>
            <pc:docMk/>
            <pc:sldMk cId="1012407177" sldId="270"/>
            <ac:spMk id="3" creationId="{FB759C1E-A8BB-34ED-6946-D45B33F2EDDD}"/>
          </ac:spMkLst>
        </pc:spChg>
      </pc:sldChg>
      <pc:sldChg chg="addSp delSp modSp new mod">
        <pc:chgData name="Carter, Christabel" userId="3931de3a-c50a-4fd1-9dd4-e3a5be120e7f" providerId="ADAL" clId="{B2DB3C26-2BEF-45F1-AF4E-9471FFBB89DB}" dt="2024-08-15T08:48:49.604" v="2192" actId="1076"/>
        <pc:sldMkLst>
          <pc:docMk/>
          <pc:sldMk cId="2511933585" sldId="271"/>
        </pc:sldMkLst>
        <pc:spChg chg="del">
          <ac:chgData name="Carter, Christabel" userId="3931de3a-c50a-4fd1-9dd4-e3a5be120e7f" providerId="ADAL" clId="{B2DB3C26-2BEF-45F1-AF4E-9471FFBB89DB}" dt="2024-08-15T08:24:39.369" v="1655" actId="478"/>
          <ac:spMkLst>
            <pc:docMk/>
            <pc:sldMk cId="2511933585" sldId="271"/>
            <ac:spMk id="2" creationId="{6E7BF250-CE92-DAF5-9A1C-46B04DA48E35}"/>
          </ac:spMkLst>
        </pc:spChg>
        <pc:spChg chg="del">
          <ac:chgData name="Carter, Christabel" userId="3931de3a-c50a-4fd1-9dd4-e3a5be120e7f" providerId="ADAL" clId="{B2DB3C26-2BEF-45F1-AF4E-9471FFBB89DB}" dt="2024-08-15T08:24:34.739" v="1654" actId="478"/>
          <ac:spMkLst>
            <pc:docMk/>
            <pc:sldMk cId="2511933585" sldId="271"/>
            <ac:spMk id="3" creationId="{536EBD25-C915-0A15-C8C5-1E8C78AEEE84}"/>
          </ac:spMkLst>
        </pc:spChg>
        <pc:spChg chg="add mod">
          <ac:chgData name="Carter, Christabel" userId="3931de3a-c50a-4fd1-9dd4-e3a5be120e7f" providerId="ADAL" clId="{B2DB3C26-2BEF-45F1-AF4E-9471FFBB89DB}" dt="2024-08-15T08:48:49.604" v="2192" actId="1076"/>
          <ac:spMkLst>
            <pc:docMk/>
            <pc:sldMk cId="2511933585" sldId="271"/>
            <ac:spMk id="5" creationId="{EACFBE5E-6C05-42DE-A3DD-7E5A53250DAD}"/>
          </ac:spMkLst>
        </pc:spChg>
        <pc:picChg chg="add mod">
          <ac:chgData name="Carter, Christabel" userId="3931de3a-c50a-4fd1-9dd4-e3a5be120e7f" providerId="ADAL" clId="{B2DB3C26-2BEF-45F1-AF4E-9471FFBB89DB}" dt="2024-08-15T08:25:10.790" v="1662" actId="14100"/>
          <ac:picMkLst>
            <pc:docMk/>
            <pc:sldMk cId="2511933585" sldId="271"/>
            <ac:picMk id="4" creationId="{34FCD7E3-9D4D-223D-E612-5BDCE292F92C}"/>
          </ac:picMkLst>
        </pc:picChg>
      </pc:sldChg>
      <pc:sldChg chg="addSp delSp modSp new mod">
        <pc:chgData name="Carter, Christabel" userId="3931de3a-c50a-4fd1-9dd4-e3a5be120e7f" providerId="ADAL" clId="{B2DB3C26-2BEF-45F1-AF4E-9471FFBB89DB}" dt="2024-08-15T10:03:31.537" v="2425" actId="1076"/>
        <pc:sldMkLst>
          <pc:docMk/>
          <pc:sldMk cId="1204576740" sldId="272"/>
        </pc:sldMkLst>
        <pc:spChg chg="mod">
          <ac:chgData name="Carter, Christabel" userId="3931de3a-c50a-4fd1-9dd4-e3a5be120e7f" providerId="ADAL" clId="{B2DB3C26-2BEF-45F1-AF4E-9471FFBB89DB}" dt="2024-08-15T10:02:08.499" v="2396" actId="20577"/>
          <ac:spMkLst>
            <pc:docMk/>
            <pc:sldMk cId="1204576740" sldId="272"/>
            <ac:spMk id="2" creationId="{B55F52F6-8B25-BE78-2F18-540F1681D400}"/>
          </ac:spMkLst>
        </pc:spChg>
        <pc:spChg chg="mod">
          <ac:chgData name="Carter, Christabel" userId="3931de3a-c50a-4fd1-9dd4-e3a5be120e7f" providerId="ADAL" clId="{B2DB3C26-2BEF-45F1-AF4E-9471FFBB89DB}" dt="2024-08-15T10:03:31.537" v="2425" actId="1076"/>
          <ac:spMkLst>
            <pc:docMk/>
            <pc:sldMk cId="1204576740" sldId="272"/>
            <ac:spMk id="3" creationId="{0F412AE1-78D8-0626-08BB-F24A1A5A443A}"/>
          </ac:spMkLst>
        </pc:spChg>
        <pc:spChg chg="add del mod">
          <ac:chgData name="Carter, Christabel" userId="3931de3a-c50a-4fd1-9dd4-e3a5be120e7f" providerId="ADAL" clId="{B2DB3C26-2BEF-45F1-AF4E-9471FFBB89DB}" dt="2024-08-15T08:52:48.147" v="2276" actId="478"/>
          <ac:spMkLst>
            <pc:docMk/>
            <pc:sldMk cId="1204576740" sldId="272"/>
            <ac:spMk id="4" creationId="{BBDB7881-279D-FA60-8A5D-F3C6B44CBA30}"/>
          </ac:spMkLst>
        </pc:spChg>
      </pc:sldChg>
      <pc:sldChg chg="addSp delSp modSp new mod">
        <pc:chgData name="Carter, Christabel" userId="3931de3a-c50a-4fd1-9dd4-e3a5be120e7f" providerId="ADAL" clId="{B2DB3C26-2BEF-45F1-AF4E-9471FFBB89DB}" dt="2024-08-15T08:52:15.127" v="2274" actId="1076"/>
        <pc:sldMkLst>
          <pc:docMk/>
          <pc:sldMk cId="145669691" sldId="273"/>
        </pc:sldMkLst>
        <pc:spChg chg="mod">
          <ac:chgData name="Carter, Christabel" userId="3931de3a-c50a-4fd1-9dd4-e3a5be120e7f" providerId="ADAL" clId="{B2DB3C26-2BEF-45F1-AF4E-9471FFBB89DB}" dt="2024-08-15T08:52:15.127" v="2274" actId="1076"/>
          <ac:spMkLst>
            <pc:docMk/>
            <pc:sldMk cId="145669691" sldId="273"/>
            <ac:spMk id="2" creationId="{CD367C6D-3011-EA1E-A01C-79C3C8F95D0E}"/>
          </ac:spMkLst>
        </pc:spChg>
        <pc:spChg chg="del">
          <ac:chgData name="Carter, Christabel" userId="3931de3a-c50a-4fd1-9dd4-e3a5be120e7f" providerId="ADAL" clId="{B2DB3C26-2BEF-45F1-AF4E-9471FFBB89DB}" dt="2024-08-15T08:51:18.022" v="2264" actId="478"/>
          <ac:spMkLst>
            <pc:docMk/>
            <pc:sldMk cId="145669691" sldId="273"/>
            <ac:spMk id="3" creationId="{E37B4A20-227A-E33F-E887-347255A2736E}"/>
          </ac:spMkLst>
        </pc:spChg>
        <pc:picChg chg="add mod">
          <ac:chgData name="Carter, Christabel" userId="3931de3a-c50a-4fd1-9dd4-e3a5be120e7f" providerId="ADAL" clId="{B2DB3C26-2BEF-45F1-AF4E-9471FFBB89DB}" dt="2024-08-15T08:51:35.165" v="2269" actId="1076"/>
          <ac:picMkLst>
            <pc:docMk/>
            <pc:sldMk cId="145669691" sldId="273"/>
            <ac:picMk id="1026" creationId="{9536F9AC-95A8-4AD4-0936-0B5167C59A99}"/>
          </ac:picMkLst>
        </pc:picChg>
      </pc:sldChg>
      <pc:sldChg chg="addSp modSp new del">
        <pc:chgData name="Carter, Christabel" userId="3931de3a-c50a-4fd1-9dd4-e3a5be120e7f" providerId="ADAL" clId="{B2DB3C26-2BEF-45F1-AF4E-9471FFBB89DB}" dt="2024-08-15T08:49:38.672" v="2198" actId="680"/>
        <pc:sldMkLst>
          <pc:docMk/>
          <pc:sldMk cId="3260266552" sldId="273"/>
        </pc:sldMkLst>
        <pc:picChg chg="add mod">
          <ac:chgData name="Carter, Christabel" userId="3931de3a-c50a-4fd1-9dd4-e3a5be120e7f" providerId="ADAL" clId="{B2DB3C26-2BEF-45F1-AF4E-9471FFBB89DB}" dt="2024-08-15T08:49:35.250" v="2197"/>
          <ac:picMkLst>
            <pc:docMk/>
            <pc:sldMk cId="3260266552" sldId="273"/>
            <ac:picMk id="4" creationId="{4A5435E3-E1BD-CDBC-0127-CC45836BED5A}"/>
          </ac:picMkLst>
        </pc:picChg>
      </pc:sldChg>
      <pc:sldChg chg="new del">
        <pc:chgData name="Carter, Christabel" userId="3931de3a-c50a-4fd1-9dd4-e3a5be120e7f" providerId="ADAL" clId="{B2DB3C26-2BEF-45F1-AF4E-9471FFBB89DB}" dt="2024-08-15T08:54:37.870" v="2306" actId="47"/>
        <pc:sldMkLst>
          <pc:docMk/>
          <pc:sldMk cId="570562959" sldId="274"/>
        </pc:sldMkLst>
      </pc:sldChg>
      <pc:sldChg chg="addSp modSp add mod">
        <pc:chgData name="Carter, Christabel" userId="3931de3a-c50a-4fd1-9dd4-e3a5be120e7f" providerId="ADAL" clId="{B2DB3C26-2BEF-45F1-AF4E-9471FFBB89DB}" dt="2024-08-15T08:55:13.905" v="2350" actId="115"/>
        <pc:sldMkLst>
          <pc:docMk/>
          <pc:sldMk cId="4061189061" sldId="275"/>
        </pc:sldMkLst>
        <pc:spChg chg="add mod">
          <ac:chgData name="Carter, Christabel" userId="3931de3a-c50a-4fd1-9dd4-e3a5be120e7f" providerId="ADAL" clId="{B2DB3C26-2BEF-45F1-AF4E-9471FFBB89DB}" dt="2024-08-15T08:55:13.905" v="2350" actId="115"/>
          <ac:spMkLst>
            <pc:docMk/>
            <pc:sldMk cId="4061189061" sldId="275"/>
            <ac:spMk id="2" creationId="{A014B4EE-CE76-B6E8-A556-F6773C4DF68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8D8D-BDAB-D758-469D-2513C7ACB9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67DE43C-DF6A-2DCA-FC6B-282E443A5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50C0438-2130-AB89-AAAE-8D2E150D59F2}"/>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5" name="Footer Placeholder 4">
            <a:extLst>
              <a:ext uri="{FF2B5EF4-FFF2-40B4-BE49-F238E27FC236}">
                <a16:creationId xmlns:a16="http://schemas.microsoft.com/office/drawing/2014/main" id="{86AC015C-1BB5-0CC3-960A-802CEFC24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C6412-2D09-FDC7-6D14-27A7B9A8E9E9}"/>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31447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397B-0A85-4248-459D-C3A4E602E7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83E3C4-0AF3-B0B2-4A56-15D965E2B4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F28BD-4530-360C-9A29-F28D5C966DE5}"/>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5" name="Footer Placeholder 4">
            <a:extLst>
              <a:ext uri="{FF2B5EF4-FFF2-40B4-BE49-F238E27FC236}">
                <a16:creationId xmlns:a16="http://schemas.microsoft.com/office/drawing/2014/main" id="{603CDE33-8FF2-81B8-8B25-ED267330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700B5-9CEF-4D02-D072-9BCE5BC19882}"/>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170474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52CDF-D16A-63A9-6A50-F782AD1BA2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558982-59A6-B9FC-1581-3318661A54B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E801FC-FC73-B7F7-7BD0-F404DC78F9E4}"/>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5" name="Footer Placeholder 4">
            <a:extLst>
              <a:ext uri="{FF2B5EF4-FFF2-40B4-BE49-F238E27FC236}">
                <a16:creationId xmlns:a16="http://schemas.microsoft.com/office/drawing/2014/main" id="{6978682B-B3CE-3F99-1FEE-BCDD191A5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AC0D9-4C55-764E-92F3-25F422087727}"/>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6360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5613-C840-8755-E52A-166977EE11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F725CE-FF42-D377-2152-C5B895739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E10FE1F-C179-962A-EA29-8A7BB927B330}"/>
              </a:ext>
            </a:extLst>
          </p:cNvPr>
          <p:cNvSpPr>
            <a:spLocks noGrp="1"/>
          </p:cNvSpPr>
          <p:nvPr>
            <p:ph type="dt" sz="half" idx="10"/>
          </p:nvPr>
        </p:nvSpPr>
        <p:spPr/>
        <p:txBody>
          <a:bodyPr/>
          <a:lstStyle/>
          <a:p>
            <a:fld id="{AE3425CA-4B9D-4420-BB9E-C250DB30E421}" type="datetime1">
              <a:rPr lang="en-US" smtClean="0"/>
              <a:t>8/16/2024</a:t>
            </a:fld>
            <a:endParaRPr lang="en-US"/>
          </a:p>
        </p:txBody>
      </p:sp>
      <p:sp>
        <p:nvSpPr>
          <p:cNvPr id="5" name="Footer Placeholder 4">
            <a:extLst>
              <a:ext uri="{FF2B5EF4-FFF2-40B4-BE49-F238E27FC236}">
                <a16:creationId xmlns:a16="http://schemas.microsoft.com/office/drawing/2014/main" id="{BB359F3B-C901-9DE0-F86E-B56EC5D94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0FF5B-FF9C-D0F1-A97B-C8DE3CA32A31}"/>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634292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05DA-8CFF-AED8-3EFA-7C1D91EAFA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DD9AED-90E7-0B1A-5897-517C27BB16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137860-BF8C-C2FE-5CF1-2C5C8261FDD9}"/>
              </a:ext>
            </a:extLst>
          </p:cNvPr>
          <p:cNvSpPr>
            <a:spLocks noGrp="1"/>
          </p:cNvSpPr>
          <p:nvPr>
            <p:ph type="dt" sz="half" idx="10"/>
          </p:nvPr>
        </p:nvSpPr>
        <p:spPr/>
        <p:txBody>
          <a:bodyPr/>
          <a:lstStyle/>
          <a:p>
            <a:fld id="{6EF7C3A7-D6F6-4D38-A7C3-B72967BB81A6}" type="datetime1">
              <a:rPr lang="en-US" smtClean="0"/>
              <a:t>8/16/2024</a:t>
            </a:fld>
            <a:endParaRPr lang="en-US"/>
          </a:p>
        </p:txBody>
      </p:sp>
      <p:sp>
        <p:nvSpPr>
          <p:cNvPr id="5" name="Footer Placeholder 4">
            <a:extLst>
              <a:ext uri="{FF2B5EF4-FFF2-40B4-BE49-F238E27FC236}">
                <a16:creationId xmlns:a16="http://schemas.microsoft.com/office/drawing/2014/main" id="{43DFDA4B-3DF9-13A0-0EB9-C6EE94D10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84DF2-B041-BA77-C472-54B29EC8804C}"/>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46369426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8393-B07B-2D54-349D-81239FC1702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E4A18A2-E62A-E007-4D63-0FB8051639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785D4A-2901-3FB4-AA34-8C792B6071E2}"/>
              </a:ext>
            </a:extLst>
          </p:cNvPr>
          <p:cNvSpPr>
            <a:spLocks noGrp="1"/>
          </p:cNvSpPr>
          <p:nvPr>
            <p:ph type="dt" sz="half" idx="10"/>
          </p:nvPr>
        </p:nvSpPr>
        <p:spPr/>
        <p:txBody>
          <a:bodyPr/>
          <a:lstStyle/>
          <a:p>
            <a:fld id="{43C83AFB-9E54-459E-8C6D-0913AC3BA5D7}" type="datetime1">
              <a:rPr lang="en-US" smtClean="0"/>
              <a:t>8/16/2024</a:t>
            </a:fld>
            <a:endParaRPr lang="en-US"/>
          </a:p>
        </p:txBody>
      </p:sp>
      <p:sp>
        <p:nvSpPr>
          <p:cNvPr id="5" name="Footer Placeholder 4">
            <a:extLst>
              <a:ext uri="{FF2B5EF4-FFF2-40B4-BE49-F238E27FC236}">
                <a16:creationId xmlns:a16="http://schemas.microsoft.com/office/drawing/2014/main" id="{43F80689-91F0-E280-0C17-D66B90BF7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434FE-DD5C-A243-08AA-9365CD40EBBD}"/>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2462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360B-8452-4A04-745A-714FC90B2F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A0B5EF-3301-7E9E-E12F-498A58A060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70D7C0A-CFCB-8EE6-7771-40CA02274C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1D119F-72E7-4D2E-C1BD-034330274A3C}"/>
              </a:ext>
            </a:extLst>
          </p:cNvPr>
          <p:cNvSpPr>
            <a:spLocks noGrp="1"/>
          </p:cNvSpPr>
          <p:nvPr>
            <p:ph type="dt" sz="half" idx="10"/>
          </p:nvPr>
        </p:nvSpPr>
        <p:spPr/>
        <p:txBody>
          <a:bodyPr/>
          <a:lstStyle/>
          <a:p>
            <a:fld id="{6EF7C3A7-D6F6-4D38-A7C3-B72967BB81A6}" type="datetime1">
              <a:rPr lang="en-US" smtClean="0"/>
              <a:t>8/16/2024</a:t>
            </a:fld>
            <a:endParaRPr lang="en-US"/>
          </a:p>
        </p:txBody>
      </p:sp>
      <p:sp>
        <p:nvSpPr>
          <p:cNvPr id="6" name="Footer Placeholder 5">
            <a:extLst>
              <a:ext uri="{FF2B5EF4-FFF2-40B4-BE49-F238E27FC236}">
                <a16:creationId xmlns:a16="http://schemas.microsoft.com/office/drawing/2014/main" id="{F04D9ABB-5DB2-FA64-A08C-7FDF2FBCF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6CA8D-8F48-8C5C-90CE-1858B4B93B2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1149389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33C6-1DED-C60B-D083-5833EA11115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EFE731-F641-22F7-FE00-F4536189B4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C693874-C207-3B3F-7CBF-87A1C03FF5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E8A70BE-EC0D-1472-71BA-844D2D0A7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3613F8-5CEF-B7B7-38E7-94D3FD1EB3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0ED69DC-2186-B9D1-EF23-2724D73C96AC}"/>
              </a:ext>
            </a:extLst>
          </p:cNvPr>
          <p:cNvSpPr>
            <a:spLocks noGrp="1"/>
          </p:cNvSpPr>
          <p:nvPr>
            <p:ph type="dt" sz="half" idx="10"/>
          </p:nvPr>
        </p:nvSpPr>
        <p:spPr/>
        <p:txBody>
          <a:bodyPr/>
          <a:lstStyle/>
          <a:p>
            <a:fld id="{6EF7C3A7-D6F6-4D38-A7C3-B72967BB81A6}" type="datetime1">
              <a:rPr lang="en-US" smtClean="0"/>
              <a:t>8/16/2024</a:t>
            </a:fld>
            <a:endParaRPr lang="en-US"/>
          </a:p>
        </p:txBody>
      </p:sp>
      <p:sp>
        <p:nvSpPr>
          <p:cNvPr id="8" name="Footer Placeholder 7">
            <a:extLst>
              <a:ext uri="{FF2B5EF4-FFF2-40B4-BE49-F238E27FC236}">
                <a16:creationId xmlns:a16="http://schemas.microsoft.com/office/drawing/2014/main" id="{3CB83ED3-FD3C-E7D1-8B21-BA20CA9684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2F1FA4-2CB9-646E-8CFF-8357EFD211AC}"/>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08842076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1BC3-309C-8E87-6847-A0497298DEB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D1E517-CA91-FD86-62F4-06A69CF80C13}"/>
              </a:ext>
            </a:extLst>
          </p:cNvPr>
          <p:cNvSpPr>
            <a:spLocks noGrp="1"/>
          </p:cNvSpPr>
          <p:nvPr>
            <p:ph type="dt" sz="half" idx="10"/>
          </p:nvPr>
        </p:nvSpPr>
        <p:spPr/>
        <p:txBody>
          <a:bodyPr/>
          <a:lstStyle/>
          <a:p>
            <a:fld id="{952F8D56-3D0E-48B8-8218-1F3A06A96C62}" type="datetime1">
              <a:rPr lang="en-US" smtClean="0"/>
              <a:t>8/16/2024</a:t>
            </a:fld>
            <a:endParaRPr lang="en-US"/>
          </a:p>
        </p:txBody>
      </p:sp>
      <p:sp>
        <p:nvSpPr>
          <p:cNvPr id="4" name="Footer Placeholder 3">
            <a:extLst>
              <a:ext uri="{FF2B5EF4-FFF2-40B4-BE49-F238E27FC236}">
                <a16:creationId xmlns:a16="http://schemas.microsoft.com/office/drawing/2014/main" id="{F74A6A9B-E1BB-71E2-C713-C5456D4F3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A76BE4-7EE2-7C31-C673-1948DEC653A8}"/>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085639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DCD21-4F9B-34B6-1DE7-2997AB92596F}"/>
              </a:ext>
            </a:extLst>
          </p:cNvPr>
          <p:cNvSpPr>
            <a:spLocks noGrp="1"/>
          </p:cNvSpPr>
          <p:nvPr>
            <p:ph type="dt" sz="half" idx="10"/>
          </p:nvPr>
        </p:nvSpPr>
        <p:spPr/>
        <p:txBody>
          <a:bodyPr/>
          <a:lstStyle/>
          <a:p>
            <a:fld id="{E8EC309E-27D4-401F-A74A-DEA16C7B51DC}" type="datetime1">
              <a:rPr lang="en-US" smtClean="0"/>
              <a:t>8/16/2024</a:t>
            </a:fld>
            <a:endParaRPr lang="en-US"/>
          </a:p>
        </p:txBody>
      </p:sp>
      <p:sp>
        <p:nvSpPr>
          <p:cNvPr id="3" name="Footer Placeholder 2">
            <a:extLst>
              <a:ext uri="{FF2B5EF4-FFF2-40B4-BE49-F238E27FC236}">
                <a16:creationId xmlns:a16="http://schemas.microsoft.com/office/drawing/2014/main" id="{083C3A7B-DB07-218A-FC49-D16C995BCB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A789E-D65E-B005-C1A0-50AF8A281A55}"/>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33640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9B72-AD20-3737-4C9F-9FAE1DE58F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ACA33A8-9C18-6E2A-99CC-AE461F6B5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F244CB5-C693-06E4-AB64-D5E0EC5D7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EEEC50-36C3-EA3A-6F79-D65BAEAFDD98}"/>
              </a:ext>
            </a:extLst>
          </p:cNvPr>
          <p:cNvSpPr>
            <a:spLocks noGrp="1"/>
          </p:cNvSpPr>
          <p:nvPr>
            <p:ph type="dt" sz="half" idx="10"/>
          </p:nvPr>
        </p:nvSpPr>
        <p:spPr/>
        <p:txBody>
          <a:bodyPr/>
          <a:lstStyle/>
          <a:p>
            <a:fld id="{6EF7C3A7-D6F6-4D38-A7C3-B72967BB81A6}" type="datetime1">
              <a:rPr lang="en-US" smtClean="0"/>
              <a:t>8/16/2024</a:t>
            </a:fld>
            <a:endParaRPr lang="en-US"/>
          </a:p>
        </p:txBody>
      </p:sp>
      <p:sp>
        <p:nvSpPr>
          <p:cNvPr id="6" name="Footer Placeholder 5">
            <a:extLst>
              <a:ext uri="{FF2B5EF4-FFF2-40B4-BE49-F238E27FC236}">
                <a16:creationId xmlns:a16="http://schemas.microsoft.com/office/drawing/2014/main" id="{472A9ADE-A5B0-40F8-35AB-7AB198168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DE80D-FCEA-43AF-A775-AF9DC8CF6C6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6220611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C671-C1C3-FD7C-9991-1F33E3F232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A8586D-40CE-D8E4-04B6-97085F0BAE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55AB77-0D5B-8659-A075-3CCA147E6DCC}"/>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5" name="Footer Placeholder 4">
            <a:extLst>
              <a:ext uri="{FF2B5EF4-FFF2-40B4-BE49-F238E27FC236}">
                <a16:creationId xmlns:a16="http://schemas.microsoft.com/office/drawing/2014/main" id="{15D3CF9F-E129-EE36-6A77-7FAEAB242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1D5E7-D02D-4078-F393-D697BA9E0874}"/>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059983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F995-A1D0-5346-4064-AF4C1FF99E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0329A6-4EF0-71A1-0E2B-73E7F1FCA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2F86A9-F15F-BA0A-B271-941389FC1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D655D5-5F59-6950-699F-9C9CD8B8F2DD}"/>
              </a:ext>
            </a:extLst>
          </p:cNvPr>
          <p:cNvSpPr>
            <a:spLocks noGrp="1"/>
          </p:cNvSpPr>
          <p:nvPr>
            <p:ph type="dt" sz="half" idx="10"/>
          </p:nvPr>
        </p:nvSpPr>
        <p:spPr/>
        <p:txBody>
          <a:bodyPr/>
          <a:lstStyle/>
          <a:p>
            <a:fld id="{F0DB8F2B-E487-4905-B553-FB649F2B6F23}" type="datetime1">
              <a:rPr lang="en-US" smtClean="0"/>
              <a:t>8/16/2024</a:t>
            </a:fld>
            <a:endParaRPr lang="en-US"/>
          </a:p>
        </p:txBody>
      </p:sp>
      <p:sp>
        <p:nvSpPr>
          <p:cNvPr id="6" name="Footer Placeholder 5">
            <a:extLst>
              <a:ext uri="{FF2B5EF4-FFF2-40B4-BE49-F238E27FC236}">
                <a16:creationId xmlns:a16="http://schemas.microsoft.com/office/drawing/2014/main" id="{29E8FB5D-AC35-1A22-A7A9-E232D374B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C6F5F-3729-96D9-7201-80072D4A1B64}"/>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426177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302A-6293-EA02-81F4-8697276A63C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E5C937-8C99-C660-B43A-ABE0E800A9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3B62F2-4881-7304-44F3-59EB3418E58D}"/>
              </a:ext>
            </a:extLst>
          </p:cNvPr>
          <p:cNvSpPr>
            <a:spLocks noGrp="1"/>
          </p:cNvSpPr>
          <p:nvPr>
            <p:ph type="dt" sz="half" idx="10"/>
          </p:nvPr>
        </p:nvSpPr>
        <p:spPr/>
        <p:txBody>
          <a:bodyPr/>
          <a:lstStyle/>
          <a:p>
            <a:fld id="{6EF7C3A7-D6F6-4D38-A7C3-B72967BB81A6}" type="datetime1">
              <a:rPr lang="en-US" smtClean="0"/>
              <a:t>8/16/2024</a:t>
            </a:fld>
            <a:endParaRPr lang="en-US"/>
          </a:p>
        </p:txBody>
      </p:sp>
      <p:sp>
        <p:nvSpPr>
          <p:cNvPr id="5" name="Footer Placeholder 4">
            <a:extLst>
              <a:ext uri="{FF2B5EF4-FFF2-40B4-BE49-F238E27FC236}">
                <a16:creationId xmlns:a16="http://schemas.microsoft.com/office/drawing/2014/main" id="{B977F2DC-B81A-21CC-DDA3-031C90006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92440-3EF6-E344-B380-F4833EED6CC1}"/>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40847834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A09E9-F465-2D87-BC2B-5BC0159655D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B6FF14-F6C1-C135-1928-EED57BB16F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2CB336-7BD8-57D2-D124-213203457981}"/>
              </a:ext>
            </a:extLst>
          </p:cNvPr>
          <p:cNvSpPr>
            <a:spLocks noGrp="1"/>
          </p:cNvSpPr>
          <p:nvPr>
            <p:ph type="dt" sz="half" idx="10"/>
          </p:nvPr>
        </p:nvSpPr>
        <p:spPr/>
        <p:txBody>
          <a:bodyPr/>
          <a:lstStyle/>
          <a:p>
            <a:fld id="{6EF7C3A7-D6F6-4D38-A7C3-B72967BB81A6}" type="datetime1">
              <a:rPr lang="en-US" smtClean="0"/>
              <a:t>8/16/2024</a:t>
            </a:fld>
            <a:endParaRPr lang="en-US"/>
          </a:p>
        </p:txBody>
      </p:sp>
      <p:sp>
        <p:nvSpPr>
          <p:cNvPr id="5" name="Footer Placeholder 4">
            <a:extLst>
              <a:ext uri="{FF2B5EF4-FFF2-40B4-BE49-F238E27FC236}">
                <a16:creationId xmlns:a16="http://schemas.microsoft.com/office/drawing/2014/main" id="{64D1E803-D26F-73F7-A83C-BF27BE8F8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712AA-7C7B-D652-318D-DE2F82B1DE4D}"/>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5563308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F5D8-01B1-034A-67A1-20CF9EE219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1ADD814-7417-7CC6-6A11-BA1DA4D7D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C87664-D3AA-98A4-D2AF-3F4ECAF2D731}"/>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5" name="Footer Placeholder 4">
            <a:extLst>
              <a:ext uri="{FF2B5EF4-FFF2-40B4-BE49-F238E27FC236}">
                <a16:creationId xmlns:a16="http://schemas.microsoft.com/office/drawing/2014/main" id="{34432F73-DA20-2183-00A6-03FFC135B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1C8D6-8A0E-87B9-31D2-CD1E05262479}"/>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06811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5389-E8E1-6592-4A09-AD2896D2A8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3AEA03-233A-9C9F-3B69-FBBA1FE9D5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098F15-CFF9-2729-2D00-979B2CE4B7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D286D-F819-D3F0-45AD-2506A347201B}"/>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6" name="Footer Placeholder 5">
            <a:extLst>
              <a:ext uri="{FF2B5EF4-FFF2-40B4-BE49-F238E27FC236}">
                <a16:creationId xmlns:a16="http://schemas.microsoft.com/office/drawing/2014/main" id="{BE2B147C-C02A-C8C0-E446-52270206B9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4B0BA-066D-2DAE-9D29-7D5A22BF93E1}"/>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6598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FDB6-5327-10D7-2250-1219FEAE389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D446FC-1F20-A3C8-AEAF-38B364DD1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6AD987-B6C3-07F1-EFAC-624096048EC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9CED8C-192F-3F88-2D62-B75BF6278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6B3D7B-33CD-DD7E-2980-6ACA1AE6B6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E43905B-12B8-E982-C180-170A2DC2675E}"/>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8" name="Footer Placeholder 7">
            <a:extLst>
              <a:ext uri="{FF2B5EF4-FFF2-40B4-BE49-F238E27FC236}">
                <a16:creationId xmlns:a16="http://schemas.microsoft.com/office/drawing/2014/main" id="{1DB3050B-6B5E-02C7-872D-CA1FA88B74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B1E05-E1E5-F6A0-C481-F7DE2D2C4B6E}"/>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70613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D10B-69AE-5B0C-DCAD-8E1CAFF3DA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DE1B27-674C-39FE-BD86-7464ABFF27FE}"/>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4" name="Footer Placeholder 3">
            <a:extLst>
              <a:ext uri="{FF2B5EF4-FFF2-40B4-BE49-F238E27FC236}">
                <a16:creationId xmlns:a16="http://schemas.microsoft.com/office/drawing/2014/main" id="{D63F8D7B-4CDF-6898-B5B1-CC4075E249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BF8284-90A4-602D-FC58-AA84C0845982}"/>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79220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CBF83-54D7-53A6-348F-9564845B0B76}"/>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3" name="Footer Placeholder 2">
            <a:extLst>
              <a:ext uri="{FF2B5EF4-FFF2-40B4-BE49-F238E27FC236}">
                <a16:creationId xmlns:a16="http://schemas.microsoft.com/office/drawing/2014/main" id="{5380DDA8-E2B6-5FF8-C8DC-F38C7CA53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A0F64E-651B-BFAB-A62D-A0BF30CC10F6}"/>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8112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57D1-B0C6-29E4-06D5-0FCE2D5A5E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E7AF78-A9D9-7700-EF5F-FDC17EFC2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E3C53E6-0F07-C2D9-C7AF-03695F5D3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E2274F-B898-1EC8-9BF2-91A9B57F08C8}"/>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6" name="Footer Placeholder 5">
            <a:extLst>
              <a:ext uri="{FF2B5EF4-FFF2-40B4-BE49-F238E27FC236}">
                <a16:creationId xmlns:a16="http://schemas.microsoft.com/office/drawing/2014/main" id="{E457476F-683B-6BE5-C27A-F1F643073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B6F55-8B3E-F61D-940D-5BED0079F6B1}"/>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10165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FF4D-1474-F73C-587F-6D1F2EAACB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AD88DA-8F4E-EEDA-DBD3-F2F9FA644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946086-51AB-92A2-ED8D-4C9BDFB42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CF3EA3-E54E-1449-811B-051F35007DA6}"/>
              </a:ext>
            </a:extLst>
          </p:cNvPr>
          <p:cNvSpPr>
            <a:spLocks noGrp="1"/>
          </p:cNvSpPr>
          <p:nvPr>
            <p:ph type="dt" sz="half" idx="10"/>
          </p:nvPr>
        </p:nvSpPr>
        <p:spPr/>
        <p:txBody>
          <a:bodyPr/>
          <a:lstStyle/>
          <a:p>
            <a:fld id="{1B324569-FBC1-1141-9963-C29E455E8EC6}" type="datetimeFigureOut">
              <a:rPr lang="en-US" smtClean="0"/>
              <a:t>8/16/2024</a:t>
            </a:fld>
            <a:endParaRPr lang="en-US"/>
          </a:p>
        </p:txBody>
      </p:sp>
      <p:sp>
        <p:nvSpPr>
          <p:cNvPr id="6" name="Footer Placeholder 5">
            <a:extLst>
              <a:ext uri="{FF2B5EF4-FFF2-40B4-BE49-F238E27FC236}">
                <a16:creationId xmlns:a16="http://schemas.microsoft.com/office/drawing/2014/main" id="{CE0B8094-A96F-FAEF-D668-3DB8C9877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17333-62CD-C79E-C14E-FC5A80CAE6F4}"/>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13251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6FCFA-58CE-B363-002C-C745DABF7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F5A544-4F15-9505-A5D0-24E3240BE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1FAD6A-8BC7-50B9-8200-20CA0ABC0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24569-FBC1-1141-9963-C29E455E8EC6}" type="datetimeFigureOut">
              <a:rPr lang="en-US" smtClean="0"/>
              <a:t>8/16/2024</a:t>
            </a:fld>
            <a:endParaRPr lang="en-US"/>
          </a:p>
        </p:txBody>
      </p:sp>
      <p:sp>
        <p:nvSpPr>
          <p:cNvPr id="5" name="Footer Placeholder 4">
            <a:extLst>
              <a:ext uri="{FF2B5EF4-FFF2-40B4-BE49-F238E27FC236}">
                <a16:creationId xmlns:a16="http://schemas.microsoft.com/office/drawing/2014/main" id="{34984B24-67BC-52AF-22DA-0F1D118B0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AA29F5-AEB6-8853-67CF-37D5B822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13B1D-1587-1742-BD93-E540A08CB431}" type="slidenum">
              <a:rPr lang="en-US" smtClean="0"/>
              <a:t>‹#›</a:t>
            </a:fld>
            <a:endParaRPr lang="en-US"/>
          </a:p>
        </p:txBody>
      </p:sp>
    </p:spTree>
    <p:extLst>
      <p:ext uri="{BB962C8B-B14F-4D97-AF65-F5344CB8AC3E}">
        <p14:creationId xmlns:p14="http://schemas.microsoft.com/office/powerpoint/2010/main" val="4240028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DBB69-1D7F-7257-7168-00C01BF24C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37A013-EBBE-FD5B-01AA-36DD47B6A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432F59-9BD4-E4CA-F465-8D7B455D3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7C3A7-D6F6-4D38-A7C3-B72967BB81A6}" type="datetime1">
              <a:rPr lang="en-US" smtClean="0"/>
              <a:t>8/16/2024</a:t>
            </a:fld>
            <a:endParaRPr lang="en-US"/>
          </a:p>
        </p:txBody>
      </p:sp>
      <p:sp>
        <p:nvSpPr>
          <p:cNvPr id="5" name="Footer Placeholder 4">
            <a:extLst>
              <a:ext uri="{FF2B5EF4-FFF2-40B4-BE49-F238E27FC236}">
                <a16:creationId xmlns:a16="http://schemas.microsoft.com/office/drawing/2014/main" id="{09C3F5B2-5C2A-A7FB-BE71-41A3AD2B0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B5FEA-AFC6-4573-F824-B4D196438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6042B-6341-4E38-A80C-926D3BB8AAC9}" type="slidenum">
              <a:rPr lang="en-US" smtClean="0"/>
              <a:t>‹#›</a:t>
            </a:fld>
            <a:endParaRPr lang="en-US"/>
          </a:p>
        </p:txBody>
      </p:sp>
    </p:spTree>
    <p:extLst>
      <p:ext uri="{BB962C8B-B14F-4D97-AF65-F5344CB8AC3E}">
        <p14:creationId xmlns:p14="http://schemas.microsoft.com/office/powerpoint/2010/main" val="1391076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citystudents.co.uk/advice/contractcheating/"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437923" y="3429000"/>
            <a:ext cx="6506966" cy="1220145"/>
          </a:xfrm>
        </p:spPr>
        <p:txBody>
          <a:bodyPr>
            <a:normAutofit fontScale="90000"/>
          </a:bodyPr>
          <a:lstStyle/>
          <a:p>
            <a:r>
              <a:rPr lang="en-US" b="1" dirty="0">
                <a:latin typeface="Arial Black" panose="020B0604020202020204" pitchFamily="34" charset="0"/>
                <a:cs typeface="Arial Black" panose="020B0604020202020204" pitchFamily="34" charset="0"/>
              </a:rPr>
              <a:t>Academic Misconduct: A Holistic Approach</a:t>
            </a:r>
          </a:p>
        </p:txBody>
      </p:sp>
      <p:sp>
        <p:nvSpPr>
          <p:cNvPr id="3" name="Subtitle 2">
            <a:extLst>
              <a:ext uri="{FF2B5EF4-FFF2-40B4-BE49-F238E27FC236}">
                <a16:creationId xmlns:a16="http://schemas.microsoft.com/office/drawing/2014/main" id="{D898F95A-4348-B68D-01E2-2FC9D2048969}"/>
              </a:ext>
            </a:extLst>
          </p:cNvPr>
          <p:cNvSpPr>
            <a:spLocks noGrp="1"/>
          </p:cNvSpPr>
          <p:nvPr>
            <p:ph type="subTitle" idx="1"/>
          </p:nvPr>
        </p:nvSpPr>
        <p:spPr>
          <a:xfrm>
            <a:off x="5685034" y="6326311"/>
            <a:ext cx="6506966" cy="531688"/>
          </a:xfrm>
        </p:spPr>
        <p:txBody>
          <a:bodyPr/>
          <a:lstStyle/>
          <a:p>
            <a:r>
              <a:rPr lang="en-US" dirty="0">
                <a:latin typeface="Arial" panose="020B0604020202020204" pitchFamily="34" charset="0"/>
                <a:cs typeface="Arial" panose="020B0604020202020204" pitchFamily="34" charset="0"/>
              </a:rPr>
              <a:t>Christabel Carter: SU Advice Manager </a:t>
            </a:r>
          </a:p>
        </p:txBody>
      </p:sp>
      <p:pic>
        <p:nvPicPr>
          <p:cNvPr id="12" name="Picture 11">
            <a:extLst>
              <a:ext uri="{FF2B5EF4-FFF2-40B4-BE49-F238E27FC236}">
                <a16:creationId xmlns:a16="http://schemas.microsoft.com/office/drawing/2014/main" id="{BC7A2220-E5D6-B2C5-72FE-2C9C04E1B643}"/>
              </a:ext>
            </a:extLst>
          </p:cNvPr>
          <p:cNvPicPr>
            <a:picLocks noChangeAspect="1"/>
          </p:cNvPicPr>
          <p:nvPr/>
        </p:nvPicPr>
        <p:blipFill>
          <a:blip r:embed="rId3"/>
          <a:stretch>
            <a:fillRect/>
          </a:stretch>
        </p:blipFill>
        <p:spPr>
          <a:xfrm>
            <a:off x="0" y="0"/>
            <a:ext cx="5190812" cy="6858000"/>
          </a:xfrm>
          <a:prstGeom prst="rect">
            <a:avLst/>
          </a:prstGeom>
        </p:spPr>
      </p:pic>
    </p:spTree>
    <p:extLst>
      <p:ext uri="{BB962C8B-B14F-4D97-AF65-F5344CB8AC3E}">
        <p14:creationId xmlns:p14="http://schemas.microsoft.com/office/powerpoint/2010/main" val="223425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7C6D-3011-EA1E-A01C-79C3C8F95D0E}"/>
              </a:ext>
            </a:extLst>
          </p:cNvPr>
          <p:cNvSpPr>
            <a:spLocks noGrp="1"/>
          </p:cNvSpPr>
          <p:nvPr>
            <p:ph type="title"/>
          </p:nvPr>
        </p:nvSpPr>
        <p:spPr>
          <a:xfrm rot="20270918">
            <a:off x="304801" y="2103437"/>
            <a:ext cx="10515600" cy="1325563"/>
          </a:xfrm>
        </p:spPr>
        <p:txBody>
          <a:bodyPr>
            <a:normAutofit/>
          </a:bodyPr>
          <a:lstStyle/>
          <a:p>
            <a:r>
              <a:rPr lang="en-US" sz="3600" b="1" u="sng" dirty="0"/>
              <a:t>Make Academic Misconduct Relevant…Well Sort Of!</a:t>
            </a:r>
            <a:endParaRPr lang="en-GB" sz="3600" b="1" u="sng" dirty="0"/>
          </a:p>
        </p:txBody>
      </p:sp>
      <p:pic>
        <p:nvPicPr>
          <p:cNvPr id="1026" name="Picture 2" descr="😉 - Winking Face (Winking Face) Emoji ...">
            <a:extLst>
              <a:ext uri="{FF2B5EF4-FFF2-40B4-BE49-F238E27FC236}">
                <a16:creationId xmlns:a16="http://schemas.microsoft.com/office/drawing/2014/main" id="{9536F9AC-95A8-4AD4-0936-0B5167C59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238" y="294050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6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25F7A-D5B0-F93C-9F2E-C7DC592221D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23B3664-033C-369F-AF24-0C09F949EAF0}"/>
              </a:ext>
            </a:extLst>
          </p:cNvPr>
          <p:cNvPicPr>
            <a:picLocks noChangeAspect="1"/>
          </p:cNvPicPr>
          <p:nvPr/>
        </p:nvPicPr>
        <p:blipFill>
          <a:blip r:embed="rId3"/>
          <a:stretch>
            <a:fillRect/>
          </a:stretch>
        </p:blipFill>
        <p:spPr>
          <a:xfrm>
            <a:off x="9322290" y="5704771"/>
            <a:ext cx="2869710" cy="1153229"/>
          </a:xfrm>
          <a:prstGeom prst="rect">
            <a:avLst/>
          </a:prstGeom>
        </p:spPr>
      </p:pic>
      <p:pic>
        <p:nvPicPr>
          <p:cNvPr id="10" name="Picture 9" descr="A black tag with white text and a string&#10;&#10;Description automatically generated">
            <a:extLst>
              <a:ext uri="{FF2B5EF4-FFF2-40B4-BE49-F238E27FC236}">
                <a16:creationId xmlns:a16="http://schemas.microsoft.com/office/drawing/2014/main" id="{BF6DD607-A38D-F113-96CC-4F3903EAFDDD}"/>
              </a:ext>
            </a:extLst>
          </p:cNvPr>
          <p:cNvPicPr>
            <a:picLocks noChangeAspect="1"/>
          </p:cNvPicPr>
          <p:nvPr/>
        </p:nvPicPr>
        <p:blipFill>
          <a:blip r:embed="rId4"/>
          <a:stretch>
            <a:fillRect/>
          </a:stretch>
        </p:blipFill>
        <p:spPr>
          <a:xfrm rot="5400000">
            <a:off x="-1775705" y="1945815"/>
            <a:ext cx="6601131" cy="3049722"/>
          </a:xfrm>
          <a:prstGeom prst="rect">
            <a:avLst/>
          </a:prstGeom>
        </p:spPr>
      </p:pic>
      <p:pic>
        <p:nvPicPr>
          <p:cNvPr id="12" name="Picture 11" descr="A pile of candy canes&#10;&#10;Description automatically generated">
            <a:extLst>
              <a:ext uri="{FF2B5EF4-FFF2-40B4-BE49-F238E27FC236}">
                <a16:creationId xmlns:a16="http://schemas.microsoft.com/office/drawing/2014/main" id="{58E35B63-DF44-A6A6-389C-FD1061F8797C}"/>
              </a:ext>
            </a:extLst>
          </p:cNvPr>
          <p:cNvPicPr>
            <a:picLocks noChangeAspect="1"/>
          </p:cNvPicPr>
          <p:nvPr/>
        </p:nvPicPr>
        <p:blipFill>
          <a:blip r:embed="rId5"/>
          <a:stretch>
            <a:fillRect/>
          </a:stretch>
        </p:blipFill>
        <p:spPr>
          <a:xfrm rot="5400000">
            <a:off x="7891282" y="2557282"/>
            <a:ext cx="5551714" cy="3049722"/>
          </a:xfrm>
          <a:prstGeom prst="rect">
            <a:avLst/>
          </a:prstGeom>
        </p:spPr>
      </p:pic>
      <p:sp>
        <p:nvSpPr>
          <p:cNvPr id="14" name="Arrow: Left 13">
            <a:extLst>
              <a:ext uri="{FF2B5EF4-FFF2-40B4-BE49-F238E27FC236}">
                <a16:creationId xmlns:a16="http://schemas.microsoft.com/office/drawing/2014/main" id="{9B01D624-87DA-D986-5495-0EA298F1E412}"/>
              </a:ext>
            </a:extLst>
          </p:cNvPr>
          <p:cNvSpPr/>
          <p:nvPr/>
        </p:nvSpPr>
        <p:spPr>
          <a:xfrm rot="20899217">
            <a:off x="6697027" y="1279735"/>
            <a:ext cx="2187537" cy="1181100"/>
          </a:xfrm>
          <a:prstGeom prst="leftArrow">
            <a:avLst>
              <a:gd name="adj1" fmla="val 50000"/>
              <a:gd name="adj2" fmla="val 43548"/>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Winter Festival</a:t>
            </a:r>
            <a:endParaRPr lang="en-GB" b="1" dirty="0"/>
          </a:p>
        </p:txBody>
      </p:sp>
      <p:pic>
        <p:nvPicPr>
          <p:cNvPr id="6" name="Picture 5">
            <a:extLst>
              <a:ext uri="{FF2B5EF4-FFF2-40B4-BE49-F238E27FC236}">
                <a16:creationId xmlns:a16="http://schemas.microsoft.com/office/drawing/2014/main" id="{9476CBBF-C6B0-1C49-388B-482ADE1AF4D0}"/>
              </a:ext>
            </a:extLst>
          </p:cNvPr>
          <p:cNvPicPr>
            <a:picLocks noChangeAspect="1"/>
          </p:cNvPicPr>
          <p:nvPr/>
        </p:nvPicPr>
        <p:blipFill>
          <a:blip r:embed="rId6"/>
          <a:stretch>
            <a:fillRect/>
          </a:stretch>
        </p:blipFill>
        <p:spPr>
          <a:xfrm>
            <a:off x="3302305" y="3505200"/>
            <a:ext cx="3805387" cy="3266042"/>
          </a:xfrm>
          <a:prstGeom prst="rect">
            <a:avLst/>
          </a:prstGeom>
        </p:spPr>
      </p:pic>
      <p:pic>
        <p:nvPicPr>
          <p:cNvPr id="9" name="Picture 8">
            <a:extLst>
              <a:ext uri="{FF2B5EF4-FFF2-40B4-BE49-F238E27FC236}">
                <a16:creationId xmlns:a16="http://schemas.microsoft.com/office/drawing/2014/main" id="{5E68336B-B41F-F4FA-CECE-E3C02519AF34}"/>
              </a:ext>
            </a:extLst>
          </p:cNvPr>
          <p:cNvPicPr>
            <a:picLocks noChangeAspect="1"/>
          </p:cNvPicPr>
          <p:nvPr/>
        </p:nvPicPr>
        <p:blipFill>
          <a:blip r:embed="rId7"/>
          <a:stretch>
            <a:fillRect/>
          </a:stretch>
        </p:blipFill>
        <p:spPr>
          <a:xfrm>
            <a:off x="3550402" y="554089"/>
            <a:ext cx="3049722" cy="2632391"/>
          </a:xfrm>
          <a:prstGeom prst="rect">
            <a:avLst/>
          </a:prstGeom>
        </p:spPr>
      </p:pic>
    </p:spTree>
    <p:extLst>
      <p:ext uri="{BB962C8B-B14F-4D97-AF65-F5344CB8AC3E}">
        <p14:creationId xmlns:p14="http://schemas.microsoft.com/office/powerpoint/2010/main" val="3980692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and white striped package&#10;&#10;Description automatically generated">
            <a:extLst>
              <a:ext uri="{FF2B5EF4-FFF2-40B4-BE49-F238E27FC236}">
                <a16:creationId xmlns:a16="http://schemas.microsoft.com/office/drawing/2014/main" id="{34FCD7E3-9D4D-223D-E612-5BDCE292F92C}"/>
              </a:ext>
            </a:extLst>
          </p:cNvPr>
          <p:cNvPicPr>
            <a:picLocks noChangeAspect="1"/>
          </p:cNvPicPr>
          <p:nvPr/>
        </p:nvPicPr>
        <p:blipFill>
          <a:blip r:embed="rId2"/>
          <a:stretch>
            <a:fillRect/>
          </a:stretch>
        </p:blipFill>
        <p:spPr>
          <a:xfrm>
            <a:off x="1077197" y="44302"/>
            <a:ext cx="5563089" cy="6809368"/>
          </a:xfrm>
          <a:prstGeom prst="rect">
            <a:avLst/>
          </a:prstGeom>
        </p:spPr>
      </p:pic>
      <p:sp>
        <p:nvSpPr>
          <p:cNvPr id="5" name="Rectangle 4">
            <a:extLst>
              <a:ext uri="{FF2B5EF4-FFF2-40B4-BE49-F238E27FC236}">
                <a16:creationId xmlns:a16="http://schemas.microsoft.com/office/drawing/2014/main" id="{EACFBE5E-6C05-42DE-A3DD-7E5A53250DAD}"/>
              </a:ext>
            </a:extLst>
          </p:cNvPr>
          <p:cNvSpPr/>
          <p:nvPr/>
        </p:nvSpPr>
        <p:spPr>
          <a:xfrm rot="20858435">
            <a:off x="7210879" y="2891133"/>
            <a:ext cx="4475842" cy="923330"/>
          </a:xfrm>
          <a:prstGeom prst="rect">
            <a:avLst/>
          </a:prstGeom>
          <a:solidFill>
            <a:srgbClr val="FF99CC"/>
          </a:solid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Valentines Day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11933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53FD157-00BF-F872-8A90-159FA9F995AB}"/>
              </a:ext>
            </a:extLst>
          </p:cNvPr>
          <p:cNvSpPr txBox="1"/>
          <p:nvPr/>
        </p:nvSpPr>
        <p:spPr>
          <a:xfrm>
            <a:off x="1052286" y="258535"/>
            <a:ext cx="9107714" cy="584775"/>
          </a:xfrm>
          <a:prstGeom prst="rect">
            <a:avLst/>
          </a:prstGeom>
          <a:noFill/>
        </p:spPr>
        <p:txBody>
          <a:bodyPr wrap="square" rtlCol="0">
            <a:spAutoFit/>
          </a:bodyPr>
          <a:lstStyle/>
          <a:p>
            <a:r>
              <a:rPr lang="en-US" sz="3200" b="1" u="sng" dirty="0"/>
              <a:t>Can Academic Integrity Workshops Actually Work?</a:t>
            </a:r>
            <a:endParaRPr lang="en-GB" sz="3200" b="1" u="sng" dirty="0"/>
          </a:p>
        </p:txBody>
      </p:sp>
      <p:sp>
        <p:nvSpPr>
          <p:cNvPr id="3" name="TextBox 2">
            <a:extLst>
              <a:ext uri="{FF2B5EF4-FFF2-40B4-BE49-F238E27FC236}">
                <a16:creationId xmlns:a16="http://schemas.microsoft.com/office/drawing/2014/main" id="{007095A1-E54C-D7CF-D4C9-5DA887BDCB3D}"/>
              </a:ext>
            </a:extLst>
          </p:cNvPr>
          <p:cNvSpPr txBox="1"/>
          <p:nvPr/>
        </p:nvSpPr>
        <p:spPr>
          <a:xfrm>
            <a:off x="4641849" y="2296348"/>
            <a:ext cx="4837237"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Promo</a:t>
            </a:r>
          </a:p>
          <a:p>
            <a:pPr marL="285750" indent="-285750">
              <a:buFont typeface="Arial" panose="020B0604020202020204" pitchFamily="34" charset="0"/>
              <a:buChar char="•"/>
            </a:pPr>
            <a:r>
              <a:rPr lang="en-US" sz="3200" dirty="0"/>
              <a:t>Incentive</a:t>
            </a:r>
          </a:p>
          <a:p>
            <a:pPr marL="285750" indent="-285750">
              <a:buFont typeface="Arial" panose="020B0604020202020204" pitchFamily="34" charset="0"/>
              <a:buChar char="•"/>
            </a:pPr>
            <a:r>
              <a:rPr lang="en-US" sz="3200" dirty="0"/>
              <a:t>Expert Speakers</a:t>
            </a:r>
          </a:p>
          <a:p>
            <a:pPr marL="285750" indent="-285750">
              <a:buFont typeface="Arial" panose="020B0604020202020204" pitchFamily="34" charset="0"/>
              <a:buChar char="•"/>
            </a:pPr>
            <a:r>
              <a:rPr lang="en-US" sz="3200" dirty="0"/>
              <a:t>Content </a:t>
            </a:r>
            <a:endParaRPr lang="en-GB" sz="3200" dirty="0"/>
          </a:p>
        </p:txBody>
      </p:sp>
      <p:pic>
        <p:nvPicPr>
          <p:cNvPr id="8" name="Picture 7" descr="A person standing in front of a wheel&#10;&#10;Description automatically generated">
            <a:extLst>
              <a:ext uri="{FF2B5EF4-FFF2-40B4-BE49-F238E27FC236}">
                <a16:creationId xmlns:a16="http://schemas.microsoft.com/office/drawing/2014/main" id="{4E8F9520-5070-3261-0943-EDF573689E8A}"/>
              </a:ext>
            </a:extLst>
          </p:cNvPr>
          <p:cNvPicPr>
            <a:picLocks noChangeAspect="1"/>
          </p:cNvPicPr>
          <p:nvPr/>
        </p:nvPicPr>
        <p:blipFill>
          <a:blip r:embed="rId3"/>
          <a:stretch>
            <a:fillRect/>
          </a:stretch>
        </p:blipFill>
        <p:spPr>
          <a:xfrm rot="5400000">
            <a:off x="-874653" y="2520982"/>
            <a:ext cx="5756155" cy="2659344"/>
          </a:xfrm>
          <a:prstGeom prst="rect">
            <a:avLst/>
          </a:prstGeom>
        </p:spPr>
      </p:pic>
    </p:spTree>
    <p:extLst>
      <p:ext uri="{BB962C8B-B14F-4D97-AF65-F5344CB8AC3E}">
        <p14:creationId xmlns:p14="http://schemas.microsoft.com/office/powerpoint/2010/main" val="3494274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in a suit and tie&#10;&#10;Description automatically generated with medium confidence">
            <a:extLst>
              <a:ext uri="{FF2B5EF4-FFF2-40B4-BE49-F238E27FC236}">
                <a16:creationId xmlns:a16="http://schemas.microsoft.com/office/drawing/2014/main" id="{D3B79BDA-4DE5-506B-46F1-B363CA9F88C0}"/>
              </a:ext>
            </a:extLst>
          </p:cNvPr>
          <p:cNvPicPr>
            <a:picLocks noChangeAspect="1"/>
          </p:cNvPicPr>
          <p:nvPr/>
        </p:nvPicPr>
        <p:blipFill>
          <a:blip r:embed="rId2"/>
          <a:stretch>
            <a:fillRect/>
          </a:stretch>
        </p:blipFill>
        <p:spPr>
          <a:xfrm>
            <a:off x="642938" y="696913"/>
            <a:ext cx="2044700" cy="3035300"/>
          </a:xfrm>
          <a:prstGeom prst="rect">
            <a:avLst/>
          </a:prstGeom>
        </p:spPr>
      </p:pic>
      <p:pic>
        <p:nvPicPr>
          <p:cNvPr id="6" name="Picture 5" descr="A person squatting on a rug&#10;&#10;Description automatically generated with low confidence">
            <a:extLst>
              <a:ext uri="{FF2B5EF4-FFF2-40B4-BE49-F238E27FC236}">
                <a16:creationId xmlns:a16="http://schemas.microsoft.com/office/drawing/2014/main" id="{F031FDF1-33E2-07B1-B3DC-EE42532D9240}"/>
              </a:ext>
            </a:extLst>
          </p:cNvPr>
          <p:cNvPicPr>
            <a:picLocks noChangeAspect="1"/>
          </p:cNvPicPr>
          <p:nvPr/>
        </p:nvPicPr>
        <p:blipFill>
          <a:blip r:embed="rId3"/>
          <a:stretch>
            <a:fillRect/>
          </a:stretch>
        </p:blipFill>
        <p:spPr>
          <a:xfrm>
            <a:off x="2762250" y="696913"/>
            <a:ext cx="3481388" cy="3035300"/>
          </a:xfrm>
          <a:prstGeom prst="rect">
            <a:avLst/>
          </a:prstGeom>
        </p:spPr>
      </p:pic>
      <p:pic>
        <p:nvPicPr>
          <p:cNvPr id="8" name="Picture 7" descr="A person in a grey suit&#10;&#10;Description automatically generated with low confidence">
            <a:extLst>
              <a:ext uri="{FF2B5EF4-FFF2-40B4-BE49-F238E27FC236}">
                <a16:creationId xmlns:a16="http://schemas.microsoft.com/office/drawing/2014/main" id="{E2AFA9F1-199A-333F-78E6-0199BD4016C1}"/>
              </a:ext>
            </a:extLst>
          </p:cNvPr>
          <p:cNvPicPr>
            <a:picLocks noChangeAspect="1"/>
          </p:cNvPicPr>
          <p:nvPr/>
        </p:nvPicPr>
        <p:blipFill>
          <a:blip r:embed="rId4"/>
          <a:stretch>
            <a:fillRect/>
          </a:stretch>
        </p:blipFill>
        <p:spPr>
          <a:xfrm>
            <a:off x="642938" y="3806825"/>
            <a:ext cx="2354263" cy="2354263"/>
          </a:xfrm>
          <a:prstGeom prst="rect">
            <a:avLst/>
          </a:prstGeom>
        </p:spPr>
      </p:pic>
      <p:pic>
        <p:nvPicPr>
          <p:cNvPr id="10" name="Picture 9">
            <a:extLst>
              <a:ext uri="{FF2B5EF4-FFF2-40B4-BE49-F238E27FC236}">
                <a16:creationId xmlns:a16="http://schemas.microsoft.com/office/drawing/2014/main" id="{ADFA08A1-42AF-F5DD-FC89-AC6B5175B912}"/>
              </a:ext>
            </a:extLst>
          </p:cNvPr>
          <p:cNvPicPr>
            <a:picLocks noChangeAspect="1"/>
          </p:cNvPicPr>
          <p:nvPr/>
        </p:nvPicPr>
        <p:blipFill>
          <a:blip r:embed="rId5"/>
          <a:stretch>
            <a:fillRect/>
          </a:stretch>
        </p:blipFill>
        <p:spPr>
          <a:xfrm>
            <a:off x="3071813" y="3806825"/>
            <a:ext cx="3170238" cy="2354263"/>
          </a:xfrm>
          <a:prstGeom prst="rect">
            <a:avLst/>
          </a:prstGeom>
        </p:spPr>
      </p:pic>
      <p:pic>
        <p:nvPicPr>
          <p:cNvPr id="5" name="Picture 4" descr="A child looking at the camera&#10;&#10;Description automatically generated with low confidence">
            <a:extLst>
              <a:ext uri="{FF2B5EF4-FFF2-40B4-BE49-F238E27FC236}">
                <a16:creationId xmlns:a16="http://schemas.microsoft.com/office/drawing/2014/main" id="{FFCF2D8A-EBF7-93C0-4D8D-A030A1CD2308}"/>
              </a:ext>
            </a:extLst>
          </p:cNvPr>
          <p:cNvPicPr>
            <a:picLocks noChangeAspect="1"/>
          </p:cNvPicPr>
          <p:nvPr/>
        </p:nvPicPr>
        <p:blipFill>
          <a:blip r:embed="rId6"/>
          <a:stretch>
            <a:fillRect/>
          </a:stretch>
        </p:blipFill>
        <p:spPr>
          <a:xfrm>
            <a:off x="6316663" y="696913"/>
            <a:ext cx="3025775" cy="2251075"/>
          </a:xfrm>
          <a:prstGeom prst="rect">
            <a:avLst/>
          </a:prstGeom>
        </p:spPr>
      </p:pic>
      <p:pic>
        <p:nvPicPr>
          <p:cNvPr id="9" name="Picture 8" descr="A person holding a cell phone&#10;&#10;Description automatically generated with medium confidence">
            <a:extLst>
              <a:ext uri="{FF2B5EF4-FFF2-40B4-BE49-F238E27FC236}">
                <a16:creationId xmlns:a16="http://schemas.microsoft.com/office/drawing/2014/main" id="{11E7CD9F-A618-58C0-28E2-324ECEC765BE}"/>
              </a:ext>
            </a:extLst>
          </p:cNvPr>
          <p:cNvPicPr>
            <a:picLocks noChangeAspect="1"/>
          </p:cNvPicPr>
          <p:nvPr/>
        </p:nvPicPr>
        <p:blipFill>
          <a:blip r:embed="rId7"/>
          <a:stretch>
            <a:fillRect/>
          </a:stretch>
        </p:blipFill>
        <p:spPr>
          <a:xfrm>
            <a:off x="9417050" y="696913"/>
            <a:ext cx="2132013" cy="2251075"/>
          </a:xfrm>
          <a:prstGeom prst="rect">
            <a:avLst/>
          </a:prstGeom>
        </p:spPr>
      </p:pic>
      <p:pic>
        <p:nvPicPr>
          <p:cNvPr id="7" name="Picture 6">
            <a:extLst>
              <a:ext uri="{FF2B5EF4-FFF2-40B4-BE49-F238E27FC236}">
                <a16:creationId xmlns:a16="http://schemas.microsoft.com/office/drawing/2014/main" id="{11C3DB22-0B23-DCA3-1DEB-74956CC69BE7}"/>
              </a:ext>
            </a:extLst>
          </p:cNvPr>
          <p:cNvPicPr>
            <a:picLocks noChangeAspect="1"/>
          </p:cNvPicPr>
          <p:nvPr/>
        </p:nvPicPr>
        <p:blipFill>
          <a:blip r:embed="rId8"/>
          <a:stretch>
            <a:fillRect/>
          </a:stretch>
        </p:blipFill>
        <p:spPr>
          <a:xfrm>
            <a:off x="6316663" y="3022600"/>
            <a:ext cx="5230813" cy="3138488"/>
          </a:xfrm>
          <a:prstGeom prst="rect">
            <a:avLst/>
          </a:prstGeom>
        </p:spPr>
      </p:pic>
      <p:sp>
        <p:nvSpPr>
          <p:cNvPr id="2" name="TextBox 1">
            <a:extLst>
              <a:ext uri="{FF2B5EF4-FFF2-40B4-BE49-F238E27FC236}">
                <a16:creationId xmlns:a16="http://schemas.microsoft.com/office/drawing/2014/main" id="{A014B4EE-CE76-B6E8-A556-F6773C4DF68A}"/>
              </a:ext>
            </a:extLst>
          </p:cNvPr>
          <p:cNvSpPr txBox="1"/>
          <p:nvPr/>
        </p:nvSpPr>
        <p:spPr>
          <a:xfrm>
            <a:off x="4502944" y="6345241"/>
            <a:ext cx="7214962" cy="369332"/>
          </a:xfrm>
          <a:prstGeom prst="rect">
            <a:avLst/>
          </a:prstGeom>
          <a:noFill/>
        </p:spPr>
        <p:txBody>
          <a:bodyPr wrap="square" rtlCol="0">
            <a:spAutoFit/>
          </a:bodyPr>
          <a:lstStyle/>
          <a:p>
            <a:r>
              <a:rPr lang="en-US" b="1" u="sng" dirty="0"/>
              <a:t>Micro Placement Student Project </a:t>
            </a:r>
            <a:endParaRPr lang="en-GB" b="1" u="sng" dirty="0"/>
          </a:p>
        </p:txBody>
      </p:sp>
    </p:spTree>
    <p:extLst>
      <p:ext uri="{BB962C8B-B14F-4D97-AF65-F5344CB8AC3E}">
        <p14:creationId xmlns:p14="http://schemas.microsoft.com/office/powerpoint/2010/main" val="406118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3B00C-93A4-6F7F-6078-255597364F6D}"/>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67956B8-47F6-11B0-32BE-980FB0266ABC}"/>
              </a:ext>
            </a:extLst>
          </p:cNvPr>
          <p:cNvSpPr txBox="1"/>
          <p:nvPr/>
        </p:nvSpPr>
        <p:spPr>
          <a:xfrm>
            <a:off x="2095500" y="2701548"/>
            <a:ext cx="3107871" cy="2308324"/>
          </a:xfrm>
          <a:prstGeom prst="rect">
            <a:avLst/>
          </a:prstGeom>
          <a:noFill/>
        </p:spPr>
        <p:txBody>
          <a:bodyPr wrap="square" rtlCol="0">
            <a:spAutoFit/>
          </a:bodyPr>
          <a:lstStyle/>
          <a:p>
            <a:r>
              <a:rPr lang="en-US" sz="2400" b="1" dirty="0"/>
              <a:t>The Great Student AI Debate &gt;&gt;&gt;</a:t>
            </a:r>
          </a:p>
          <a:p>
            <a:endParaRPr lang="en-US" sz="2400" b="1" dirty="0"/>
          </a:p>
          <a:p>
            <a:endParaRPr lang="en-US" sz="2400" b="1" dirty="0"/>
          </a:p>
          <a:p>
            <a:r>
              <a:rPr lang="en-US" sz="2400" b="1" dirty="0"/>
              <a:t>What place does AI have in Education?</a:t>
            </a:r>
            <a:endParaRPr lang="en-GB" sz="2400" b="1" dirty="0"/>
          </a:p>
        </p:txBody>
      </p:sp>
      <p:sp>
        <p:nvSpPr>
          <p:cNvPr id="3" name="TextBox 2">
            <a:extLst>
              <a:ext uri="{FF2B5EF4-FFF2-40B4-BE49-F238E27FC236}">
                <a16:creationId xmlns:a16="http://schemas.microsoft.com/office/drawing/2014/main" id="{382B776B-215E-B1AB-E54E-E457DA735F80}"/>
              </a:ext>
            </a:extLst>
          </p:cNvPr>
          <p:cNvSpPr txBox="1"/>
          <p:nvPr/>
        </p:nvSpPr>
        <p:spPr>
          <a:xfrm>
            <a:off x="2463800" y="330200"/>
            <a:ext cx="8648700" cy="523220"/>
          </a:xfrm>
          <a:prstGeom prst="rect">
            <a:avLst/>
          </a:prstGeom>
          <a:noFill/>
        </p:spPr>
        <p:txBody>
          <a:bodyPr wrap="square" rtlCol="0">
            <a:spAutoFit/>
          </a:bodyPr>
          <a:lstStyle/>
          <a:p>
            <a:r>
              <a:rPr lang="en-US" sz="2800" b="1" u="sng" dirty="0"/>
              <a:t>Moving With The Times…Generative AI!</a:t>
            </a:r>
            <a:endParaRPr lang="en-GB" sz="2800" b="1" u="sng" dirty="0"/>
          </a:p>
        </p:txBody>
      </p:sp>
      <p:pic>
        <p:nvPicPr>
          <p:cNvPr id="1026" name="Picture 2">
            <a:extLst>
              <a:ext uri="{FF2B5EF4-FFF2-40B4-BE49-F238E27FC236}">
                <a16:creationId xmlns:a16="http://schemas.microsoft.com/office/drawing/2014/main" id="{2AB9AC2E-947D-7C3F-B238-0ABC06E1F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700" y="2813453"/>
            <a:ext cx="5956300" cy="397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3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52F6-8B25-BE78-2F18-540F1681D400}"/>
              </a:ext>
            </a:extLst>
          </p:cNvPr>
          <p:cNvSpPr>
            <a:spLocks noGrp="1"/>
          </p:cNvSpPr>
          <p:nvPr>
            <p:ph type="title"/>
          </p:nvPr>
        </p:nvSpPr>
        <p:spPr/>
        <p:txBody>
          <a:bodyPr/>
          <a:lstStyle/>
          <a:p>
            <a:r>
              <a:rPr lang="en-US" b="1" u="sng" dirty="0"/>
              <a:t>Get Creative.…This Is A Safe Space!</a:t>
            </a:r>
            <a:endParaRPr lang="en-GB" b="1" u="sng" dirty="0"/>
          </a:p>
        </p:txBody>
      </p:sp>
      <p:sp>
        <p:nvSpPr>
          <p:cNvPr id="3" name="Content Placeholder 2">
            <a:extLst>
              <a:ext uri="{FF2B5EF4-FFF2-40B4-BE49-F238E27FC236}">
                <a16:creationId xmlns:a16="http://schemas.microsoft.com/office/drawing/2014/main" id="{0F412AE1-78D8-0626-08BB-F24A1A5A443A}"/>
              </a:ext>
            </a:extLst>
          </p:cNvPr>
          <p:cNvSpPr>
            <a:spLocks noGrp="1"/>
          </p:cNvSpPr>
          <p:nvPr>
            <p:ph idx="1"/>
          </p:nvPr>
        </p:nvSpPr>
        <p:spPr>
          <a:xfrm>
            <a:off x="1066800" y="2828698"/>
            <a:ext cx="9579429" cy="1200604"/>
          </a:xfrm>
        </p:spPr>
        <p:txBody>
          <a:bodyPr/>
          <a:lstStyle/>
          <a:p>
            <a:r>
              <a:rPr lang="en-US" dirty="0"/>
              <a:t>How can you make an event, celebration or activity at your SU relevant to Academic Misconduct? </a:t>
            </a:r>
          </a:p>
          <a:p>
            <a:pPr marL="0" indent="0">
              <a:buNone/>
            </a:pPr>
            <a:endParaRPr lang="en-GB" dirty="0"/>
          </a:p>
        </p:txBody>
      </p:sp>
    </p:spTree>
    <p:extLst>
      <p:ext uri="{BB962C8B-B14F-4D97-AF65-F5344CB8AC3E}">
        <p14:creationId xmlns:p14="http://schemas.microsoft.com/office/powerpoint/2010/main" val="1204576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25F7A-D5B0-F93C-9F2E-C7DC592221D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23B3664-033C-369F-AF24-0C09F949EAF0}"/>
              </a:ext>
            </a:extLst>
          </p:cNvPr>
          <p:cNvPicPr>
            <a:picLocks noChangeAspect="1"/>
          </p:cNvPicPr>
          <p:nvPr/>
        </p:nvPicPr>
        <p:blipFill>
          <a:blip r:embed="rId3"/>
          <a:stretch>
            <a:fillRect/>
          </a:stretch>
        </p:blipFill>
        <p:spPr>
          <a:xfrm>
            <a:off x="9322290" y="5704771"/>
            <a:ext cx="2869710" cy="1153229"/>
          </a:xfrm>
          <a:prstGeom prst="rect">
            <a:avLst/>
          </a:prstGeom>
        </p:spPr>
      </p:pic>
      <p:sp>
        <p:nvSpPr>
          <p:cNvPr id="4" name="TextBox 3">
            <a:extLst>
              <a:ext uri="{FF2B5EF4-FFF2-40B4-BE49-F238E27FC236}">
                <a16:creationId xmlns:a16="http://schemas.microsoft.com/office/drawing/2014/main" id="{F590DB7C-22DD-8988-C447-DA8EA59D91EF}"/>
              </a:ext>
            </a:extLst>
          </p:cNvPr>
          <p:cNvSpPr txBox="1"/>
          <p:nvPr/>
        </p:nvSpPr>
        <p:spPr>
          <a:xfrm>
            <a:off x="2227942" y="1595911"/>
            <a:ext cx="7380515"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Policy intervention and amendments</a:t>
            </a:r>
          </a:p>
          <a:p>
            <a:pPr marL="285750" indent="-285750">
              <a:buFont typeface="Arial" panose="020B0604020202020204" pitchFamily="34" charset="0"/>
              <a:buChar char="•"/>
            </a:pPr>
            <a:r>
              <a:rPr lang="en-US" sz="2800" dirty="0"/>
              <a:t>Feedback on cases/ reports</a:t>
            </a:r>
          </a:p>
          <a:p>
            <a:pPr marL="285750" indent="-285750">
              <a:buFont typeface="Arial" panose="020B0604020202020204" pitchFamily="34" charset="0"/>
              <a:buChar char="•"/>
            </a:pPr>
            <a:r>
              <a:rPr lang="en-US" sz="2800" dirty="0"/>
              <a:t>Regular catch ups with Quality Departments</a:t>
            </a:r>
          </a:p>
          <a:p>
            <a:pPr marL="285750" indent="-285750">
              <a:buFont typeface="Arial" panose="020B0604020202020204" pitchFamily="34" charset="0"/>
              <a:buChar char="•"/>
            </a:pPr>
            <a:r>
              <a:rPr lang="en-US" sz="2800" dirty="0"/>
              <a:t>All schools having templates – clear allegations outlined</a:t>
            </a:r>
          </a:p>
          <a:p>
            <a:pPr marL="285750" indent="-285750">
              <a:buFont typeface="Arial" panose="020B0604020202020204" pitchFamily="34" charset="0"/>
              <a:buChar char="•"/>
            </a:pPr>
            <a:r>
              <a:rPr lang="en-US" sz="2800" dirty="0"/>
              <a:t>AI declaration form </a:t>
            </a:r>
          </a:p>
          <a:p>
            <a:pPr marL="285750" indent="-285750">
              <a:buFont typeface="Arial" panose="020B0604020202020204" pitchFamily="34" charset="0"/>
              <a:buChar char="•"/>
            </a:pPr>
            <a:r>
              <a:rPr lang="en-US" sz="2800" dirty="0"/>
              <a:t>Delivering part of training to University AM- on what the SU can deliver </a:t>
            </a:r>
          </a:p>
          <a:p>
            <a:pPr marL="285750" indent="-285750">
              <a:buFont typeface="Arial" panose="020B0604020202020204" pitchFamily="34" charset="0"/>
              <a:buChar char="•"/>
            </a:pPr>
            <a:r>
              <a:rPr lang="en-US" sz="2800" dirty="0"/>
              <a:t>Targeted Induction talks </a:t>
            </a:r>
            <a:endParaRPr lang="en-GB" sz="2800" dirty="0"/>
          </a:p>
        </p:txBody>
      </p:sp>
      <p:sp>
        <p:nvSpPr>
          <p:cNvPr id="2" name="TextBox 1">
            <a:extLst>
              <a:ext uri="{FF2B5EF4-FFF2-40B4-BE49-F238E27FC236}">
                <a16:creationId xmlns:a16="http://schemas.microsoft.com/office/drawing/2014/main" id="{E9C36E74-7726-EDFE-830C-6115BBD88AAF}"/>
              </a:ext>
            </a:extLst>
          </p:cNvPr>
          <p:cNvSpPr txBox="1"/>
          <p:nvPr/>
        </p:nvSpPr>
        <p:spPr>
          <a:xfrm>
            <a:off x="2579914" y="474790"/>
            <a:ext cx="8646886" cy="646331"/>
          </a:xfrm>
          <a:prstGeom prst="rect">
            <a:avLst/>
          </a:prstGeom>
          <a:noFill/>
        </p:spPr>
        <p:txBody>
          <a:bodyPr wrap="square" rtlCol="0">
            <a:spAutoFit/>
          </a:bodyPr>
          <a:lstStyle/>
          <a:p>
            <a:r>
              <a:rPr lang="en-US" sz="3600" b="1" u="sng" dirty="0"/>
              <a:t>Business as Usual </a:t>
            </a:r>
            <a:endParaRPr lang="en-GB" sz="3600" b="1" u="sng" dirty="0"/>
          </a:p>
        </p:txBody>
      </p:sp>
    </p:spTree>
    <p:extLst>
      <p:ext uri="{BB962C8B-B14F-4D97-AF65-F5344CB8AC3E}">
        <p14:creationId xmlns:p14="http://schemas.microsoft.com/office/powerpoint/2010/main" val="372605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5732D6-1F8B-F243-B263-90750F593B04}"/>
              </a:ext>
            </a:extLst>
          </p:cNvPr>
          <p:cNvPicPr>
            <a:picLocks noGrp="1" noChangeAspect="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98D7D411-A7E6-69E2-9A50-85FA75B2E217}"/>
              </a:ext>
            </a:extLst>
          </p:cNvPr>
          <p:cNvPicPr>
            <a:picLocks noChangeAspect="1"/>
          </p:cNvPicPr>
          <p:nvPr/>
        </p:nvPicPr>
        <p:blipFill>
          <a:blip r:embed="rId3"/>
          <a:stretch>
            <a:fillRect/>
          </a:stretch>
        </p:blipFill>
        <p:spPr>
          <a:xfrm>
            <a:off x="0" y="0"/>
            <a:ext cx="2917370" cy="1172382"/>
          </a:xfrm>
          <a:prstGeom prst="rect">
            <a:avLst/>
          </a:prstGeom>
        </p:spPr>
      </p:pic>
      <p:sp>
        <p:nvSpPr>
          <p:cNvPr id="4" name="TextBox 3">
            <a:extLst>
              <a:ext uri="{FF2B5EF4-FFF2-40B4-BE49-F238E27FC236}">
                <a16:creationId xmlns:a16="http://schemas.microsoft.com/office/drawing/2014/main" id="{972B9F5F-431E-77E1-AF9A-3947BD486BD5}"/>
              </a:ext>
            </a:extLst>
          </p:cNvPr>
          <p:cNvSpPr txBox="1"/>
          <p:nvPr/>
        </p:nvSpPr>
        <p:spPr>
          <a:xfrm>
            <a:off x="527957" y="2038856"/>
            <a:ext cx="8590643" cy="3816429"/>
          </a:xfrm>
          <a:prstGeom prst="rect">
            <a:avLst/>
          </a:prstGeom>
          <a:noFill/>
        </p:spPr>
        <p:txBody>
          <a:bodyPr wrap="square" rtlCol="0">
            <a:spAutoFit/>
          </a:bodyPr>
          <a:lstStyle/>
          <a:p>
            <a:endParaRPr lang="en-US" dirty="0"/>
          </a:p>
          <a:p>
            <a:pPr marL="457200" indent="-457200">
              <a:buFont typeface="Arial" panose="020B0604020202020204" pitchFamily="34" charset="0"/>
              <a:buChar char="•"/>
            </a:pPr>
            <a:r>
              <a:rPr lang="en-US" sz="2800" dirty="0"/>
              <a:t>Academic Integrity Fair</a:t>
            </a:r>
          </a:p>
          <a:p>
            <a:pPr marL="457200" indent="-457200">
              <a:buFont typeface="Arial" panose="020B0604020202020204" pitchFamily="34" charset="0"/>
              <a:buChar char="•"/>
            </a:pPr>
            <a:r>
              <a:rPr lang="en-US" sz="2800" dirty="0"/>
              <a:t>Revamp contract cheating poster to AI detection free software service </a:t>
            </a:r>
          </a:p>
          <a:p>
            <a:pPr marL="457200" indent="-457200">
              <a:buFont typeface="Arial" panose="020B0604020202020204" pitchFamily="34" charset="0"/>
              <a:buChar char="•"/>
            </a:pPr>
            <a:r>
              <a:rPr lang="en-US" sz="2800" dirty="0"/>
              <a:t>Clearer boundaries on AI use in assessments including proof reading tools</a:t>
            </a:r>
          </a:p>
          <a:p>
            <a:pPr marL="457200" indent="-457200">
              <a:buFont typeface="Arial" panose="020B0604020202020204" pitchFamily="34" charset="0"/>
              <a:buChar char="•"/>
            </a:pPr>
            <a:r>
              <a:rPr lang="en-US" sz="2800" dirty="0"/>
              <a:t>Lobby for sanctions to include learning </a:t>
            </a:r>
            <a:r>
              <a:rPr lang="en-US" sz="2800"/>
              <a:t>requirements following </a:t>
            </a:r>
            <a:r>
              <a:rPr lang="en-US" sz="2800" dirty="0"/>
              <a:t>poor academic practice </a:t>
            </a:r>
          </a:p>
          <a:p>
            <a:pPr marL="457200" indent="-457200">
              <a:buFont typeface="Arial" panose="020B0604020202020204" pitchFamily="34" charset="0"/>
              <a:buChar char="•"/>
            </a:pPr>
            <a:r>
              <a:rPr lang="en-US" sz="2800" dirty="0"/>
              <a:t>Opportunities post merger </a:t>
            </a:r>
            <a:endParaRPr lang="en-GB" sz="2800" dirty="0"/>
          </a:p>
        </p:txBody>
      </p:sp>
      <p:sp>
        <p:nvSpPr>
          <p:cNvPr id="6" name="TextBox 5">
            <a:extLst>
              <a:ext uri="{FF2B5EF4-FFF2-40B4-BE49-F238E27FC236}">
                <a16:creationId xmlns:a16="http://schemas.microsoft.com/office/drawing/2014/main" id="{3095D7CB-5B3C-B487-B250-4941D9A3CD03}"/>
              </a:ext>
            </a:extLst>
          </p:cNvPr>
          <p:cNvSpPr txBox="1"/>
          <p:nvPr/>
        </p:nvSpPr>
        <p:spPr>
          <a:xfrm>
            <a:off x="4000500" y="266700"/>
            <a:ext cx="6870700" cy="769441"/>
          </a:xfrm>
          <a:prstGeom prst="rect">
            <a:avLst/>
          </a:prstGeom>
          <a:noFill/>
        </p:spPr>
        <p:txBody>
          <a:bodyPr wrap="square" rtlCol="0">
            <a:spAutoFit/>
          </a:bodyPr>
          <a:lstStyle/>
          <a:p>
            <a:r>
              <a:rPr lang="en-US" sz="4400" b="1" u="sng" dirty="0"/>
              <a:t>What Next?</a:t>
            </a:r>
            <a:endParaRPr lang="en-GB" sz="4400" b="1" u="sng" dirty="0"/>
          </a:p>
        </p:txBody>
      </p:sp>
      <p:pic>
        <p:nvPicPr>
          <p:cNvPr id="2052" name="Picture 4" descr="Cartoon Lightbulb Images – Browse 128 ...">
            <a:extLst>
              <a:ext uri="{FF2B5EF4-FFF2-40B4-BE49-F238E27FC236}">
                <a16:creationId xmlns:a16="http://schemas.microsoft.com/office/drawing/2014/main" id="{E8052CE8-0BD5-A53A-2608-A6F753C4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3737" y="8334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923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5732D6-1F8B-F243-B263-90750F593B04}"/>
              </a:ext>
            </a:extLst>
          </p:cNvPr>
          <p:cNvPicPr>
            <a:picLocks noGrp="1" noChangeAspect="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98D7D411-A7E6-69E2-9A50-85FA75B2E217}"/>
              </a:ext>
            </a:extLst>
          </p:cNvPr>
          <p:cNvPicPr>
            <a:picLocks noChangeAspect="1"/>
          </p:cNvPicPr>
          <p:nvPr/>
        </p:nvPicPr>
        <p:blipFill>
          <a:blip r:embed="rId3"/>
          <a:stretch>
            <a:fillRect/>
          </a:stretch>
        </p:blipFill>
        <p:spPr>
          <a:xfrm>
            <a:off x="0" y="0"/>
            <a:ext cx="2917370" cy="1172382"/>
          </a:xfrm>
          <a:prstGeom prst="rect">
            <a:avLst/>
          </a:prstGeom>
        </p:spPr>
      </p:pic>
      <p:sp>
        <p:nvSpPr>
          <p:cNvPr id="4" name="TextBox 3">
            <a:extLst>
              <a:ext uri="{FF2B5EF4-FFF2-40B4-BE49-F238E27FC236}">
                <a16:creationId xmlns:a16="http://schemas.microsoft.com/office/drawing/2014/main" id="{972B9F5F-431E-77E1-AF9A-3947BD486BD5}"/>
              </a:ext>
            </a:extLst>
          </p:cNvPr>
          <p:cNvSpPr txBox="1"/>
          <p:nvPr/>
        </p:nvSpPr>
        <p:spPr>
          <a:xfrm>
            <a:off x="696686" y="2478314"/>
            <a:ext cx="10820399" cy="3046988"/>
          </a:xfrm>
          <a:prstGeom prst="rect">
            <a:avLst/>
          </a:prstGeom>
          <a:noFill/>
        </p:spPr>
        <p:txBody>
          <a:bodyPr wrap="square" rtlCol="0">
            <a:spAutoFit/>
          </a:bodyPr>
          <a:lstStyle/>
          <a:p>
            <a:r>
              <a:rPr lang="en-US" sz="4800" b="1" dirty="0">
                <a:solidFill>
                  <a:srgbClr val="FF0000"/>
                </a:solidFill>
              </a:rPr>
              <a:t>Questions?</a:t>
            </a:r>
          </a:p>
          <a:p>
            <a:r>
              <a:rPr lang="en-US" sz="4800" b="1" dirty="0">
                <a:solidFill>
                  <a:srgbClr val="FF0000"/>
                </a:solidFill>
              </a:rPr>
              <a:t>Thank you </a:t>
            </a:r>
            <a:r>
              <a:rPr lang="en-US" sz="4800" b="1" dirty="0">
                <a:solidFill>
                  <a:srgbClr val="FF0000"/>
                </a:solidFill>
                <a:sym typeface="Wingdings" panose="05000000000000000000" pitchFamily="2" charset="2"/>
              </a:rPr>
              <a:t></a:t>
            </a:r>
          </a:p>
          <a:p>
            <a:endParaRPr lang="en-US" sz="4800" b="1" dirty="0">
              <a:solidFill>
                <a:srgbClr val="FF0000"/>
              </a:solidFill>
              <a:sym typeface="Wingdings" panose="05000000000000000000" pitchFamily="2" charset="2"/>
            </a:endParaRPr>
          </a:p>
          <a:p>
            <a:r>
              <a:rPr lang="en-US" sz="4800" b="1" dirty="0">
                <a:solidFill>
                  <a:srgbClr val="FF0000"/>
                </a:solidFill>
                <a:sym typeface="Wingdings" panose="05000000000000000000" pitchFamily="2" charset="2"/>
              </a:rPr>
              <a:t>Christabel.carter@city.ac.uk</a:t>
            </a:r>
            <a:r>
              <a:rPr lang="en-US" sz="4800" b="1" dirty="0">
                <a:solidFill>
                  <a:srgbClr val="FF0000"/>
                </a:solidFill>
              </a:rPr>
              <a:t> </a:t>
            </a:r>
            <a:endParaRPr lang="en-GB" sz="4800" b="1" dirty="0">
              <a:solidFill>
                <a:srgbClr val="FF0000"/>
              </a:solidFill>
            </a:endParaRPr>
          </a:p>
        </p:txBody>
      </p:sp>
    </p:spTree>
    <p:extLst>
      <p:ext uri="{BB962C8B-B14F-4D97-AF65-F5344CB8AC3E}">
        <p14:creationId xmlns:p14="http://schemas.microsoft.com/office/powerpoint/2010/main" val="177625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524716" y="5532437"/>
            <a:ext cx="10515600" cy="1325563"/>
          </a:xfrm>
        </p:spPr>
        <p:txBody>
          <a:bodyPr>
            <a:normAutofit/>
          </a:bodyPr>
          <a:lstStyle/>
          <a:p>
            <a:r>
              <a:rPr lang="en-US" sz="2800" b="1" dirty="0">
                <a:latin typeface="Arial Black" panose="020B0604020202020204" pitchFamily="34" charset="0"/>
                <a:cs typeface="Arial Black" panose="020B0604020202020204" pitchFamily="34" charset="0"/>
              </a:rPr>
              <a:t>What was the problem and why do anything?</a:t>
            </a:r>
          </a:p>
        </p:txBody>
      </p:sp>
      <p:sp>
        <p:nvSpPr>
          <p:cNvPr id="3" name="TextBox 2">
            <a:extLst>
              <a:ext uri="{FF2B5EF4-FFF2-40B4-BE49-F238E27FC236}">
                <a16:creationId xmlns:a16="http://schemas.microsoft.com/office/drawing/2014/main" id="{FB759C1E-A8BB-34ED-6946-D45B33F2EDDD}"/>
              </a:ext>
            </a:extLst>
          </p:cNvPr>
          <p:cNvSpPr txBox="1"/>
          <p:nvPr/>
        </p:nvSpPr>
        <p:spPr>
          <a:xfrm>
            <a:off x="856342" y="1306286"/>
            <a:ext cx="10700657" cy="3139321"/>
          </a:xfrm>
          <a:prstGeom prst="rect">
            <a:avLst/>
          </a:prstGeom>
          <a:noFill/>
        </p:spPr>
        <p:txBody>
          <a:bodyPr wrap="square" rtlCol="0">
            <a:spAutoFit/>
          </a:bodyPr>
          <a:lstStyle/>
          <a:p>
            <a:pPr marL="285750" indent="-285750">
              <a:buFont typeface="Arial" panose="020B0604020202020204" pitchFamily="34" charset="0"/>
              <a:buChar char="•"/>
            </a:pPr>
            <a:r>
              <a:rPr lang="en-US" sz="3600" dirty="0"/>
              <a:t>Rising Academic Misconduct cases </a:t>
            </a:r>
          </a:p>
          <a:p>
            <a:pPr marL="285750" indent="-285750">
              <a:buFont typeface="Arial" panose="020B0604020202020204" pitchFamily="34" charset="0"/>
              <a:buChar char="•"/>
            </a:pPr>
            <a:r>
              <a:rPr lang="en-US" sz="3600" dirty="0"/>
              <a:t>Types of Academic Misconduct cases</a:t>
            </a:r>
          </a:p>
          <a:p>
            <a:pPr marL="285750" indent="-285750">
              <a:buFont typeface="Arial" panose="020B0604020202020204" pitchFamily="34" charset="0"/>
              <a:buChar char="•"/>
            </a:pPr>
            <a:r>
              <a:rPr lang="en-US" sz="3600" dirty="0"/>
              <a:t>The Skills and Post-16 Education Act 2022 making Essay Mills illegal entities </a:t>
            </a:r>
          </a:p>
          <a:p>
            <a:pPr marL="285750" indent="-285750">
              <a:buFont typeface="Arial" panose="020B0604020202020204" pitchFamily="34" charset="0"/>
              <a:buChar char="•"/>
            </a:pPr>
            <a:r>
              <a:rPr lang="en-US" sz="3600" dirty="0"/>
              <a:t>University and usual  methods failing.</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702180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524716" y="5532437"/>
            <a:ext cx="10515600" cy="1325563"/>
          </a:xfrm>
        </p:spPr>
        <p:txBody>
          <a:bodyPr>
            <a:normAutofit/>
          </a:bodyPr>
          <a:lstStyle/>
          <a:p>
            <a:r>
              <a:rPr lang="en-US" sz="2800" b="1" dirty="0">
                <a:latin typeface="Arial Black" panose="020B0604020202020204" pitchFamily="34" charset="0"/>
                <a:cs typeface="Arial Black" panose="020B0604020202020204" pitchFamily="34" charset="0"/>
              </a:rPr>
              <a:t>Key People In The Room?</a:t>
            </a:r>
          </a:p>
        </p:txBody>
      </p:sp>
      <p:sp>
        <p:nvSpPr>
          <p:cNvPr id="3" name="TextBox 2">
            <a:extLst>
              <a:ext uri="{FF2B5EF4-FFF2-40B4-BE49-F238E27FC236}">
                <a16:creationId xmlns:a16="http://schemas.microsoft.com/office/drawing/2014/main" id="{FB759C1E-A8BB-34ED-6946-D45B33F2EDDD}"/>
              </a:ext>
            </a:extLst>
          </p:cNvPr>
          <p:cNvSpPr txBox="1"/>
          <p:nvPr/>
        </p:nvSpPr>
        <p:spPr>
          <a:xfrm>
            <a:off x="856342" y="1306286"/>
            <a:ext cx="10700657" cy="3416320"/>
          </a:xfrm>
          <a:prstGeom prst="rect">
            <a:avLst/>
          </a:prstGeom>
          <a:noFill/>
        </p:spPr>
        <p:txBody>
          <a:bodyPr wrap="square" rtlCol="0">
            <a:spAutoFit/>
          </a:bodyPr>
          <a:lstStyle/>
          <a:p>
            <a:pPr marL="285750" indent="-285750">
              <a:buFont typeface="Arial" panose="020B0604020202020204" pitchFamily="34" charset="0"/>
              <a:buChar char="•"/>
            </a:pPr>
            <a:r>
              <a:rPr lang="en-US" sz="3600" b="1" dirty="0"/>
              <a:t>SU Advice</a:t>
            </a:r>
          </a:p>
          <a:p>
            <a:pPr marL="285750" indent="-285750">
              <a:buFont typeface="Arial" panose="020B0604020202020204" pitchFamily="34" charset="0"/>
              <a:buChar char="•"/>
            </a:pPr>
            <a:r>
              <a:rPr lang="en-US" sz="3600" b="1" dirty="0"/>
              <a:t>SU Comms</a:t>
            </a:r>
          </a:p>
          <a:p>
            <a:pPr marL="285750" indent="-285750">
              <a:buFont typeface="Arial" panose="020B0604020202020204" pitchFamily="34" charset="0"/>
              <a:buChar char="•"/>
            </a:pPr>
            <a:r>
              <a:rPr lang="en-US" sz="3600" b="1" dirty="0"/>
              <a:t>SU Officer- Education </a:t>
            </a:r>
          </a:p>
          <a:p>
            <a:pPr marL="285750" indent="-285750">
              <a:buFont typeface="Arial" panose="020B0604020202020204" pitchFamily="34" charset="0"/>
              <a:buChar char="•"/>
            </a:pPr>
            <a:r>
              <a:rPr lang="en-US" sz="3600" b="1" dirty="0"/>
              <a:t>Quality</a:t>
            </a:r>
          </a:p>
          <a:p>
            <a:pPr marL="285750" indent="-285750">
              <a:buFont typeface="Arial" panose="020B0604020202020204" pitchFamily="34" charset="0"/>
              <a:buChar char="•"/>
            </a:pPr>
            <a:r>
              <a:rPr lang="en-US" sz="3600" b="1" dirty="0"/>
              <a:t>Academic/ Professor</a:t>
            </a:r>
          </a:p>
          <a:p>
            <a:pPr marL="285750" indent="-285750">
              <a:buFont typeface="Arial" panose="020B0604020202020204" pitchFamily="34" charset="0"/>
              <a:buChar char="•"/>
            </a:pPr>
            <a:r>
              <a:rPr lang="en-US" sz="3600" b="1" dirty="0"/>
              <a:t>University Support </a:t>
            </a:r>
            <a:endParaRPr lang="en-GB" sz="3600" b="1" dirty="0"/>
          </a:p>
        </p:txBody>
      </p:sp>
    </p:spTree>
    <p:extLst>
      <p:ext uri="{BB962C8B-B14F-4D97-AF65-F5344CB8AC3E}">
        <p14:creationId xmlns:p14="http://schemas.microsoft.com/office/powerpoint/2010/main" val="101240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2"/>
          <a:stretch>
            <a:fillRect/>
          </a:stretch>
        </p:blipFill>
        <p:spPr>
          <a:xfrm>
            <a:off x="16329"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700984" y="5630408"/>
            <a:ext cx="13686156" cy="1325563"/>
          </a:xfrm>
        </p:spPr>
        <p:txBody>
          <a:bodyPr>
            <a:normAutofit/>
          </a:bodyPr>
          <a:lstStyle/>
          <a:p>
            <a:pPr algn="r"/>
            <a:r>
              <a:rPr lang="en-US" sz="3600" b="1" dirty="0">
                <a:latin typeface="Arial Black" panose="020B0604020202020204" pitchFamily="34" charset="0"/>
                <a:cs typeface="Arial Black" panose="020B0604020202020204" pitchFamily="34" charset="0"/>
              </a:rPr>
              <a:t>SU Academic </a:t>
            </a:r>
            <a:r>
              <a:rPr lang="en-US" sz="3600" b="1" dirty="0" err="1">
                <a:latin typeface="Arial Black" panose="020B0604020202020204" pitchFamily="34" charset="0"/>
                <a:cs typeface="Arial Black" panose="020B0604020202020204" pitchFamily="34" charset="0"/>
              </a:rPr>
              <a:t>Miscoduct</a:t>
            </a:r>
            <a:r>
              <a:rPr lang="en-US" sz="3600" b="1" dirty="0">
                <a:latin typeface="Arial Black" panose="020B0604020202020204" pitchFamily="34" charset="0"/>
                <a:cs typeface="Arial Black" panose="020B0604020202020204" pitchFamily="34" charset="0"/>
              </a:rPr>
              <a:t> Campaign Group</a:t>
            </a:r>
          </a:p>
        </p:txBody>
      </p:sp>
      <p:sp>
        <p:nvSpPr>
          <p:cNvPr id="3" name="TextBox 2">
            <a:extLst>
              <a:ext uri="{FF2B5EF4-FFF2-40B4-BE49-F238E27FC236}">
                <a16:creationId xmlns:a16="http://schemas.microsoft.com/office/drawing/2014/main" id="{24DCF8A8-3910-3203-0BD5-B3D87DC56E28}"/>
              </a:ext>
            </a:extLst>
          </p:cNvPr>
          <p:cNvSpPr txBox="1"/>
          <p:nvPr/>
        </p:nvSpPr>
        <p:spPr>
          <a:xfrm>
            <a:off x="522515" y="198553"/>
            <a:ext cx="10972799" cy="4985980"/>
          </a:xfrm>
          <a:prstGeom prst="rect">
            <a:avLst/>
          </a:prstGeom>
          <a:noFill/>
        </p:spPr>
        <p:txBody>
          <a:bodyPr wrap="square" rtlCol="0">
            <a:spAutoFit/>
          </a:bodyPr>
          <a:lstStyle/>
          <a:p>
            <a:pPr marL="0" marR="0">
              <a:spcBef>
                <a:spcPts val="0"/>
              </a:spcBef>
              <a:spcAft>
                <a:spcPts val="0"/>
              </a:spcAft>
            </a:pPr>
            <a:r>
              <a:rPr lang="en-GB" sz="2000" b="1" dirty="0">
                <a:solidFill>
                  <a:srgbClr val="FF8400"/>
                </a:solidFill>
                <a:effectLst/>
                <a:latin typeface="Arial" panose="020B0604020202020204" pitchFamily="34" charset="0"/>
                <a:ea typeface="Calibri" panose="020F0502020204030204" pitchFamily="34" charset="0"/>
                <a:cs typeface="Arial" panose="020B0604020202020204" pitchFamily="34" charset="0"/>
              </a:rPr>
              <a:t>Role and Responsibilities of the Group:</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 outlined in the Terms of Reference, this group will: </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 </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Develop </a:t>
            </a:r>
            <a:r>
              <a:rPr lang="en-GB" sz="2000" b="1" dirty="0">
                <a:effectLst/>
                <a:highlight>
                  <a:srgbClr val="FFFF00"/>
                </a:highlight>
                <a:latin typeface="Arial" panose="020B0604020202020204" pitchFamily="34" charset="0"/>
                <a:ea typeface="Calibri" panose="020F0502020204030204" pitchFamily="34" charset="0"/>
              </a:rPr>
              <a:t>creative strategies </a:t>
            </a:r>
            <a:r>
              <a:rPr lang="en-GB" sz="2000" dirty="0">
                <a:effectLst/>
                <a:highlight>
                  <a:srgbClr val="FFFF00"/>
                </a:highlight>
                <a:latin typeface="Arial" panose="020B0604020202020204" pitchFamily="34" charset="0"/>
                <a:ea typeface="Calibri" panose="020F0502020204030204" pitchFamily="34" charset="0"/>
              </a:rPr>
              <a:t>to </a:t>
            </a:r>
            <a:r>
              <a:rPr lang="en-GB" sz="2000" b="1" dirty="0">
                <a:effectLst/>
                <a:highlight>
                  <a:srgbClr val="FFFF00"/>
                </a:highlight>
                <a:latin typeface="Arial" panose="020B0604020202020204" pitchFamily="34" charset="0"/>
                <a:ea typeface="Calibri" panose="020F0502020204030204" pitchFamily="34" charset="0"/>
              </a:rPr>
              <a:t>raise awareness </a:t>
            </a:r>
            <a:r>
              <a:rPr lang="en-GB" sz="2000" dirty="0">
                <a:effectLst/>
                <a:latin typeface="Arial" panose="020B0604020202020204" pitchFamily="34" charset="0"/>
                <a:ea typeface="Calibri" panose="020F0502020204030204" pitchFamily="34" charset="0"/>
              </a:rPr>
              <a:t>of good academic practice </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Deliver regular comms on academic misconduct to students at key points in the academic year.</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Keep up to date with relevant City policy and wider sector policy changes</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Actively identify and </a:t>
            </a:r>
            <a:r>
              <a:rPr lang="en-GB" sz="2000" b="1" dirty="0">
                <a:effectLst/>
                <a:highlight>
                  <a:srgbClr val="FFFF00"/>
                </a:highlight>
                <a:latin typeface="Arial" panose="020B0604020202020204" pitchFamily="34" charset="0"/>
                <a:ea typeface="Calibri" panose="020F0502020204030204" pitchFamily="34" charset="0"/>
              </a:rPr>
              <a:t>target students at risk</a:t>
            </a:r>
            <a:r>
              <a:rPr lang="en-GB" sz="2000" b="1" dirty="0">
                <a:effectLst/>
                <a:latin typeface="Arial" panose="020B0604020202020204" pitchFamily="34" charset="0"/>
                <a:ea typeface="Calibri" panose="020F0502020204030204" pitchFamily="34" charset="0"/>
              </a:rPr>
              <a:t> </a:t>
            </a:r>
            <a:r>
              <a:rPr lang="en-GB" sz="2000" dirty="0">
                <a:effectLst/>
                <a:latin typeface="Arial" panose="020B0604020202020204" pitchFamily="34" charset="0"/>
                <a:ea typeface="Calibri" panose="020F0502020204030204" pitchFamily="34" charset="0"/>
              </a:rPr>
              <a:t>of academic misconduct and in need of support.</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Ensure comms factor in students from different demographics and experiences.</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b="1" dirty="0">
                <a:effectLst/>
                <a:highlight>
                  <a:srgbClr val="FFFF00"/>
                </a:highlight>
                <a:latin typeface="Arial" panose="020B0604020202020204" pitchFamily="34" charset="0"/>
                <a:ea typeface="Calibri" panose="020F0502020204030204" pitchFamily="34" charset="0"/>
              </a:rPr>
              <a:t>Make recommendations to Schools</a:t>
            </a:r>
            <a:r>
              <a:rPr lang="en-GB" sz="2000" dirty="0">
                <a:effectLst/>
                <a:highlight>
                  <a:srgbClr val="FFFF00"/>
                </a:highlight>
                <a:latin typeface="Arial" panose="020B0604020202020204" pitchFamily="34" charset="0"/>
                <a:ea typeface="Calibri" panose="020F0502020204030204" pitchFamily="34" charset="0"/>
              </a:rPr>
              <a:t> </a:t>
            </a:r>
            <a:r>
              <a:rPr lang="en-GB" sz="2000" dirty="0">
                <a:effectLst/>
                <a:latin typeface="Arial" panose="020B0604020202020204" pitchFamily="34" charset="0"/>
                <a:ea typeface="Calibri" panose="020F0502020204030204" pitchFamily="34" charset="0"/>
              </a:rPr>
              <a:t>on how to effectively communicate the importance of academic integrity to students.</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Identify best practice in the sector and beyond to reduce academic misconduct cases. </a:t>
            </a:r>
            <a:endParaRPr lang="en-GB"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lphaLcPeriod"/>
            </a:pPr>
            <a:r>
              <a:rPr lang="en-GB" sz="2000" dirty="0">
                <a:effectLst/>
                <a:latin typeface="Arial" panose="020B0604020202020204" pitchFamily="34" charset="0"/>
                <a:ea typeface="Calibri" panose="020F0502020204030204" pitchFamily="34" charset="0"/>
              </a:rPr>
              <a:t>Focus on </a:t>
            </a:r>
            <a:r>
              <a:rPr lang="en-GB" sz="2000" b="1" dirty="0">
                <a:effectLst/>
                <a:highlight>
                  <a:srgbClr val="FFFF00"/>
                </a:highlight>
                <a:latin typeface="Arial" panose="020B0604020202020204" pitchFamily="34" charset="0"/>
                <a:ea typeface="Calibri" panose="020F0502020204030204" pitchFamily="34" charset="0"/>
              </a:rPr>
              <a:t>preventative measures </a:t>
            </a:r>
            <a:r>
              <a:rPr lang="en-GB" sz="2000" dirty="0">
                <a:effectLst/>
                <a:latin typeface="Arial" panose="020B0604020202020204" pitchFamily="34" charset="0"/>
                <a:ea typeface="Calibri" panose="020F0502020204030204" pitchFamily="34" charset="0"/>
              </a:rPr>
              <a:t>to deter academic misconduct rather than amending City’s Academic Integrity &amp; Misconduct policy. </a:t>
            </a:r>
            <a:endParaRPr lang="en-GB" sz="2000" dirty="0">
              <a:effectLst/>
              <a:latin typeface="Times New Roman" panose="02020603050405020304" pitchFamily="18" charset="0"/>
              <a:ea typeface="Calibri" panose="020F0502020204030204" pitchFamily="34" charset="0"/>
            </a:endParaRPr>
          </a:p>
          <a:p>
            <a:endParaRPr lang="en-GB" dirty="0"/>
          </a:p>
        </p:txBody>
      </p:sp>
    </p:spTree>
    <p:extLst>
      <p:ext uri="{BB962C8B-B14F-4D97-AF65-F5344CB8AC3E}">
        <p14:creationId xmlns:p14="http://schemas.microsoft.com/office/powerpoint/2010/main" val="351586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FC12C-8224-9933-2604-797F96E47E14}"/>
              </a:ext>
            </a:extLst>
          </p:cNvPr>
          <p:cNvPicPr>
            <a:picLocks noGrp="1" noChangeAspect="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D63CE64D-2263-6924-EC14-61931096980A}"/>
              </a:ext>
            </a:extLst>
          </p:cNvPr>
          <p:cNvPicPr>
            <a:picLocks noChangeAspect="1"/>
          </p:cNvPicPr>
          <p:nvPr/>
        </p:nvPicPr>
        <p:blipFill>
          <a:blip r:embed="rId3"/>
          <a:stretch>
            <a:fillRect/>
          </a:stretch>
        </p:blipFill>
        <p:spPr>
          <a:xfrm>
            <a:off x="9484818" y="5770085"/>
            <a:ext cx="2707182" cy="1087915"/>
          </a:xfrm>
          <a:prstGeom prst="rect">
            <a:avLst/>
          </a:prstGeom>
        </p:spPr>
      </p:pic>
      <p:sp>
        <p:nvSpPr>
          <p:cNvPr id="4" name="TextBox 3">
            <a:extLst>
              <a:ext uri="{FF2B5EF4-FFF2-40B4-BE49-F238E27FC236}">
                <a16:creationId xmlns:a16="http://schemas.microsoft.com/office/drawing/2014/main" id="{D09ED586-55B6-B616-2518-B9BAC496CF63}"/>
              </a:ext>
            </a:extLst>
          </p:cNvPr>
          <p:cNvSpPr txBox="1"/>
          <p:nvPr/>
        </p:nvSpPr>
        <p:spPr>
          <a:xfrm>
            <a:off x="4746170" y="400935"/>
            <a:ext cx="8563429" cy="584775"/>
          </a:xfrm>
          <a:prstGeom prst="rect">
            <a:avLst/>
          </a:prstGeom>
          <a:noFill/>
        </p:spPr>
        <p:txBody>
          <a:bodyPr wrap="square" rtlCol="0">
            <a:spAutoFit/>
          </a:bodyPr>
          <a:lstStyle/>
          <a:p>
            <a:r>
              <a:rPr lang="en-US" sz="3200" b="1" u="sng" dirty="0"/>
              <a:t>Previous Actions?</a:t>
            </a:r>
            <a:endParaRPr lang="en-GB" sz="3200" b="1" u="sng" dirty="0"/>
          </a:p>
        </p:txBody>
      </p:sp>
      <p:sp>
        <p:nvSpPr>
          <p:cNvPr id="6" name="Speech Bubble: Oval 5">
            <a:extLst>
              <a:ext uri="{FF2B5EF4-FFF2-40B4-BE49-F238E27FC236}">
                <a16:creationId xmlns:a16="http://schemas.microsoft.com/office/drawing/2014/main" id="{D96968A1-DCCD-DC1D-7D4F-547B8E4F26F6}"/>
              </a:ext>
            </a:extLst>
          </p:cNvPr>
          <p:cNvSpPr/>
          <p:nvPr/>
        </p:nvSpPr>
        <p:spPr>
          <a:xfrm>
            <a:off x="7899400" y="1031089"/>
            <a:ext cx="3460884" cy="2601111"/>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Audio Case Studies </a:t>
            </a:r>
            <a:endParaRPr lang="en-GB" sz="2400" b="1" dirty="0"/>
          </a:p>
        </p:txBody>
      </p:sp>
      <p:sp>
        <p:nvSpPr>
          <p:cNvPr id="7" name="Speech Bubble: Oval 6">
            <a:extLst>
              <a:ext uri="{FF2B5EF4-FFF2-40B4-BE49-F238E27FC236}">
                <a16:creationId xmlns:a16="http://schemas.microsoft.com/office/drawing/2014/main" id="{8FF4D349-C12C-7761-FAC0-DA2FEAA27895}"/>
              </a:ext>
            </a:extLst>
          </p:cNvPr>
          <p:cNvSpPr/>
          <p:nvPr/>
        </p:nvSpPr>
        <p:spPr>
          <a:xfrm>
            <a:off x="2736717" y="1438678"/>
            <a:ext cx="3460884" cy="231742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Short Video Clips by City Academics </a:t>
            </a:r>
            <a:endParaRPr lang="en-GB" sz="2400" b="1" dirty="0"/>
          </a:p>
        </p:txBody>
      </p:sp>
      <p:sp>
        <p:nvSpPr>
          <p:cNvPr id="9" name="Speech Bubble: Oval 8">
            <a:extLst>
              <a:ext uri="{FF2B5EF4-FFF2-40B4-BE49-F238E27FC236}">
                <a16:creationId xmlns:a16="http://schemas.microsoft.com/office/drawing/2014/main" id="{75927A2B-5615-1F08-6C73-F72225E36F40}"/>
              </a:ext>
            </a:extLst>
          </p:cNvPr>
          <p:cNvSpPr/>
          <p:nvPr/>
        </p:nvSpPr>
        <p:spPr>
          <a:xfrm>
            <a:off x="4908417" y="3953362"/>
            <a:ext cx="3460884" cy="231742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Freshers Stalls Awareness</a:t>
            </a:r>
            <a:endParaRPr lang="en-GB" sz="2400" b="1" dirty="0"/>
          </a:p>
        </p:txBody>
      </p:sp>
    </p:spTree>
    <p:extLst>
      <p:ext uri="{BB962C8B-B14F-4D97-AF65-F5344CB8AC3E}">
        <p14:creationId xmlns:p14="http://schemas.microsoft.com/office/powerpoint/2010/main" val="551671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FC12C-8224-9933-2604-797F96E47E14}"/>
              </a:ext>
            </a:extLst>
          </p:cNvPr>
          <p:cNvPicPr>
            <a:picLocks noGrp="1" noChangeAspect="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D63CE64D-2263-6924-EC14-61931096980A}"/>
              </a:ext>
            </a:extLst>
          </p:cNvPr>
          <p:cNvPicPr>
            <a:picLocks noChangeAspect="1"/>
          </p:cNvPicPr>
          <p:nvPr/>
        </p:nvPicPr>
        <p:blipFill>
          <a:blip r:embed="rId3"/>
          <a:stretch>
            <a:fillRect/>
          </a:stretch>
        </p:blipFill>
        <p:spPr>
          <a:xfrm>
            <a:off x="9484818" y="5770085"/>
            <a:ext cx="2707182" cy="1087915"/>
          </a:xfrm>
          <a:prstGeom prst="rect">
            <a:avLst/>
          </a:prstGeom>
        </p:spPr>
      </p:pic>
      <p:sp>
        <p:nvSpPr>
          <p:cNvPr id="4" name="TextBox 3">
            <a:extLst>
              <a:ext uri="{FF2B5EF4-FFF2-40B4-BE49-F238E27FC236}">
                <a16:creationId xmlns:a16="http://schemas.microsoft.com/office/drawing/2014/main" id="{D09ED586-55B6-B616-2518-B9BAC496CF63}"/>
              </a:ext>
            </a:extLst>
          </p:cNvPr>
          <p:cNvSpPr txBox="1"/>
          <p:nvPr/>
        </p:nvSpPr>
        <p:spPr>
          <a:xfrm>
            <a:off x="3864427" y="208180"/>
            <a:ext cx="7935686" cy="707886"/>
          </a:xfrm>
          <a:prstGeom prst="rect">
            <a:avLst/>
          </a:prstGeom>
          <a:noFill/>
        </p:spPr>
        <p:txBody>
          <a:bodyPr wrap="square" rtlCol="0">
            <a:spAutoFit/>
          </a:bodyPr>
          <a:lstStyle/>
          <a:p>
            <a:r>
              <a:rPr lang="en-US" sz="4000" b="1" u="sng" dirty="0"/>
              <a:t>Social Media Police  </a:t>
            </a:r>
          </a:p>
        </p:txBody>
      </p:sp>
      <p:pic>
        <p:nvPicPr>
          <p:cNvPr id="6" name="Picture 5" descr="A screenshot of a cellphone&#10;&#10;Description automatically generated">
            <a:extLst>
              <a:ext uri="{FF2B5EF4-FFF2-40B4-BE49-F238E27FC236}">
                <a16:creationId xmlns:a16="http://schemas.microsoft.com/office/drawing/2014/main" id="{82DDDB1E-B203-7E03-7FD5-8FBC84D93982}"/>
              </a:ext>
            </a:extLst>
          </p:cNvPr>
          <p:cNvPicPr>
            <a:picLocks noChangeAspect="1"/>
          </p:cNvPicPr>
          <p:nvPr/>
        </p:nvPicPr>
        <p:blipFill>
          <a:blip r:embed="rId4"/>
          <a:stretch>
            <a:fillRect/>
          </a:stretch>
        </p:blipFill>
        <p:spPr>
          <a:xfrm>
            <a:off x="4470680" y="1292527"/>
            <a:ext cx="2472597" cy="5357293"/>
          </a:xfrm>
          <a:prstGeom prst="rect">
            <a:avLst/>
          </a:prstGeom>
        </p:spPr>
      </p:pic>
      <p:sp>
        <p:nvSpPr>
          <p:cNvPr id="7" name="Speech Bubble: Oval 6">
            <a:extLst>
              <a:ext uri="{FF2B5EF4-FFF2-40B4-BE49-F238E27FC236}">
                <a16:creationId xmlns:a16="http://schemas.microsoft.com/office/drawing/2014/main" id="{DA9EDF37-D4C3-BDA0-0476-D2148D37FCEB}"/>
              </a:ext>
            </a:extLst>
          </p:cNvPr>
          <p:cNvSpPr/>
          <p:nvPr/>
        </p:nvSpPr>
        <p:spPr>
          <a:xfrm>
            <a:off x="7690754" y="1453743"/>
            <a:ext cx="4109359" cy="2433289"/>
          </a:xfrm>
          <a:prstGeom prst="wedgeEllipseCallout">
            <a:avLst/>
          </a:prstGeom>
          <a:noFill/>
          <a:ln w="76200">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BLOCK! </a:t>
            </a:r>
          </a:p>
          <a:p>
            <a:pPr algn="ctr"/>
            <a:r>
              <a:rPr lang="en-US" sz="3200" b="1" dirty="0">
                <a:solidFill>
                  <a:srgbClr val="FF0000"/>
                </a:solidFill>
              </a:rPr>
              <a:t>DELETE! </a:t>
            </a:r>
          </a:p>
          <a:p>
            <a:pPr algn="ctr"/>
            <a:r>
              <a:rPr lang="en-US" sz="3200" b="1" dirty="0">
                <a:solidFill>
                  <a:srgbClr val="FF0000"/>
                </a:solidFill>
              </a:rPr>
              <a:t>REPORT!</a:t>
            </a:r>
            <a:endParaRPr lang="en-GB" sz="3200" b="1" dirty="0">
              <a:solidFill>
                <a:srgbClr val="FF0000"/>
              </a:solidFill>
            </a:endParaRPr>
          </a:p>
        </p:txBody>
      </p:sp>
    </p:spTree>
    <p:extLst>
      <p:ext uri="{BB962C8B-B14F-4D97-AF65-F5344CB8AC3E}">
        <p14:creationId xmlns:p14="http://schemas.microsoft.com/office/powerpoint/2010/main" val="41840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FC12C-8224-9933-2604-797F96E47E14}"/>
              </a:ext>
            </a:extLst>
          </p:cNvPr>
          <p:cNvPicPr>
            <a:picLocks noGrp="1" noChangeAspect="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D63CE64D-2263-6924-EC14-61931096980A}"/>
              </a:ext>
            </a:extLst>
          </p:cNvPr>
          <p:cNvPicPr>
            <a:picLocks noChangeAspect="1"/>
          </p:cNvPicPr>
          <p:nvPr/>
        </p:nvPicPr>
        <p:blipFill>
          <a:blip r:embed="rId3"/>
          <a:stretch>
            <a:fillRect/>
          </a:stretch>
        </p:blipFill>
        <p:spPr>
          <a:xfrm>
            <a:off x="9484818" y="5770085"/>
            <a:ext cx="2707182" cy="1087915"/>
          </a:xfrm>
          <a:prstGeom prst="rect">
            <a:avLst/>
          </a:prstGeom>
        </p:spPr>
      </p:pic>
      <p:sp>
        <p:nvSpPr>
          <p:cNvPr id="4" name="TextBox 3">
            <a:extLst>
              <a:ext uri="{FF2B5EF4-FFF2-40B4-BE49-F238E27FC236}">
                <a16:creationId xmlns:a16="http://schemas.microsoft.com/office/drawing/2014/main" id="{D09ED586-55B6-B616-2518-B9BAC496CF63}"/>
              </a:ext>
            </a:extLst>
          </p:cNvPr>
          <p:cNvSpPr txBox="1"/>
          <p:nvPr/>
        </p:nvSpPr>
        <p:spPr>
          <a:xfrm>
            <a:off x="3913415" y="4426754"/>
            <a:ext cx="7935686" cy="523220"/>
          </a:xfrm>
          <a:prstGeom prst="rect">
            <a:avLst/>
          </a:prstGeom>
          <a:noFill/>
        </p:spPr>
        <p:txBody>
          <a:bodyPr wrap="square" rtlCol="0">
            <a:spAutoFit/>
          </a:bodyPr>
          <a:lstStyle/>
          <a:p>
            <a:r>
              <a:rPr lang="en-US" sz="2800" b="1" i="1" dirty="0">
                <a:solidFill>
                  <a:srgbClr val="FF0000"/>
                </a:solidFill>
              </a:rPr>
              <a:t>However…</a:t>
            </a:r>
          </a:p>
        </p:txBody>
      </p:sp>
      <p:sp>
        <p:nvSpPr>
          <p:cNvPr id="2" name="TextBox 1">
            <a:extLst>
              <a:ext uri="{FF2B5EF4-FFF2-40B4-BE49-F238E27FC236}">
                <a16:creationId xmlns:a16="http://schemas.microsoft.com/office/drawing/2014/main" id="{52CB87E1-B47A-BDDD-A46F-0236C509FF78}"/>
              </a:ext>
            </a:extLst>
          </p:cNvPr>
          <p:cNvSpPr txBox="1"/>
          <p:nvPr/>
        </p:nvSpPr>
        <p:spPr>
          <a:xfrm>
            <a:off x="2862943" y="232547"/>
            <a:ext cx="8382000" cy="523220"/>
          </a:xfrm>
          <a:prstGeom prst="rect">
            <a:avLst/>
          </a:prstGeom>
          <a:noFill/>
        </p:spPr>
        <p:txBody>
          <a:bodyPr wrap="square" rtlCol="0">
            <a:spAutoFit/>
          </a:bodyPr>
          <a:lstStyle/>
          <a:p>
            <a:r>
              <a:rPr lang="en-US" sz="2800" b="1" u="sng" dirty="0"/>
              <a:t>TOP SECRET FAKE ESSAY MILL SERVICE….</a:t>
            </a:r>
            <a:endParaRPr lang="en-GB" sz="2800" b="1" u="sng" dirty="0"/>
          </a:p>
        </p:txBody>
      </p:sp>
      <p:pic>
        <p:nvPicPr>
          <p:cNvPr id="6" name="Picture 5" descr="A paper on a pole&#10;&#10;Description automatically generated">
            <a:extLst>
              <a:ext uri="{FF2B5EF4-FFF2-40B4-BE49-F238E27FC236}">
                <a16:creationId xmlns:a16="http://schemas.microsoft.com/office/drawing/2014/main" id="{2F353B8F-5F52-955A-BF33-8A539950FD6C}"/>
              </a:ext>
            </a:extLst>
          </p:cNvPr>
          <p:cNvPicPr>
            <a:picLocks noChangeAspect="1"/>
          </p:cNvPicPr>
          <p:nvPr/>
        </p:nvPicPr>
        <p:blipFill>
          <a:blip r:embed="rId4"/>
          <a:stretch>
            <a:fillRect/>
          </a:stretch>
        </p:blipFill>
        <p:spPr>
          <a:xfrm>
            <a:off x="9563349" y="167233"/>
            <a:ext cx="2550119" cy="5519899"/>
          </a:xfrm>
          <a:prstGeom prst="rect">
            <a:avLst/>
          </a:prstGeom>
        </p:spPr>
      </p:pic>
      <p:sp>
        <p:nvSpPr>
          <p:cNvPr id="7" name="TextBox 6">
            <a:extLst>
              <a:ext uri="{FF2B5EF4-FFF2-40B4-BE49-F238E27FC236}">
                <a16:creationId xmlns:a16="http://schemas.microsoft.com/office/drawing/2014/main" id="{D994EF69-7C1C-F011-E89C-532B95FD8BD6}"/>
              </a:ext>
            </a:extLst>
          </p:cNvPr>
          <p:cNvSpPr txBox="1"/>
          <p:nvPr/>
        </p:nvSpPr>
        <p:spPr>
          <a:xfrm>
            <a:off x="2525486" y="1140323"/>
            <a:ext cx="5649686" cy="923330"/>
          </a:xfrm>
          <a:prstGeom prst="rect">
            <a:avLst/>
          </a:prstGeom>
          <a:noFill/>
        </p:spPr>
        <p:txBody>
          <a:bodyPr wrap="square" rtlCol="0">
            <a:spAutoFit/>
          </a:bodyPr>
          <a:lstStyle/>
          <a:p>
            <a:r>
              <a:rPr lang="en-US" sz="1800" dirty="0">
                <a:effectLst/>
                <a:latin typeface="Arial" panose="020B0604020202020204" pitchFamily="34" charset="0"/>
                <a:ea typeface="Calibri" panose="020F0502020204030204" pitchFamily="34" charset="0"/>
              </a:rPr>
              <a:t> The aim of students who were thinking of pursing the fake service instead being provided with the appropriate support</a:t>
            </a:r>
            <a:endParaRPr lang="en-GB" dirty="0"/>
          </a:p>
        </p:txBody>
      </p:sp>
      <p:sp>
        <p:nvSpPr>
          <p:cNvPr id="8" name="TextBox 7">
            <a:extLst>
              <a:ext uri="{FF2B5EF4-FFF2-40B4-BE49-F238E27FC236}">
                <a16:creationId xmlns:a16="http://schemas.microsoft.com/office/drawing/2014/main" id="{F41391C7-6278-511A-550C-39CE3A3BCA8D}"/>
              </a:ext>
            </a:extLst>
          </p:cNvPr>
          <p:cNvSpPr txBox="1"/>
          <p:nvPr/>
        </p:nvSpPr>
        <p:spPr>
          <a:xfrm>
            <a:off x="2628651" y="2594204"/>
            <a:ext cx="5562600" cy="1477328"/>
          </a:xfrm>
          <a:prstGeom prst="rect">
            <a:avLst/>
          </a:prstGeom>
          <a:noFill/>
        </p:spPr>
        <p:txBody>
          <a:bodyPr wrap="square" rtlCol="0">
            <a:spAutoFit/>
          </a:bodyPr>
          <a:lstStyle/>
          <a:p>
            <a:r>
              <a:rPr lang="en-US" sz="1800" dirty="0">
                <a:effectLst/>
                <a:latin typeface="Arial" panose="020B0604020202020204" pitchFamily="34" charset="0"/>
                <a:ea typeface="Calibri" panose="020F0502020204030204" pitchFamily="34" charset="0"/>
              </a:rPr>
              <a:t>We included text on the poster which lets students know that these services are illegal, and they can scan a QR code which will take them to the SU Academic Integrity &amp; Misconduct Campaign support page.</a:t>
            </a:r>
            <a:endParaRPr lang="en-GB" dirty="0"/>
          </a:p>
        </p:txBody>
      </p:sp>
      <p:sp>
        <p:nvSpPr>
          <p:cNvPr id="9" name="TextBox 8">
            <a:extLst>
              <a:ext uri="{FF2B5EF4-FFF2-40B4-BE49-F238E27FC236}">
                <a16:creationId xmlns:a16="http://schemas.microsoft.com/office/drawing/2014/main" id="{99F2CF5B-8E46-C1B5-1B0E-B15E617B5956}"/>
              </a:ext>
            </a:extLst>
          </p:cNvPr>
          <p:cNvSpPr txBox="1"/>
          <p:nvPr/>
        </p:nvSpPr>
        <p:spPr>
          <a:xfrm>
            <a:off x="2790506" y="5459062"/>
            <a:ext cx="5119646" cy="923330"/>
          </a:xfrm>
          <a:prstGeom prst="rect">
            <a:avLst/>
          </a:prstGeom>
          <a:noFill/>
        </p:spPr>
        <p:txBody>
          <a:bodyPr wrap="square" rtlCol="0">
            <a:spAutoFit/>
          </a:bodyPr>
          <a:lstStyle/>
          <a:p>
            <a:r>
              <a:rPr lang="en-US" sz="1800" dirty="0">
                <a:effectLst/>
                <a:latin typeface="Arial" panose="020B0604020202020204" pitchFamily="34" charset="0"/>
                <a:ea typeface="Calibri" panose="020F0502020204030204" pitchFamily="34" charset="0"/>
              </a:rPr>
              <a:t>if students chose to ignore this and decided to tear off the ‘scan for essay’ QR code bit, they were directed to </a:t>
            </a:r>
            <a:r>
              <a:rPr lang="en-US" sz="1800" b="1" dirty="0">
                <a:effectLst/>
                <a:latin typeface="Arial" panose="020B0604020202020204" pitchFamily="34" charset="0"/>
                <a:ea typeface="Calibri" panose="020F0502020204030204" pitchFamily="34" charset="0"/>
              </a:rPr>
              <a:t>a Hidden WARNING PAGE</a:t>
            </a:r>
            <a:r>
              <a:rPr lang="en-US" sz="1800" dirty="0">
                <a:effectLst/>
                <a:latin typeface="Arial" panose="020B0604020202020204" pitchFamily="34" charset="0"/>
                <a:ea typeface="Calibri" panose="020F0502020204030204" pitchFamily="34" charset="0"/>
              </a:rPr>
              <a:t>.</a:t>
            </a:r>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a:t>
            </a:r>
            <a:endParaRPr lang="en-GB" dirty="0"/>
          </a:p>
        </p:txBody>
      </p:sp>
    </p:spTree>
    <p:extLst>
      <p:ext uri="{BB962C8B-B14F-4D97-AF65-F5344CB8AC3E}">
        <p14:creationId xmlns:p14="http://schemas.microsoft.com/office/powerpoint/2010/main" val="294048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egaphone">
            <a:extLst>
              <a:ext uri="{FF2B5EF4-FFF2-40B4-BE49-F238E27FC236}">
                <a16:creationId xmlns:a16="http://schemas.microsoft.com/office/drawing/2014/main" id="{C6172576-AC63-D026-ADAE-6097D401C7ED}"/>
              </a:ext>
            </a:extLst>
          </p:cNvPr>
          <p:cNvPicPr>
            <a:picLocks noGrp="1" noChangeAspect="1"/>
          </p:cNvPicPr>
          <p:nvPr>
            <p:ph idx="1"/>
          </p:nvPr>
        </p:nvPicPr>
        <p:blipFill>
          <a:blip r:embed="rId2"/>
          <a:stretch>
            <a:fillRect/>
          </a:stretch>
        </p:blipFill>
        <p:spPr>
          <a:xfrm rot="2081760">
            <a:off x="464220" y="288564"/>
            <a:ext cx="2372061" cy="2372061"/>
          </a:xfrm>
        </p:spPr>
      </p:pic>
      <p:pic>
        <p:nvPicPr>
          <p:cNvPr id="7" name="Picture 6">
            <a:extLst>
              <a:ext uri="{FF2B5EF4-FFF2-40B4-BE49-F238E27FC236}">
                <a16:creationId xmlns:a16="http://schemas.microsoft.com/office/drawing/2014/main" id="{C694B24D-9763-3C42-174B-0C7A639253C9}"/>
              </a:ext>
            </a:extLst>
          </p:cNvPr>
          <p:cNvPicPr>
            <a:picLocks noChangeAspect="1"/>
          </p:cNvPicPr>
          <p:nvPr/>
        </p:nvPicPr>
        <p:blipFill>
          <a:blip r:embed="rId3"/>
          <a:stretch>
            <a:fillRect/>
          </a:stretch>
        </p:blipFill>
        <p:spPr>
          <a:xfrm>
            <a:off x="504537" y="3124844"/>
            <a:ext cx="11182925" cy="2933851"/>
          </a:xfrm>
          <a:prstGeom prst="rect">
            <a:avLst/>
          </a:prstGeom>
        </p:spPr>
      </p:pic>
    </p:spTree>
    <p:extLst>
      <p:ext uri="{BB962C8B-B14F-4D97-AF65-F5344CB8AC3E}">
        <p14:creationId xmlns:p14="http://schemas.microsoft.com/office/powerpoint/2010/main" val="72852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FC12C-8224-9933-2604-797F96E47E14}"/>
              </a:ext>
            </a:extLst>
          </p:cNvPr>
          <p:cNvPicPr>
            <a:picLocks noGrp="1" noChangeAspect="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D63CE64D-2263-6924-EC14-61931096980A}"/>
              </a:ext>
            </a:extLst>
          </p:cNvPr>
          <p:cNvPicPr>
            <a:picLocks noChangeAspect="1"/>
          </p:cNvPicPr>
          <p:nvPr/>
        </p:nvPicPr>
        <p:blipFill>
          <a:blip r:embed="rId3"/>
          <a:stretch>
            <a:fillRect/>
          </a:stretch>
        </p:blipFill>
        <p:spPr>
          <a:xfrm>
            <a:off x="9484818" y="5770085"/>
            <a:ext cx="2707182" cy="1087915"/>
          </a:xfrm>
          <a:prstGeom prst="rect">
            <a:avLst/>
          </a:prstGeom>
        </p:spPr>
      </p:pic>
      <p:sp>
        <p:nvSpPr>
          <p:cNvPr id="4" name="TextBox 3">
            <a:extLst>
              <a:ext uri="{FF2B5EF4-FFF2-40B4-BE49-F238E27FC236}">
                <a16:creationId xmlns:a16="http://schemas.microsoft.com/office/drawing/2014/main" id="{D09ED586-55B6-B616-2518-B9BAC496CF63}"/>
              </a:ext>
            </a:extLst>
          </p:cNvPr>
          <p:cNvSpPr txBox="1"/>
          <p:nvPr/>
        </p:nvSpPr>
        <p:spPr>
          <a:xfrm>
            <a:off x="4504871" y="177245"/>
            <a:ext cx="7935686" cy="646331"/>
          </a:xfrm>
          <a:prstGeom prst="rect">
            <a:avLst/>
          </a:prstGeom>
          <a:noFill/>
        </p:spPr>
        <p:txBody>
          <a:bodyPr wrap="square" rtlCol="0">
            <a:spAutoFit/>
          </a:bodyPr>
          <a:lstStyle/>
          <a:p>
            <a:r>
              <a:rPr lang="en-US" sz="3600" b="1" u="sng" dirty="0"/>
              <a:t>Assessing Risk </a:t>
            </a:r>
            <a:endParaRPr lang="en-GB" sz="3600" b="1" u="sng" dirty="0"/>
          </a:p>
        </p:txBody>
      </p:sp>
      <p:sp>
        <p:nvSpPr>
          <p:cNvPr id="2" name="TextBox 1">
            <a:extLst>
              <a:ext uri="{FF2B5EF4-FFF2-40B4-BE49-F238E27FC236}">
                <a16:creationId xmlns:a16="http://schemas.microsoft.com/office/drawing/2014/main" id="{0C787BB0-8037-2FB2-960F-B029AF6AB461}"/>
              </a:ext>
            </a:extLst>
          </p:cNvPr>
          <p:cNvSpPr txBox="1"/>
          <p:nvPr/>
        </p:nvSpPr>
        <p:spPr>
          <a:xfrm>
            <a:off x="2556781" y="1000820"/>
            <a:ext cx="8809265" cy="5593326"/>
          </a:xfrm>
          <a:prstGeom prst="rect">
            <a:avLst/>
          </a:prstGeom>
          <a:noFill/>
        </p:spPr>
        <p:txBody>
          <a:bodyPr wrap="square" rtlCol="0">
            <a:spAutoFit/>
          </a:bodyPr>
          <a:lstStyle/>
          <a:p>
            <a:pPr marL="342900" marR="0" lvl="0" indent="-342900">
              <a:lnSpc>
                <a:spcPct val="107000"/>
              </a:lnSpc>
              <a:spcBef>
                <a:spcPts val="0"/>
              </a:spcBef>
              <a:spcAft>
                <a:spcPts val="800"/>
              </a:spcAft>
              <a:buFont typeface="Symbol" panose="05050102010706020507" pitchFamily="18" charset="2"/>
              <a:buChar char=""/>
            </a:pPr>
            <a:r>
              <a:rPr lang="en-GB" sz="1800" u="sng" dirty="0">
                <a:effectLst/>
                <a:ea typeface="Calibri" panose="020F0502020204030204" pitchFamily="34" charset="0"/>
              </a:rPr>
              <a:t>Students feeling a sense of increased anxiety when the click on the webpage.</a:t>
            </a:r>
            <a:r>
              <a:rPr lang="en-GB" sz="1800" dirty="0">
                <a:effectLst/>
                <a:ea typeface="Calibri" panose="020F0502020204030204" pitchFamily="34" charset="0"/>
              </a:rPr>
              <a:t> We agreed that students going on the webpage is their own choice as they would have chosen to read the poster and tear off the link. The webpage will make it very clear that nobody will know they have accessed the page and there are no real academic consequences for accessing it. </a:t>
            </a:r>
          </a:p>
          <a:p>
            <a:pPr marL="457200" marR="0">
              <a:spcBef>
                <a:spcPts val="0"/>
              </a:spcBef>
              <a:spcAft>
                <a:spcPts val="0"/>
              </a:spcAft>
            </a:pPr>
            <a:r>
              <a:rPr lang="en-GB" sz="1800" dirty="0">
                <a:effectLst/>
                <a:ea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GB" sz="1800" u="sng" dirty="0">
                <a:effectLst/>
                <a:ea typeface="Calibri" panose="020F0502020204030204" pitchFamily="34" charset="0"/>
              </a:rPr>
              <a:t>Staff and students pulling the posters down.</a:t>
            </a:r>
            <a:r>
              <a:rPr lang="en-GB" sz="1800" dirty="0">
                <a:effectLst/>
                <a:ea typeface="Calibri" panose="020F0502020204030204" pitchFamily="34" charset="0"/>
              </a:rPr>
              <a:t> If this happens then this is a good thing, and demonstrates students are aware these services are not appropriate. It was agreed City staff from the City AIM working group which includes ADE’s would be informed of the initiative and a proposal was shared before going ahead . </a:t>
            </a:r>
          </a:p>
          <a:p>
            <a:pPr marL="342900" marR="0" lvl="0" indent="-342900">
              <a:lnSpc>
                <a:spcPct val="107000"/>
              </a:lnSpc>
              <a:spcBef>
                <a:spcPts val="0"/>
              </a:spcBef>
              <a:spcAft>
                <a:spcPts val="0"/>
              </a:spcAft>
              <a:buFont typeface="Symbol" panose="05050102010706020507" pitchFamily="18" charset="2"/>
              <a:buChar char=""/>
            </a:pPr>
            <a:endParaRPr lang="en-GB" dirty="0">
              <a:ea typeface="Calibri" panose="020F0502020204030204" pitchFamily="34" charset="0"/>
            </a:endParaRPr>
          </a:p>
          <a:p>
            <a:pPr marL="457200" marR="0">
              <a:lnSpc>
                <a:spcPct val="107000"/>
              </a:lnSpc>
              <a:spcBef>
                <a:spcPts val="0"/>
              </a:spcBef>
              <a:spcAft>
                <a:spcPts val="0"/>
              </a:spcAft>
            </a:pPr>
            <a:r>
              <a:rPr lang="en-GB" sz="1800" dirty="0">
                <a:effectLst/>
                <a:ea typeface="Calibri" panose="020F0502020204030204" pitchFamily="34" charset="0"/>
                <a:cs typeface="Calibri" panose="020F0502020204030204" pitchFamily="34" charset="0"/>
              </a:rPr>
              <a:t> </a:t>
            </a:r>
            <a:endParaRPr lang="en-GB" sz="1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GB" sz="1800" u="sng" dirty="0">
                <a:effectLst/>
                <a:ea typeface="Calibri" panose="020F0502020204030204" pitchFamily="34" charset="0"/>
                <a:cs typeface="Calibri" panose="020F0502020204030204" pitchFamily="34" charset="0"/>
              </a:rPr>
              <a:t>Financial costs:</a:t>
            </a:r>
            <a:r>
              <a:rPr lang="en-GB" sz="1800" dirty="0">
                <a:effectLst/>
                <a:ea typeface="Calibri" panose="020F0502020204030204" pitchFamily="34" charset="0"/>
                <a:cs typeface="Calibri" panose="020F0502020204030204" pitchFamily="34" charset="0"/>
              </a:rPr>
              <a:t> Usually these posters from Essay Mill companies are very basic and on normal paper, so we can just print these normally without using a professional printing service. We want them to look authentic. When taken down we can always reprint or create new ones. </a:t>
            </a:r>
            <a:endParaRPr lang="en-GB" sz="1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GB" sz="1800" dirty="0">
              <a:effectLst/>
              <a:latin typeface="Times New Roman" panose="02020603050405020304" pitchFamily="18" charset="0"/>
              <a:ea typeface="Calibri" panose="020F0502020204030204" pitchFamily="34" charset="0"/>
            </a:endParaRPr>
          </a:p>
          <a:p>
            <a:endParaRPr lang="en-GB" dirty="0"/>
          </a:p>
        </p:txBody>
      </p:sp>
    </p:spTree>
    <p:extLst>
      <p:ext uri="{BB962C8B-B14F-4D97-AF65-F5344CB8AC3E}">
        <p14:creationId xmlns:p14="http://schemas.microsoft.com/office/powerpoint/2010/main" val="3931228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EB47DF6A2E80458617139DCB31904B" ma:contentTypeVersion="10" ma:contentTypeDescription="Create a new document." ma:contentTypeScope="" ma:versionID="721cf7e12242acd314578671aec3e1ee">
  <xsd:schema xmlns:xsd="http://www.w3.org/2001/XMLSchema" xmlns:xs="http://www.w3.org/2001/XMLSchema" xmlns:p="http://schemas.microsoft.com/office/2006/metadata/properties" xmlns:ns2="bb2e6d0c-ee69-42dd-bf20-022007a6fcf5" xmlns:ns3="07e60bad-5275-4c71-8da1-d50b6585844a" targetNamespace="http://schemas.microsoft.com/office/2006/metadata/properties" ma:root="true" ma:fieldsID="097aac35653bde2e03f4f562e325bf43" ns2:_="" ns3:_="">
    <xsd:import namespace="bb2e6d0c-ee69-42dd-bf20-022007a6fcf5"/>
    <xsd:import namespace="07e60bad-5275-4c71-8da1-d50b65858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e6d0c-ee69-42dd-bf20-022007a6fc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60bad-5275-4c71-8da1-d50b658584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B645E8-C36E-4189-8E6B-16B097104266}"/>
</file>

<file path=customXml/itemProps2.xml><?xml version="1.0" encoding="utf-8"?>
<ds:datastoreItem xmlns:ds="http://schemas.openxmlformats.org/officeDocument/2006/customXml" ds:itemID="{221C7832-F820-4E12-94FC-43DA29DBF6D9}"/>
</file>

<file path=docProps/app.xml><?xml version="1.0" encoding="utf-8"?>
<Properties xmlns="http://schemas.openxmlformats.org/officeDocument/2006/extended-properties" xmlns:vt="http://schemas.openxmlformats.org/officeDocument/2006/docPropsVTypes">
  <Template/>
  <TotalTime>0</TotalTime>
  <Words>688</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Arial Black</vt:lpstr>
      <vt:lpstr>Calibri</vt:lpstr>
      <vt:lpstr>Calibri Light</vt:lpstr>
      <vt:lpstr>Symbol</vt:lpstr>
      <vt:lpstr>Times New Roman</vt:lpstr>
      <vt:lpstr>Wingdings</vt:lpstr>
      <vt:lpstr>Office Theme</vt:lpstr>
      <vt:lpstr>1_Office Theme</vt:lpstr>
      <vt:lpstr>Academic Misconduct: A Holistic Approach</vt:lpstr>
      <vt:lpstr>What was the problem and why do anything?</vt:lpstr>
      <vt:lpstr>Key People In The Room?</vt:lpstr>
      <vt:lpstr>SU Academic Miscoduct Campaign Group</vt:lpstr>
      <vt:lpstr>PowerPoint Presentation</vt:lpstr>
      <vt:lpstr>PowerPoint Presentation</vt:lpstr>
      <vt:lpstr>PowerPoint Presentation</vt:lpstr>
      <vt:lpstr>PowerPoint Presentation</vt:lpstr>
      <vt:lpstr>PowerPoint Presentation</vt:lpstr>
      <vt:lpstr>Make Academic Misconduct Relevant…Well Sort Of!</vt:lpstr>
      <vt:lpstr>PowerPoint Presentation</vt:lpstr>
      <vt:lpstr>PowerPoint Presentation</vt:lpstr>
      <vt:lpstr>PowerPoint Presentation</vt:lpstr>
      <vt:lpstr>PowerPoint Presentation</vt:lpstr>
      <vt:lpstr>PowerPoint Presentation</vt:lpstr>
      <vt:lpstr>Get Creative.…This Is A Safe Space!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Chris</dc:creator>
  <cp:lastModifiedBy>Carter, Christabel</cp:lastModifiedBy>
  <cp:revision>3</cp:revision>
  <dcterms:created xsi:type="dcterms:W3CDTF">2023-08-09T13:28:14Z</dcterms:created>
  <dcterms:modified xsi:type="dcterms:W3CDTF">2024-08-16T16:38:54Z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2024-08-12T22:54:25Z</vt:lpwstr>
  </property>
  <property fmtid="{D5CDD505-2E9C-101B-9397-08002B2CF9AE}" pid="4" name="MSIP_Label_06c24981-b6df-48f8-949b-0896357b9b03_Method">
    <vt:lpwstr>Standard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b6f3959c-c1f8-4301-bf1a-79830563d3ca</vt:lpwstr>
  </property>
  <property fmtid="{D5CDD505-2E9C-101B-9397-08002B2CF9AE}" pid="8" name="MSIP_Label_06c24981-b6df-48f8-949b-0896357b9b03_ContentBits">
    <vt:lpwstr>0</vt:lpwstr>
  </property>
</Properties>
</file>