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35"/>
  </p:notesMasterIdLst>
  <p:sldIdLst>
    <p:sldId id="259" r:id="rId2"/>
    <p:sldId id="258" r:id="rId3"/>
    <p:sldId id="260" r:id="rId4"/>
    <p:sldId id="261" r:id="rId5"/>
    <p:sldId id="262" r:id="rId6"/>
    <p:sldId id="263" r:id="rId7"/>
    <p:sldId id="264" r:id="rId8"/>
    <p:sldId id="265" r:id="rId9"/>
    <p:sldId id="268" r:id="rId10"/>
    <p:sldId id="269" r:id="rId11"/>
    <p:sldId id="270" r:id="rId12"/>
    <p:sldId id="272" r:id="rId13"/>
    <p:sldId id="273" r:id="rId14"/>
    <p:sldId id="274" r:id="rId15"/>
    <p:sldId id="275" r:id="rId16"/>
    <p:sldId id="276" r:id="rId17"/>
    <p:sldId id="271" r:id="rId18"/>
    <p:sldId id="278" r:id="rId19"/>
    <p:sldId id="279" r:id="rId20"/>
    <p:sldId id="280" r:id="rId21"/>
    <p:sldId id="281" r:id="rId22"/>
    <p:sldId id="282" r:id="rId23"/>
    <p:sldId id="290" r:id="rId24"/>
    <p:sldId id="288" r:id="rId25"/>
    <p:sldId id="289" r:id="rId26"/>
    <p:sldId id="283" r:id="rId27"/>
    <p:sldId id="291" r:id="rId28"/>
    <p:sldId id="292" r:id="rId29"/>
    <p:sldId id="284" r:id="rId30"/>
    <p:sldId id="285" r:id="rId31"/>
    <p:sldId id="286" r:id="rId32"/>
    <p:sldId id="287" r:id="rId33"/>
    <p:sldId id="277" r:id="rId34"/>
  </p:sldIdLst>
  <p:sldSz cx="9144000" cy="6858000" type="screen4x3"/>
  <p:notesSz cx="6858000" cy="9144000"/>
  <p:defaultTextStyle>
    <a:defPPr>
      <a:defRPr lang="en-GB"/>
    </a:defPPr>
    <a:lvl1pPr algn="l" rtl="0" fontAlgn="base">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1pPr>
    <a:lvl2pPr marL="457200" algn="l" rtl="0" fontAlgn="base">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2pPr>
    <a:lvl3pPr marL="914400" algn="l" rtl="0" fontAlgn="base">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3pPr>
    <a:lvl4pPr marL="1371600" algn="l" rtl="0" fontAlgn="base">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4pPr>
    <a:lvl5pPr marL="1828800" algn="l" rtl="0" fontAlgn="base">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5pPr>
    <a:lvl6pPr marL="2286000" algn="l" defTabSz="914400" rtl="0" eaLnBrk="1" latinLnBrk="0" hangingPunct="1">
      <a:defRPr kern="1200">
        <a:solidFill>
          <a:schemeClr val="tx1"/>
        </a:solidFill>
        <a:latin typeface="Arial" panose="020B0604020202020204" pitchFamily="34" charset="0"/>
        <a:ea typeface="ＭＳ Ｐゴシック" panose="020B0600070205080204" pitchFamily="34" charset="-128"/>
        <a:cs typeface="+mn-cs"/>
      </a:defRPr>
    </a:lvl6pPr>
    <a:lvl7pPr marL="2743200" algn="l" defTabSz="914400" rtl="0" eaLnBrk="1" latinLnBrk="0" hangingPunct="1">
      <a:defRPr kern="1200">
        <a:solidFill>
          <a:schemeClr val="tx1"/>
        </a:solidFill>
        <a:latin typeface="Arial" panose="020B0604020202020204" pitchFamily="34" charset="0"/>
        <a:ea typeface="ＭＳ Ｐゴシック" panose="020B0600070205080204" pitchFamily="34" charset="-128"/>
        <a:cs typeface="+mn-cs"/>
      </a:defRPr>
    </a:lvl7pPr>
    <a:lvl8pPr marL="3200400" algn="l" defTabSz="914400" rtl="0" eaLnBrk="1" latinLnBrk="0" hangingPunct="1">
      <a:defRPr kern="1200">
        <a:solidFill>
          <a:schemeClr val="tx1"/>
        </a:solidFill>
        <a:latin typeface="Arial" panose="020B0604020202020204" pitchFamily="34" charset="0"/>
        <a:ea typeface="ＭＳ Ｐゴシック" panose="020B0600070205080204" pitchFamily="34" charset="-128"/>
        <a:cs typeface="+mn-cs"/>
      </a:defRPr>
    </a:lvl8pPr>
    <a:lvl9pPr marL="3657600" algn="l" defTabSz="914400" rtl="0" eaLnBrk="1" latinLnBrk="0" hangingPunct="1">
      <a:defRPr kern="1200">
        <a:solidFill>
          <a:schemeClr val="tx1"/>
        </a:solidFill>
        <a:latin typeface="Arial" panose="020B0604020202020204" pitchFamily="34" charset="0"/>
        <a:ea typeface="ＭＳ Ｐゴシック" panose="020B0600070205080204" pitchFamily="34"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66"/>
    <a:srgbClr val="FF0066"/>
    <a:srgbClr val="00FFCC"/>
    <a:srgbClr val="DADDC1"/>
    <a:srgbClr val="FBA3D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91" d="100"/>
          <a:sy n="91" d="100"/>
        </p:scale>
        <p:origin x="1640" y="44"/>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40" Type="http://schemas.microsoft.com/office/2016/11/relationships/changesInfo" Target="changesInfos/changesInfo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 Id="rId8" Type="http://schemas.openxmlformats.org/officeDocument/2006/relationships/slide" Target="slides/slide7.xml"/><Relationship Id="rId3" Type="http://schemas.openxmlformats.org/officeDocument/2006/relationships/slide" Target="slides/slide2.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im Dickinson" userId="34a1ceea23497a93" providerId="LiveId" clId="{6178C658-FF2E-4A69-B924-72F767AACD68}"/>
    <pc:docChg chg="delSld">
      <pc:chgData name="Jim Dickinson" userId="34a1ceea23497a93" providerId="LiveId" clId="{6178C658-FF2E-4A69-B924-72F767AACD68}" dt="2022-07-14T07:32:10.691" v="0" actId="47"/>
      <pc:docMkLst>
        <pc:docMk/>
      </pc:docMkLst>
      <pc:sldChg chg="del">
        <pc:chgData name="Jim Dickinson" userId="34a1ceea23497a93" providerId="LiveId" clId="{6178C658-FF2E-4A69-B924-72F767AACD68}" dt="2022-07-14T07:32:10.691" v="0" actId="47"/>
        <pc:sldMkLst>
          <pc:docMk/>
          <pc:sldMk cId="0" sldId="256"/>
        </pc:sldMkLst>
      </pc:sldChg>
      <pc:sldChg chg="del">
        <pc:chgData name="Jim Dickinson" userId="34a1ceea23497a93" providerId="LiveId" clId="{6178C658-FF2E-4A69-B924-72F767AACD68}" dt="2022-07-14T07:32:10.691" v="0" actId="47"/>
        <pc:sldMkLst>
          <pc:docMk/>
          <pc:sldMk cId="0" sldId="257"/>
        </pc:sldMkLst>
      </pc:sldChg>
      <pc:sldChg chg="del">
        <pc:chgData name="Jim Dickinson" userId="34a1ceea23497a93" providerId="LiveId" clId="{6178C658-FF2E-4A69-B924-72F767AACD68}" dt="2022-07-14T07:32:10.691" v="0" actId="47"/>
        <pc:sldMkLst>
          <pc:docMk/>
          <pc:sldMk cId="0" sldId="266"/>
        </pc:sldMkLst>
      </pc:sldChg>
      <pc:sldChg chg="del">
        <pc:chgData name="Jim Dickinson" userId="34a1ceea23497a93" providerId="LiveId" clId="{6178C658-FF2E-4A69-B924-72F767AACD68}" dt="2022-07-14T07:32:10.691" v="0" actId="47"/>
        <pc:sldMkLst>
          <pc:docMk/>
          <pc:sldMk cId="0" sldId="267"/>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8B7E7728-9635-1D2E-532C-1B53A6A69DD3}"/>
              </a:ext>
            </a:extLst>
          </p:cNvPr>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smtClean="0">
                <a:latin typeface="Arial" charset="0"/>
                <a:ea typeface="ＭＳ Ｐゴシック" charset="-128"/>
              </a:defRPr>
            </a:lvl1pPr>
          </a:lstStyle>
          <a:p>
            <a:pPr>
              <a:defRPr/>
            </a:pPr>
            <a:endParaRPr lang="en-GB"/>
          </a:p>
        </p:txBody>
      </p:sp>
      <p:sp>
        <p:nvSpPr>
          <p:cNvPr id="3" name="Date Placeholder 2">
            <a:extLst>
              <a:ext uri="{FF2B5EF4-FFF2-40B4-BE49-F238E27FC236}">
                <a16:creationId xmlns:a16="http://schemas.microsoft.com/office/drawing/2014/main" id="{C9849E66-5350-506E-24EF-4D729B1C5927}"/>
              </a:ext>
            </a:extLst>
          </p:cNvPr>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smtClean="0">
                <a:latin typeface="Arial" charset="0"/>
                <a:ea typeface="ＭＳ Ｐゴシック" charset="-128"/>
              </a:defRPr>
            </a:lvl1pPr>
          </a:lstStyle>
          <a:p>
            <a:pPr>
              <a:defRPr/>
            </a:pPr>
            <a:fld id="{A574EB56-0068-4F68-84E6-6DAF87196960}" type="datetimeFigureOut">
              <a:rPr lang="en-GB"/>
              <a:pPr>
                <a:defRPr/>
              </a:pPr>
              <a:t>14/07/2022</a:t>
            </a:fld>
            <a:endParaRPr lang="en-GB"/>
          </a:p>
        </p:txBody>
      </p:sp>
      <p:sp>
        <p:nvSpPr>
          <p:cNvPr id="4" name="Slide Image Placeholder 3">
            <a:extLst>
              <a:ext uri="{FF2B5EF4-FFF2-40B4-BE49-F238E27FC236}">
                <a16:creationId xmlns:a16="http://schemas.microsoft.com/office/drawing/2014/main" id="{196C4FC5-2B61-9F1E-7DEF-2F3B5D4AE983}"/>
              </a:ext>
            </a:extLst>
          </p:cNvPr>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GB" noProof="0"/>
          </a:p>
        </p:txBody>
      </p:sp>
      <p:sp>
        <p:nvSpPr>
          <p:cNvPr id="5" name="Notes Placeholder 4">
            <a:extLst>
              <a:ext uri="{FF2B5EF4-FFF2-40B4-BE49-F238E27FC236}">
                <a16:creationId xmlns:a16="http://schemas.microsoft.com/office/drawing/2014/main" id="{6D15E69C-AEA2-9007-E260-D57C9CBA5E98}"/>
              </a:ext>
            </a:extLst>
          </p:cNvPr>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a:p>
        </p:txBody>
      </p:sp>
      <p:sp>
        <p:nvSpPr>
          <p:cNvPr id="6" name="Footer Placeholder 5">
            <a:extLst>
              <a:ext uri="{FF2B5EF4-FFF2-40B4-BE49-F238E27FC236}">
                <a16:creationId xmlns:a16="http://schemas.microsoft.com/office/drawing/2014/main" id="{637068FB-934B-F03B-27E8-1EB8EA1A8CA4}"/>
              </a:ext>
            </a:extLst>
          </p:cNvPr>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smtClean="0">
                <a:latin typeface="Arial" charset="0"/>
                <a:ea typeface="ＭＳ Ｐゴシック" charset="-128"/>
              </a:defRPr>
            </a:lvl1pPr>
          </a:lstStyle>
          <a:p>
            <a:pPr>
              <a:defRPr/>
            </a:pPr>
            <a:endParaRPr lang="en-GB"/>
          </a:p>
        </p:txBody>
      </p:sp>
      <p:sp>
        <p:nvSpPr>
          <p:cNvPr id="7" name="Slide Number Placeholder 6">
            <a:extLst>
              <a:ext uri="{FF2B5EF4-FFF2-40B4-BE49-F238E27FC236}">
                <a16:creationId xmlns:a16="http://schemas.microsoft.com/office/drawing/2014/main" id="{1EA1B923-0ED8-090B-6C42-3FCC1BF4B743}"/>
              </a:ext>
            </a:extLst>
          </p:cNvPr>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vl1pPr>
          </a:lstStyle>
          <a:p>
            <a:fld id="{E2A21CC2-F276-43AB-8D5D-BB8882AE24EC}" type="slidenum">
              <a:rPr lang="en-GB" altLang="en-US"/>
              <a:pPr/>
              <a:t>‹#›</a:t>
            </a:fld>
            <a:endParaRPr lang="en-GB" altLang="en-US"/>
          </a:p>
        </p:txBody>
      </p:sp>
    </p:spTree>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mn-lt"/>
        <a:ea typeface="+mn-ea"/>
        <a:cs typeface="+mn-cs"/>
      </a:defRPr>
    </a:lvl1pPr>
    <a:lvl2pPr marL="457200" algn="l" rtl="0" fontAlgn="base">
      <a:spcBef>
        <a:spcPct val="30000"/>
      </a:spcBef>
      <a:spcAft>
        <a:spcPct val="0"/>
      </a:spcAft>
      <a:defRPr sz="1200" kern="1200">
        <a:solidFill>
          <a:schemeClr val="tx1"/>
        </a:solidFill>
        <a:latin typeface="+mn-lt"/>
        <a:ea typeface="+mn-ea"/>
        <a:cs typeface="+mn-cs"/>
      </a:defRPr>
    </a:lvl2pPr>
    <a:lvl3pPr marL="914400" algn="l" rtl="0" fontAlgn="base">
      <a:spcBef>
        <a:spcPct val="30000"/>
      </a:spcBef>
      <a:spcAft>
        <a:spcPct val="0"/>
      </a:spcAft>
      <a:defRPr sz="1200" kern="1200">
        <a:solidFill>
          <a:schemeClr val="tx1"/>
        </a:solidFill>
        <a:latin typeface="+mn-lt"/>
        <a:ea typeface="+mn-ea"/>
        <a:cs typeface="+mn-cs"/>
      </a:defRPr>
    </a:lvl3pPr>
    <a:lvl4pPr marL="1371600" algn="l" rtl="0" fontAlgn="base">
      <a:spcBef>
        <a:spcPct val="30000"/>
      </a:spcBef>
      <a:spcAft>
        <a:spcPct val="0"/>
      </a:spcAft>
      <a:defRPr sz="1200" kern="1200">
        <a:solidFill>
          <a:schemeClr val="tx1"/>
        </a:solidFill>
        <a:latin typeface="+mn-lt"/>
        <a:ea typeface="+mn-ea"/>
        <a:cs typeface="+mn-cs"/>
      </a:defRPr>
    </a:lvl4pPr>
    <a:lvl5pPr marL="1828800" algn="l" rtl="0" fontAlgn="base">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GB"/>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GB"/>
              <a:t>Click to edit Master subtitle style</a:t>
            </a:r>
            <a:endParaRPr lang="en-US"/>
          </a:p>
        </p:txBody>
      </p:sp>
      <p:sp>
        <p:nvSpPr>
          <p:cNvPr id="4" name="Rectangle 4">
            <a:extLst>
              <a:ext uri="{FF2B5EF4-FFF2-40B4-BE49-F238E27FC236}">
                <a16:creationId xmlns:a16="http://schemas.microsoft.com/office/drawing/2014/main" id="{38000178-0CED-B5B2-C0F3-983F812376BF}"/>
              </a:ext>
            </a:extLst>
          </p:cNvPr>
          <p:cNvSpPr>
            <a:spLocks noGrp="1" noChangeArrowheads="1"/>
          </p:cNvSpPr>
          <p:nvPr>
            <p:ph type="dt" sz="half" idx="10"/>
          </p:nvPr>
        </p:nvSpPr>
        <p:spPr>
          <a:ln/>
        </p:spPr>
        <p:txBody>
          <a:bodyPr/>
          <a:lstStyle>
            <a:lvl1pPr>
              <a:defRPr/>
            </a:lvl1pPr>
          </a:lstStyle>
          <a:p>
            <a:pPr>
              <a:defRPr/>
            </a:pPr>
            <a:endParaRPr lang="en-GB"/>
          </a:p>
        </p:txBody>
      </p:sp>
      <p:sp>
        <p:nvSpPr>
          <p:cNvPr id="5" name="Rectangle 5">
            <a:extLst>
              <a:ext uri="{FF2B5EF4-FFF2-40B4-BE49-F238E27FC236}">
                <a16:creationId xmlns:a16="http://schemas.microsoft.com/office/drawing/2014/main" id="{0A5B206D-0B14-B897-1E8C-2FC952FE0F6D}"/>
              </a:ext>
            </a:extLst>
          </p:cNvPr>
          <p:cNvSpPr>
            <a:spLocks noGrp="1" noChangeArrowheads="1"/>
          </p:cNvSpPr>
          <p:nvPr>
            <p:ph type="ftr" sz="quarter" idx="11"/>
          </p:nvPr>
        </p:nvSpPr>
        <p:spPr>
          <a:ln/>
        </p:spPr>
        <p:txBody>
          <a:bodyPr/>
          <a:lstStyle>
            <a:lvl1pPr>
              <a:defRPr/>
            </a:lvl1pPr>
          </a:lstStyle>
          <a:p>
            <a:pPr>
              <a:defRPr/>
            </a:pPr>
            <a:endParaRPr lang="en-GB"/>
          </a:p>
        </p:txBody>
      </p:sp>
      <p:sp>
        <p:nvSpPr>
          <p:cNvPr id="6" name="Rectangle 6">
            <a:extLst>
              <a:ext uri="{FF2B5EF4-FFF2-40B4-BE49-F238E27FC236}">
                <a16:creationId xmlns:a16="http://schemas.microsoft.com/office/drawing/2014/main" id="{5D60CF89-D70C-F444-ABB5-66C9A8A2A760}"/>
              </a:ext>
            </a:extLst>
          </p:cNvPr>
          <p:cNvSpPr>
            <a:spLocks noGrp="1" noChangeArrowheads="1"/>
          </p:cNvSpPr>
          <p:nvPr>
            <p:ph type="sldNum" sz="quarter" idx="12"/>
          </p:nvPr>
        </p:nvSpPr>
        <p:spPr>
          <a:ln/>
        </p:spPr>
        <p:txBody>
          <a:bodyPr/>
          <a:lstStyle>
            <a:lvl1pPr>
              <a:defRPr/>
            </a:lvl1pPr>
          </a:lstStyle>
          <a:p>
            <a:fld id="{B810DF4F-147E-4E95-B6BF-302620CA26B0}" type="slidenum">
              <a:rPr lang="en-GB" altLang="en-US"/>
              <a:pPr/>
              <a:t>‹#›</a:t>
            </a:fld>
            <a:endParaRPr lang="en-GB" altLang="en-US"/>
          </a:p>
        </p:txBody>
      </p:sp>
    </p:spTree>
    <p:extLst>
      <p:ext uri="{BB962C8B-B14F-4D97-AF65-F5344CB8AC3E}">
        <p14:creationId xmlns:p14="http://schemas.microsoft.com/office/powerpoint/2010/main" val="144811630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Rectangle 4">
            <a:extLst>
              <a:ext uri="{FF2B5EF4-FFF2-40B4-BE49-F238E27FC236}">
                <a16:creationId xmlns:a16="http://schemas.microsoft.com/office/drawing/2014/main" id="{BDECCDD7-535E-0484-B163-796F2A817C82}"/>
              </a:ext>
            </a:extLst>
          </p:cNvPr>
          <p:cNvSpPr>
            <a:spLocks noGrp="1" noChangeArrowheads="1"/>
          </p:cNvSpPr>
          <p:nvPr>
            <p:ph type="dt" sz="half" idx="10"/>
          </p:nvPr>
        </p:nvSpPr>
        <p:spPr>
          <a:ln/>
        </p:spPr>
        <p:txBody>
          <a:bodyPr/>
          <a:lstStyle>
            <a:lvl1pPr>
              <a:defRPr/>
            </a:lvl1pPr>
          </a:lstStyle>
          <a:p>
            <a:pPr>
              <a:defRPr/>
            </a:pPr>
            <a:endParaRPr lang="en-GB"/>
          </a:p>
        </p:txBody>
      </p:sp>
      <p:sp>
        <p:nvSpPr>
          <p:cNvPr id="5" name="Rectangle 5">
            <a:extLst>
              <a:ext uri="{FF2B5EF4-FFF2-40B4-BE49-F238E27FC236}">
                <a16:creationId xmlns:a16="http://schemas.microsoft.com/office/drawing/2014/main" id="{2B34C652-040A-3C50-1717-3F14E721E355}"/>
              </a:ext>
            </a:extLst>
          </p:cNvPr>
          <p:cNvSpPr>
            <a:spLocks noGrp="1" noChangeArrowheads="1"/>
          </p:cNvSpPr>
          <p:nvPr>
            <p:ph type="ftr" sz="quarter" idx="11"/>
          </p:nvPr>
        </p:nvSpPr>
        <p:spPr>
          <a:ln/>
        </p:spPr>
        <p:txBody>
          <a:bodyPr/>
          <a:lstStyle>
            <a:lvl1pPr>
              <a:defRPr/>
            </a:lvl1pPr>
          </a:lstStyle>
          <a:p>
            <a:pPr>
              <a:defRPr/>
            </a:pPr>
            <a:endParaRPr lang="en-GB"/>
          </a:p>
        </p:txBody>
      </p:sp>
      <p:sp>
        <p:nvSpPr>
          <p:cNvPr id="6" name="Rectangle 6">
            <a:extLst>
              <a:ext uri="{FF2B5EF4-FFF2-40B4-BE49-F238E27FC236}">
                <a16:creationId xmlns:a16="http://schemas.microsoft.com/office/drawing/2014/main" id="{ADED112A-EA16-4E0F-B03A-D8403BEDDD8B}"/>
              </a:ext>
            </a:extLst>
          </p:cNvPr>
          <p:cNvSpPr>
            <a:spLocks noGrp="1" noChangeArrowheads="1"/>
          </p:cNvSpPr>
          <p:nvPr>
            <p:ph type="sldNum" sz="quarter" idx="12"/>
          </p:nvPr>
        </p:nvSpPr>
        <p:spPr>
          <a:ln/>
        </p:spPr>
        <p:txBody>
          <a:bodyPr/>
          <a:lstStyle>
            <a:lvl1pPr>
              <a:defRPr/>
            </a:lvl1pPr>
          </a:lstStyle>
          <a:p>
            <a:fld id="{6CB34046-55E2-4823-A09C-7556BF3C7231}" type="slidenum">
              <a:rPr lang="en-GB" altLang="en-US"/>
              <a:pPr/>
              <a:t>‹#›</a:t>
            </a:fld>
            <a:endParaRPr lang="en-GB" altLang="en-US"/>
          </a:p>
        </p:txBody>
      </p:sp>
    </p:spTree>
    <p:extLst>
      <p:ext uri="{BB962C8B-B14F-4D97-AF65-F5344CB8AC3E}">
        <p14:creationId xmlns:p14="http://schemas.microsoft.com/office/powerpoint/2010/main" val="379061540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GB"/>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Rectangle 4">
            <a:extLst>
              <a:ext uri="{FF2B5EF4-FFF2-40B4-BE49-F238E27FC236}">
                <a16:creationId xmlns:a16="http://schemas.microsoft.com/office/drawing/2014/main" id="{60571E6C-147B-D364-F1A9-EBBC670764E8}"/>
              </a:ext>
            </a:extLst>
          </p:cNvPr>
          <p:cNvSpPr>
            <a:spLocks noGrp="1" noChangeArrowheads="1"/>
          </p:cNvSpPr>
          <p:nvPr>
            <p:ph type="dt" sz="half" idx="10"/>
          </p:nvPr>
        </p:nvSpPr>
        <p:spPr>
          <a:ln/>
        </p:spPr>
        <p:txBody>
          <a:bodyPr/>
          <a:lstStyle>
            <a:lvl1pPr>
              <a:defRPr/>
            </a:lvl1pPr>
          </a:lstStyle>
          <a:p>
            <a:pPr>
              <a:defRPr/>
            </a:pPr>
            <a:endParaRPr lang="en-GB"/>
          </a:p>
        </p:txBody>
      </p:sp>
      <p:sp>
        <p:nvSpPr>
          <p:cNvPr id="5" name="Rectangle 5">
            <a:extLst>
              <a:ext uri="{FF2B5EF4-FFF2-40B4-BE49-F238E27FC236}">
                <a16:creationId xmlns:a16="http://schemas.microsoft.com/office/drawing/2014/main" id="{6A80B0F2-A8BE-690F-B7FF-D6A77A702102}"/>
              </a:ext>
            </a:extLst>
          </p:cNvPr>
          <p:cNvSpPr>
            <a:spLocks noGrp="1" noChangeArrowheads="1"/>
          </p:cNvSpPr>
          <p:nvPr>
            <p:ph type="ftr" sz="quarter" idx="11"/>
          </p:nvPr>
        </p:nvSpPr>
        <p:spPr>
          <a:ln/>
        </p:spPr>
        <p:txBody>
          <a:bodyPr/>
          <a:lstStyle>
            <a:lvl1pPr>
              <a:defRPr/>
            </a:lvl1pPr>
          </a:lstStyle>
          <a:p>
            <a:pPr>
              <a:defRPr/>
            </a:pPr>
            <a:endParaRPr lang="en-GB"/>
          </a:p>
        </p:txBody>
      </p:sp>
      <p:sp>
        <p:nvSpPr>
          <p:cNvPr id="6" name="Rectangle 6">
            <a:extLst>
              <a:ext uri="{FF2B5EF4-FFF2-40B4-BE49-F238E27FC236}">
                <a16:creationId xmlns:a16="http://schemas.microsoft.com/office/drawing/2014/main" id="{70D022F0-75F7-C9DB-5AFB-2C48C619391F}"/>
              </a:ext>
            </a:extLst>
          </p:cNvPr>
          <p:cNvSpPr>
            <a:spLocks noGrp="1" noChangeArrowheads="1"/>
          </p:cNvSpPr>
          <p:nvPr>
            <p:ph type="sldNum" sz="quarter" idx="12"/>
          </p:nvPr>
        </p:nvSpPr>
        <p:spPr>
          <a:ln/>
        </p:spPr>
        <p:txBody>
          <a:bodyPr/>
          <a:lstStyle>
            <a:lvl1pPr>
              <a:defRPr/>
            </a:lvl1pPr>
          </a:lstStyle>
          <a:p>
            <a:fld id="{002C7714-DF1B-4205-8074-6A6EF295A002}" type="slidenum">
              <a:rPr lang="en-GB" altLang="en-US"/>
              <a:pPr/>
              <a:t>‹#›</a:t>
            </a:fld>
            <a:endParaRPr lang="en-GB" altLang="en-US"/>
          </a:p>
        </p:txBody>
      </p:sp>
    </p:spTree>
    <p:extLst>
      <p:ext uri="{BB962C8B-B14F-4D97-AF65-F5344CB8AC3E}">
        <p14:creationId xmlns:p14="http://schemas.microsoft.com/office/powerpoint/2010/main" val="48957386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Content Placeholder 2"/>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Rectangle 4">
            <a:extLst>
              <a:ext uri="{FF2B5EF4-FFF2-40B4-BE49-F238E27FC236}">
                <a16:creationId xmlns:a16="http://schemas.microsoft.com/office/drawing/2014/main" id="{19F08D95-DF13-95EC-5355-052EAEA0C117}"/>
              </a:ext>
            </a:extLst>
          </p:cNvPr>
          <p:cNvSpPr>
            <a:spLocks noGrp="1" noChangeArrowheads="1"/>
          </p:cNvSpPr>
          <p:nvPr>
            <p:ph type="dt" sz="half" idx="10"/>
          </p:nvPr>
        </p:nvSpPr>
        <p:spPr>
          <a:ln/>
        </p:spPr>
        <p:txBody>
          <a:bodyPr/>
          <a:lstStyle>
            <a:lvl1pPr>
              <a:defRPr/>
            </a:lvl1pPr>
          </a:lstStyle>
          <a:p>
            <a:pPr>
              <a:defRPr/>
            </a:pPr>
            <a:endParaRPr lang="en-GB"/>
          </a:p>
        </p:txBody>
      </p:sp>
      <p:sp>
        <p:nvSpPr>
          <p:cNvPr id="5" name="Rectangle 5">
            <a:extLst>
              <a:ext uri="{FF2B5EF4-FFF2-40B4-BE49-F238E27FC236}">
                <a16:creationId xmlns:a16="http://schemas.microsoft.com/office/drawing/2014/main" id="{1A81F4E2-C639-5A4D-6A54-750A21D22509}"/>
              </a:ext>
            </a:extLst>
          </p:cNvPr>
          <p:cNvSpPr>
            <a:spLocks noGrp="1" noChangeArrowheads="1"/>
          </p:cNvSpPr>
          <p:nvPr>
            <p:ph type="ftr" sz="quarter" idx="11"/>
          </p:nvPr>
        </p:nvSpPr>
        <p:spPr>
          <a:ln/>
        </p:spPr>
        <p:txBody>
          <a:bodyPr/>
          <a:lstStyle>
            <a:lvl1pPr>
              <a:defRPr/>
            </a:lvl1pPr>
          </a:lstStyle>
          <a:p>
            <a:pPr>
              <a:defRPr/>
            </a:pPr>
            <a:endParaRPr lang="en-GB"/>
          </a:p>
        </p:txBody>
      </p:sp>
      <p:sp>
        <p:nvSpPr>
          <p:cNvPr id="6" name="Rectangle 6">
            <a:extLst>
              <a:ext uri="{FF2B5EF4-FFF2-40B4-BE49-F238E27FC236}">
                <a16:creationId xmlns:a16="http://schemas.microsoft.com/office/drawing/2014/main" id="{BC6BD50F-4178-7D68-133A-1B6CDD192267}"/>
              </a:ext>
            </a:extLst>
          </p:cNvPr>
          <p:cNvSpPr>
            <a:spLocks noGrp="1" noChangeArrowheads="1"/>
          </p:cNvSpPr>
          <p:nvPr>
            <p:ph type="sldNum" sz="quarter" idx="12"/>
          </p:nvPr>
        </p:nvSpPr>
        <p:spPr>
          <a:ln/>
        </p:spPr>
        <p:txBody>
          <a:bodyPr/>
          <a:lstStyle>
            <a:lvl1pPr>
              <a:defRPr/>
            </a:lvl1pPr>
          </a:lstStyle>
          <a:p>
            <a:fld id="{47A8B5E5-8A81-4ED9-A8A1-B2277A319364}" type="slidenum">
              <a:rPr lang="en-GB" altLang="en-US"/>
              <a:pPr/>
              <a:t>‹#›</a:t>
            </a:fld>
            <a:endParaRPr lang="en-GB" altLang="en-US"/>
          </a:p>
        </p:txBody>
      </p:sp>
    </p:spTree>
    <p:extLst>
      <p:ext uri="{BB962C8B-B14F-4D97-AF65-F5344CB8AC3E}">
        <p14:creationId xmlns:p14="http://schemas.microsoft.com/office/powerpoint/2010/main" val="361233243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GB"/>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GB"/>
              <a:t>Click to edit Master text styles</a:t>
            </a:r>
          </a:p>
        </p:txBody>
      </p:sp>
      <p:sp>
        <p:nvSpPr>
          <p:cNvPr id="4" name="Rectangle 4">
            <a:extLst>
              <a:ext uri="{FF2B5EF4-FFF2-40B4-BE49-F238E27FC236}">
                <a16:creationId xmlns:a16="http://schemas.microsoft.com/office/drawing/2014/main" id="{FA5FD33E-26C6-6DD0-330F-54C7D757A1B7}"/>
              </a:ext>
            </a:extLst>
          </p:cNvPr>
          <p:cNvSpPr>
            <a:spLocks noGrp="1" noChangeArrowheads="1"/>
          </p:cNvSpPr>
          <p:nvPr>
            <p:ph type="dt" sz="half" idx="10"/>
          </p:nvPr>
        </p:nvSpPr>
        <p:spPr>
          <a:ln/>
        </p:spPr>
        <p:txBody>
          <a:bodyPr/>
          <a:lstStyle>
            <a:lvl1pPr>
              <a:defRPr/>
            </a:lvl1pPr>
          </a:lstStyle>
          <a:p>
            <a:pPr>
              <a:defRPr/>
            </a:pPr>
            <a:endParaRPr lang="en-GB"/>
          </a:p>
        </p:txBody>
      </p:sp>
      <p:sp>
        <p:nvSpPr>
          <p:cNvPr id="5" name="Rectangle 5">
            <a:extLst>
              <a:ext uri="{FF2B5EF4-FFF2-40B4-BE49-F238E27FC236}">
                <a16:creationId xmlns:a16="http://schemas.microsoft.com/office/drawing/2014/main" id="{02D6EA06-C942-313E-0AE3-1E96CCD41AEF}"/>
              </a:ext>
            </a:extLst>
          </p:cNvPr>
          <p:cNvSpPr>
            <a:spLocks noGrp="1" noChangeArrowheads="1"/>
          </p:cNvSpPr>
          <p:nvPr>
            <p:ph type="ftr" sz="quarter" idx="11"/>
          </p:nvPr>
        </p:nvSpPr>
        <p:spPr>
          <a:ln/>
        </p:spPr>
        <p:txBody>
          <a:bodyPr/>
          <a:lstStyle>
            <a:lvl1pPr>
              <a:defRPr/>
            </a:lvl1pPr>
          </a:lstStyle>
          <a:p>
            <a:pPr>
              <a:defRPr/>
            </a:pPr>
            <a:endParaRPr lang="en-GB"/>
          </a:p>
        </p:txBody>
      </p:sp>
      <p:sp>
        <p:nvSpPr>
          <p:cNvPr id="6" name="Rectangle 6">
            <a:extLst>
              <a:ext uri="{FF2B5EF4-FFF2-40B4-BE49-F238E27FC236}">
                <a16:creationId xmlns:a16="http://schemas.microsoft.com/office/drawing/2014/main" id="{89C47890-6BB7-8D43-A270-7F982B82CFF3}"/>
              </a:ext>
            </a:extLst>
          </p:cNvPr>
          <p:cNvSpPr>
            <a:spLocks noGrp="1" noChangeArrowheads="1"/>
          </p:cNvSpPr>
          <p:nvPr>
            <p:ph type="sldNum" sz="quarter" idx="12"/>
          </p:nvPr>
        </p:nvSpPr>
        <p:spPr>
          <a:ln/>
        </p:spPr>
        <p:txBody>
          <a:bodyPr/>
          <a:lstStyle>
            <a:lvl1pPr>
              <a:defRPr/>
            </a:lvl1pPr>
          </a:lstStyle>
          <a:p>
            <a:fld id="{42E6EFEA-A45B-4B2B-8C2C-85FB240D88E1}" type="slidenum">
              <a:rPr lang="en-GB" altLang="en-US"/>
              <a:pPr/>
              <a:t>‹#›</a:t>
            </a:fld>
            <a:endParaRPr lang="en-GB" altLang="en-US"/>
          </a:p>
        </p:txBody>
      </p:sp>
    </p:spTree>
    <p:extLst>
      <p:ext uri="{BB962C8B-B14F-4D97-AF65-F5344CB8AC3E}">
        <p14:creationId xmlns:p14="http://schemas.microsoft.com/office/powerpoint/2010/main" val="262735942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Rectangle 4">
            <a:extLst>
              <a:ext uri="{FF2B5EF4-FFF2-40B4-BE49-F238E27FC236}">
                <a16:creationId xmlns:a16="http://schemas.microsoft.com/office/drawing/2014/main" id="{C8AFDC61-F9B9-EBBE-A28F-A9C321D7153A}"/>
              </a:ext>
            </a:extLst>
          </p:cNvPr>
          <p:cNvSpPr>
            <a:spLocks noGrp="1" noChangeArrowheads="1"/>
          </p:cNvSpPr>
          <p:nvPr>
            <p:ph type="dt" sz="half" idx="10"/>
          </p:nvPr>
        </p:nvSpPr>
        <p:spPr>
          <a:ln/>
        </p:spPr>
        <p:txBody>
          <a:bodyPr/>
          <a:lstStyle>
            <a:lvl1pPr>
              <a:defRPr/>
            </a:lvl1pPr>
          </a:lstStyle>
          <a:p>
            <a:pPr>
              <a:defRPr/>
            </a:pPr>
            <a:endParaRPr lang="en-GB"/>
          </a:p>
        </p:txBody>
      </p:sp>
      <p:sp>
        <p:nvSpPr>
          <p:cNvPr id="6" name="Rectangle 5">
            <a:extLst>
              <a:ext uri="{FF2B5EF4-FFF2-40B4-BE49-F238E27FC236}">
                <a16:creationId xmlns:a16="http://schemas.microsoft.com/office/drawing/2014/main" id="{BCF3AAFF-EF12-633B-7DBE-905A307CAC49}"/>
              </a:ext>
            </a:extLst>
          </p:cNvPr>
          <p:cNvSpPr>
            <a:spLocks noGrp="1" noChangeArrowheads="1"/>
          </p:cNvSpPr>
          <p:nvPr>
            <p:ph type="ftr" sz="quarter" idx="11"/>
          </p:nvPr>
        </p:nvSpPr>
        <p:spPr>
          <a:ln/>
        </p:spPr>
        <p:txBody>
          <a:bodyPr/>
          <a:lstStyle>
            <a:lvl1pPr>
              <a:defRPr/>
            </a:lvl1pPr>
          </a:lstStyle>
          <a:p>
            <a:pPr>
              <a:defRPr/>
            </a:pPr>
            <a:endParaRPr lang="en-GB"/>
          </a:p>
        </p:txBody>
      </p:sp>
      <p:sp>
        <p:nvSpPr>
          <p:cNvPr id="7" name="Rectangle 6">
            <a:extLst>
              <a:ext uri="{FF2B5EF4-FFF2-40B4-BE49-F238E27FC236}">
                <a16:creationId xmlns:a16="http://schemas.microsoft.com/office/drawing/2014/main" id="{D1EDAE83-3CBB-6496-95ED-5E1DB0503565}"/>
              </a:ext>
            </a:extLst>
          </p:cNvPr>
          <p:cNvSpPr>
            <a:spLocks noGrp="1" noChangeArrowheads="1"/>
          </p:cNvSpPr>
          <p:nvPr>
            <p:ph type="sldNum" sz="quarter" idx="12"/>
          </p:nvPr>
        </p:nvSpPr>
        <p:spPr>
          <a:ln/>
        </p:spPr>
        <p:txBody>
          <a:bodyPr/>
          <a:lstStyle>
            <a:lvl1pPr>
              <a:defRPr/>
            </a:lvl1pPr>
          </a:lstStyle>
          <a:p>
            <a:fld id="{A6F48EED-4C22-4372-98C4-D665F36CA700}" type="slidenum">
              <a:rPr lang="en-GB" altLang="en-US"/>
              <a:pPr/>
              <a:t>‹#›</a:t>
            </a:fld>
            <a:endParaRPr lang="en-GB" altLang="en-US"/>
          </a:p>
        </p:txBody>
      </p:sp>
    </p:spTree>
    <p:extLst>
      <p:ext uri="{BB962C8B-B14F-4D97-AF65-F5344CB8AC3E}">
        <p14:creationId xmlns:p14="http://schemas.microsoft.com/office/powerpoint/2010/main" val="371477691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GB"/>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Rectangle 4">
            <a:extLst>
              <a:ext uri="{FF2B5EF4-FFF2-40B4-BE49-F238E27FC236}">
                <a16:creationId xmlns:a16="http://schemas.microsoft.com/office/drawing/2014/main" id="{BA5A835C-0188-5060-D3BA-739A228A1418}"/>
              </a:ext>
            </a:extLst>
          </p:cNvPr>
          <p:cNvSpPr>
            <a:spLocks noGrp="1" noChangeArrowheads="1"/>
          </p:cNvSpPr>
          <p:nvPr>
            <p:ph type="dt" sz="half" idx="10"/>
          </p:nvPr>
        </p:nvSpPr>
        <p:spPr>
          <a:ln/>
        </p:spPr>
        <p:txBody>
          <a:bodyPr/>
          <a:lstStyle>
            <a:lvl1pPr>
              <a:defRPr/>
            </a:lvl1pPr>
          </a:lstStyle>
          <a:p>
            <a:pPr>
              <a:defRPr/>
            </a:pPr>
            <a:endParaRPr lang="en-GB"/>
          </a:p>
        </p:txBody>
      </p:sp>
      <p:sp>
        <p:nvSpPr>
          <p:cNvPr id="8" name="Rectangle 5">
            <a:extLst>
              <a:ext uri="{FF2B5EF4-FFF2-40B4-BE49-F238E27FC236}">
                <a16:creationId xmlns:a16="http://schemas.microsoft.com/office/drawing/2014/main" id="{BFD4CFFF-9829-F315-F0E9-57D818174D07}"/>
              </a:ext>
            </a:extLst>
          </p:cNvPr>
          <p:cNvSpPr>
            <a:spLocks noGrp="1" noChangeArrowheads="1"/>
          </p:cNvSpPr>
          <p:nvPr>
            <p:ph type="ftr" sz="quarter" idx="11"/>
          </p:nvPr>
        </p:nvSpPr>
        <p:spPr>
          <a:ln/>
        </p:spPr>
        <p:txBody>
          <a:bodyPr/>
          <a:lstStyle>
            <a:lvl1pPr>
              <a:defRPr/>
            </a:lvl1pPr>
          </a:lstStyle>
          <a:p>
            <a:pPr>
              <a:defRPr/>
            </a:pPr>
            <a:endParaRPr lang="en-GB"/>
          </a:p>
        </p:txBody>
      </p:sp>
      <p:sp>
        <p:nvSpPr>
          <p:cNvPr id="9" name="Rectangle 6">
            <a:extLst>
              <a:ext uri="{FF2B5EF4-FFF2-40B4-BE49-F238E27FC236}">
                <a16:creationId xmlns:a16="http://schemas.microsoft.com/office/drawing/2014/main" id="{C5F2E697-92C1-D60D-9719-288AEEE1F264}"/>
              </a:ext>
            </a:extLst>
          </p:cNvPr>
          <p:cNvSpPr>
            <a:spLocks noGrp="1" noChangeArrowheads="1"/>
          </p:cNvSpPr>
          <p:nvPr>
            <p:ph type="sldNum" sz="quarter" idx="12"/>
          </p:nvPr>
        </p:nvSpPr>
        <p:spPr>
          <a:ln/>
        </p:spPr>
        <p:txBody>
          <a:bodyPr/>
          <a:lstStyle>
            <a:lvl1pPr>
              <a:defRPr/>
            </a:lvl1pPr>
          </a:lstStyle>
          <a:p>
            <a:fld id="{FAEC202C-ADCD-4F81-BE2B-438254CB9DD6}" type="slidenum">
              <a:rPr lang="en-GB" altLang="en-US"/>
              <a:pPr/>
              <a:t>‹#›</a:t>
            </a:fld>
            <a:endParaRPr lang="en-GB" altLang="en-US"/>
          </a:p>
        </p:txBody>
      </p:sp>
    </p:spTree>
    <p:extLst>
      <p:ext uri="{BB962C8B-B14F-4D97-AF65-F5344CB8AC3E}">
        <p14:creationId xmlns:p14="http://schemas.microsoft.com/office/powerpoint/2010/main" val="407363314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Rectangle 4">
            <a:extLst>
              <a:ext uri="{FF2B5EF4-FFF2-40B4-BE49-F238E27FC236}">
                <a16:creationId xmlns:a16="http://schemas.microsoft.com/office/drawing/2014/main" id="{9F7BF36A-580C-CD5C-053E-049AA7F0D43B}"/>
              </a:ext>
            </a:extLst>
          </p:cNvPr>
          <p:cNvSpPr>
            <a:spLocks noGrp="1" noChangeArrowheads="1"/>
          </p:cNvSpPr>
          <p:nvPr>
            <p:ph type="dt" sz="half" idx="10"/>
          </p:nvPr>
        </p:nvSpPr>
        <p:spPr>
          <a:ln/>
        </p:spPr>
        <p:txBody>
          <a:bodyPr/>
          <a:lstStyle>
            <a:lvl1pPr>
              <a:defRPr/>
            </a:lvl1pPr>
          </a:lstStyle>
          <a:p>
            <a:pPr>
              <a:defRPr/>
            </a:pPr>
            <a:endParaRPr lang="en-GB"/>
          </a:p>
        </p:txBody>
      </p:sp>
      <p:sp>
        <p:nvSpPr>
          <p:cNvPr id="4" name="Rectangle 5">
            <a:extLst>
              <a:ext uri="{FF2B5EF4-FFF2-40B4-BE49-F238E27FC236}">
                <a16:creationId xmlns:a16="http://schemas.microsoft.com/office/drawing/2014/main" id="{AFCC0E08-40E4-FFF2-7F57-9DE4EAD0BC05}"/>
              </a:ext>
            </a:extLst>
          </p:cNvPr>
          <p:cNvSpPr>
            <a:spLocks noGrp="1" noChangeArrowheads="1"/>
          </p:cNvSpPr>
          <p:nvPr>
            <p:ph type="ftr" sz="quarter" idx="11"/>
          </p:nvPr>
        </p:nvSpPr>
        <p:spPr>
          <a:ln/>
        </p:spPr>
        <p:txBody>
          <a:bodyPr/>
          <a:lstStyle>
            <a:lvl1pPr>
              <a:defRPr/>
            </a:lvl1pPr>
          </a:lstStyle>
          <a:p>
            <a:pPr>
              <a:defRPr/>
            </a:pPr>
            <a:endParaRPr lang="en-GB"/>
          </a:p>
        </p:txBody>
      </p:sp>
      <p:sp>
        <p:nvSpPr>
          <p:cNvPr id="5" name="Rectangle 6">
            <a:extLst>
              <a:ext uri="{FF2B5EF4-FFF2-40B4-BE49-F238E27FC236}">
                <a16:creationId xmlns:a16="http://schemas.microsoft.com/office/drawing/2014/main" id="{9DF2F4D2-2B69-23AA-2197-BCF0DC766BCE}"/>
              </a:ext>
            </a:extLst>
          </p:cNvPr>
          <p:cNvSpPr>
            <a:spLocks noGrp="1" noChangeArrowheads="1"/>
          </p:cNvSpPr>
          <p:nvPr>
            <p:ph type="sldNum" sz="quarter" idx="12"/>
          </p:nvPr>
        </p:nvSpPr>
        <p:spPr>
          <a:ln/>
        </p:spPr>
        <p:txBody>
          <a:bodyPr/>
          <a:lstStyle>
            <a:lvl1pPr>
              <a:defRPr/>
            </a:lvl1pPr>
          </a:lstStyle>
          <a:p>
            <a:fld id="{4F24BB28-F3BF-430F-B56D-1E3B18BA0DAF}" type="slidenum">
              <a:rPr lang="en-GB" altLang="en-US"/>
              <a:pPr/>
              <a:t>‹#›</a:t>
            </a:fld>
            <a:endParaRPr lang="en-GB" altLang="en-US"/>
          </a:p>
        </p:txBody>
      </p:sp>
    </p:spTree>
    <p:extLst>
      <p:ext uri="{BB962C8B-B14F-4D97-AF65-F5344CB8AC3E}">
        <p14:creationId xmlns:p14="http://schemas.microsoft.com/office/powerpoint/2010/main" val="168640658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20794D3A-0D5D-9438-A187-3F975CBF1C0F}"/>
              </a:ext>
            </a:extLst>
          </p:cNvPr>
          <p:cNvSpPr>
            <a:spLocks noGrp="1" noChangeArrowheads="1"/>
          </p:cNvSpPr>
          <p:nvPr>
            <p:ph type="dt" sz="half" idx="10"/>
          </p:nvPr>
        </p:nvSpPr>
        <p:spPr>
          <a:ln/>
        </p:spPr>
        <p:txBody>
          <a:bodyPr/>
          <a:lstStyle>
            <a:lvl1pPr>
              <a:defRPr/>
            </a:lvl1pPr>
          </a:lstStyle>
          <a:p>
            <a:pPr>
              <a:defRPr/>
            </a:pPr>
            <a:endParaRPr lang="en-GB"/>
          </a:p>
        </p:txBody>
      </p:sp>
      <p:sp>
        <p:nvSpPr>
          <p:cNvPr id="3" name="Rectangle 5">
            <a:extLst>
              <a:ext uri="{FF2B5EF4-FFF2-40B4-BE49-F238E27FC236}">
                <a16:creationId xmlns:a16="http://schemas.microsoft.com/office/drawing/2014/main" id="{7AE98141-1837-2544-F109-129D5F3E66E1}"/>
              </a:ext>
            </a:extLst>
          </p:cNvPr>
          <p:cNvSpPr>
            <a:spLocks noGrp="1" noChangeArrowheads="1"/>
          </p:cNvSpPr>
          <p:nvPr>
            <p:ph type="ftr" sz="quarter" idx="11"/>
          </p:nvPr>
        </p:nvSpPr>
        <p:spPr>
          <a:ln/>
        </p:spPr>
        <p:txBody>
          <a:bodyPr/>
          <a:lstStyle>
            <a:lvl1pPr>
              <a:defRPr/>
            </a:lvl1pPr>
          </a:lstStyle>
          <a:p>
            <a:pPr>
              <a:defRPr/>
            </a:pPr>
            <a:endParaRPr lang="en-GB"/>
          </a:p>
        </p:txBody>
      </p:sp>
      <p:sp>
        <p:nvSpPr>
          <p:cNvPr id="4" name="Rectangle 6">
            <a:extLst>
              <a:ext uri="{FF2B5EF4-FFF2-40B4-BE49-F238E27FC236}">
                <a16:creationId xmlns:a16="http://schemas.microsoft.com/office/drawing/2014/main" id="{5E1E4C6C-A6CC-06EB-25D4-59536C981307}"/>
              </a:ext>
            </a:extLst>
          </p:cNvPr>
          <p:cNvSpPr>
            <a:spLocks noGrp="1" noChangeArrowheads="1"/>
          </p:cNvSpPr>
          <p:nvPr>
            <p:ph type="sldNum" sz="quarter" idx="12"/>
          </p:nvPr>
        </p:nvSpPr>
        <p:spPr>
          <a:ln/>
        </p:spPr>
        <p:txBody>
          <a:bodyPr/>
          <a:lstStyle>
            <a:lvl1pPr>
              <a:defRPr/>
            </a:lvl1pPr>
          </a:lstStyle>
          <a:p>
            <a:fld id="{B403652B-A467-4CD4-95A3-01B698957352}" type="slidenum">
              <a:rPr lang="en-GB" altLang="en-US"/>
              <a:pPr/>
              <a:t>‹#›</a:t>
            </a:fld>
            <a:endParaRPr lang="en-GB" altLang="en-US"/>
          </a:p>
        </p:txBody>
      </p:sp>
    </p:spTree>
    <p:extLst>
      <p:ext uri="{BB962C8B-B14F-4D97-AF65-F5344CB8AC3E}">
        <p14:creationId xmlns:p14="http://schemas.microsoft.com/office/powerpoint/2010/main" val="225430217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GB"/>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5" name="Rectangle 4">
            <a:extLst>
              <a:ext uri="{FF2B5EF4-FFF2-40B4-BE49-F238E27FC236}">
                <a16:creationId xmlns:a16="http://schemas.microsoft.com/office/drawing/2014/main" id="{55938ACA-DCCE-4ED0-16E0-417A6CD50DEB}"/>
              </a:ext>
            </a:extLst>
          </p:cNvPr>
          <p:cNvSpPr>
            <a:spLocks noGrp="1" noChangeArrowheads="1"/>
          </p:cNvSpPr>
          <p:nvPr>
            <p:ph type="dt" sz="half" idx="10"/>
          </p:nvPr>
        </p:nvSpPr>
        <p:spPr>
          <a:ln/>
        </p:spPr>
        <p:txBody>
          <a:bodyPr/>
          <a:lstStyle>
            <a:lvl1pPr>
              <a:defRPr/>
            </a:lvl1pPr>
          </a:lstStyle>
          <a:p>
            <a:pPr>
              <a:defRPr/>
            </a:pPr>
            <a:endParaRPr lang="en-GB"/>
          </a:p>
        </p:txBody>
      </p:sp>
      <p:sp>
        <p:nvSpPr>
          <p:cNvPr id="6" name="Rectangle 5">
            <a:extLst>
              <a:ext uri="{FF2B5EF4-FFF2-40B4-BE49-F238E27FC236}">
                <a16:creationId xmlns:a16="http://schemas.microsoft.com/office/drawing/2014/main" id="{3A05D317-4CA4-507A-BFEE-515EE4B2D2FB}"/>
              </a:ext>
            </a:extLst>
          </p:cNvPr>
          <p:cNvSpPr>
            <a:spLocks noGrp="1" noChangeArrowheads="1"/>
          </p:cNvSpPr>
          <p:nvPr>
            <p:ph type="ftr" sz="quarter" idx="11"/>
          </p:nvPr>
        </p:nvSpPr>
        <p:spPr>
          <a:ln/>
        </p:spPr>
        <p:txBody>
          <a:bodyPr/>
          <a:lstStyle>
            <a:lvl1pPr>
              <a:defRPr/>
            </a:lvl1pPr>
          </a:lstStyle>
          <a:p>
            <a:pPr>
              <a:defRPr/>
            </a:pPr>
            <a:endParaRPr lang="en-GB"/>
          </a:p>
        </p:txBody>
      </p:sp>
      <p:sp>
        <p:nvSpPr>
          <p:cNvPr id="7" name="Rectangle 6">
            <a:extLst>
              <a:ext uri="{FF2B5EF4-FFF2-40B4-BE49-F238E27FC236}">
                <a16:creationId xmlns:a16="http://schemas.microsoft.com/office/drawing/2014/main" id="{174EBBAB-3F3D-7904-AAAF-6BA40C9A5D1F}"/>
              </a:ext>
            </a:extLst>
          </p:cNvPr>
          <p:cNvSpPr>
            <a:spLocks noGrp="1" noChangeArrowheads="1"/>
          </p:cNvSpPr>
          <p:nvPr>
            <p:ph type="sldNum" sz="quarter" idx="12"/>
          </p:nvPr>
        </p:nvSpPr>
        <p:spPr>
          <a:ln/>
        </p:spPr>
        <p:txBody>
          <a:bodyPr/>
          <a:lstStyle>
            <a:lvl1pPr>
              <a:defRPr/>
            </a:lvl1pPr>
          </a:lstStyle>
          <a:p>
            <a:fld id="{4904F033-7542-4078-A7BE-8F1DBE042BC7}" type="slidenum">
              <a:rPr lang="en-GB" altLang="en-US"/>
              <a:pPr/>
              <a:t>‹#›</a:t>
            </a:fld>
            <a:endParaRPr lang="en-GB" altLang="en-US"/>
          </a:p>
        </p:txBody>
      </p:sp>
    </p:spTree>
    <p:extLst>
      <p:ext uri="{BB962C8B-B14F-4D97-AF65-F5344CB8AC3E}">
        <p14:creationId xmlns:p14="http://schemas.microsoft.com/office/powerpoint/2010/main" val="203995280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GB"/>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5" name="Rectangle 4">
            <a:extLst>
              <a:ext uri="{FF2B5EF4-FFF2-40B4-BE49-F238E27FC236}">
                <a16:creationId xmlns:a16="http://schemas.microsoft.com/office/drawing/2014/main" id="{A677FFF3-1250-A1BB-E1F5-4F6BE16E022F}"/>
              </a:ext>
            </a:extLst>
          </p:cNvPr>
          <p:cNvSpPr>
            <a:spLocks noGrp="1" noChangeArrowheads="1"/>
          </p:cNvSpPr>
          <p:nvPr>
            <p:ph type="dt" sz="half" idx="10"/>
          </p:nvPr>
        </p:nvSpPr>
        <p:spPr>
          <a:ln/>
        </p:spPr>
        <p:txBody>
          <a:bodyPr/>
          <a:lstStyle>
            <a:lvl1pPr>
              <a:defRPr/>
            </a:lvl1pPr>
          </a:lstStyle>
          <a:p>
            <a:pPr>
              <a:defRPr/>
            </a:pPr>
            <a:endParaRPr lang="en-GB"/>
          </a:p>
        </p:txBody>
      </p:sp>
      <p:sp>
        <p:nvSpPr>
          <p:cNvPr id="6" name="Rectangle 5">
            <a:extLst>
              <a:ext uri="{FF2B5EF4-FFF2-40B4-BE49-F238E27FC236}">
                <a16:creationId xmlns:a16="http://schemas.microsoft.com/office/drawing/2014/main" id="{256CABA2-0ED8-9334-68AA-02690E4F5DB2}"/>
              </a:ext>
            </a:extLst>
          </p:cNvPr>
          <p:cNvSpPr>
            <a:spLocks noGrp="1" noChangeArrowheads="1"/>
          </p:cNvSpPr>
          <p:nvPr>
            <p:ph type="ftr" sz="quarter" idx="11"/>
          </p:nvPr>
        </p:nvSpPr>
        <p:spPr>
          <a:ln/>
        </p:spPr>
        <p:txBody>
          <a:bodyPr/>
          <a:lstStyle>
            <a:lvl1pPr>
              <a:defRPr/>
            </a:lvl1pPr>
          </a:lstStyle>
          <a:p>
            <a:pPr>
              <a:defRPr/>
            </a:pPr>
            <a:endParaRPr lang="en-GB"/>
          </a:p>
        </p:txBody>
      </p:sp>
      <p:sp>
        <p:nvSpPr>
          <p:cNvPr id="7" name="Rectangle 6">
            <a:extLst>
              <a:ext uri="{FF2B5EF4-FFF2-40B4-BE49-F238E27FC236}">
                <a16:creationId xmlns:a16="http://schemas.microsoft.com/office/drawing/2014/main" id="{ED0F6185-C3F8-D1CB-79AF-18B0803B4442}"/>
              </a:ext>
            </a:extLst>
          </p:cNvPr>
          <p:cNvSpPr>
            <a:spLocks noGrp="1" noChangeArrowheads="1"/>
          </p:cNvSpPr>
          <p:nvPr>
            <p:ph type="sldNum" sz="quarter" idx="12"/>
          </p:nvPr>
        </p:nvSpPr>
        <p:spPr>
          <a:ln/>
        </p:spPr>
        <p:txBody>
          <a:bodyPr/>
          <a:lstStyle>
            <a:lvl1pPr>
              <a:defRPr/>
            </a:lvl1pPr>
          </a:lstStyle>
          <a:p>
            <a:fld id="{9847F13D-03DE-448E-AB2C-E37676CEDA86}" type="slidenum">
              <a:rPr lang="en-GB" altLang="en-US"/>
              <a:pPr/>
              <a:t>‹#›</a:t>
            </a:fld>
            <a:endParaRPr lang="en-GB" altLang="en-US"/>
          </a:p>
        </p:txBody>
      </p:sp>
    </p:spTree>
    <p:extLst>
      <p:ext uri="{BB962C8B-B14F-4D97-AF65-F5344CB8AC3E}">
        <p14:creationId xmlns:p14="http://schemas.microsoft.com/office/powerpoint/2010/main" val="140772110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a:extLst>
              <a:ext uri="{FF2B5EF4-FFF2-40B4-BE49-F238E27FC236}">
                <a16:creationId xmlns:a16="http://schemas.microsoft.com/office/drawing/2014/main" id="{0126BE69-F809-A961-DAF4-BE1989E78A4D}"/>
              </a:ext>
            </a:extLst>
          </p:cNvPr>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GB" altLang="en-US"/>
              <a:t>Click to edit Master title style</a:t>
            </a:r>
          </a:p>
        </p:txBody>
      </p:sp>
      <p:sp>
        <p:nvSpPr>
          <p:cNvPr id="1027" name="Rectangle 3">
            <a:extLst>
              <a:ext uri="{FF2B5EF4-FFF2-40B4-BE49-F238E27FC236}">
                <a16:creationId xmlns:a16="http://schemas.microsoft.com/office/drawing/2014/main" id="{58FD654E-22A0-2BB0-ABD6-C59D4C7D04B7}"/>
              </a:ext>
            </a:extLst>
          </p:cNvPr>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GB" altLang="en-US"/>
              <a:t>Click to edit Master text styles</a:t>
            </a:r>
          </a:p>
          <a:p>
            <a:pPr lvl="1"/>
            <a:r>
              <a:rPr lang="en-GB" altLang="en-US"/>
              <a:t>Second level</a:t>
            </a:r>
          </a:p>
          <a:p>
            <a:pPr lvl="2"/>
            <a:r>
              <a:rPr lang="en-GB" altLang="en-US"/>
              <a:t>Third level</a:t>
            </a:r>
          </a:p>
          <a:p>
            <a:pPr lvl="3"/>
            <a:r>
              <a:rPr lang="en-GB" altLang="en-US"/>
              <a:t>Fourth level</a:t>
            </a:r>
          </a:p>
          <a:p>
            <a:pPr lvl="4"/>
            <a:r>
              <a:rPr lang="en-GB" altLang="en-US"/>
              <a:t>Fifth level</a:t>
            </a:r>
          </a:p>
        </p:txBody>
      </p:sp>
      <p:sp>
        <p:nvSpPr>
          <p:cNvPr id="1028" name="Rectangle 4">
            <a:extLst>
              <a:ext uri="{FF2B5EF4-FFF2-40B4-BE49-F238E27FC236}">
                <a16:creationId xmlns:a16="http://schemas.microsoft.com/office/drawing/2014/main" id="{9F797BBF-5DB0-DDEA-C215-2A4D51BAF751}"/>
              </a:ext>
            </a:extLst>
          </p:cNvPr>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Arial" charset="0"/>
                <a:ea typeface="+mn-ea"/>
              </a:defRPr>
            </a:lvl1pPr>
          </a:lstStyle>
          <a:p>
            <a:pPr>
              <a:defRPr/>
            </a:pPr>
            <a:endParaRPr lang="en-GB"/>
          </a:p>
        </p:txBody>
      </p:sp>
      <p:sp>
        <p:nvSpPr>
          <p:cNvPr id="1029" name="Rectangle 5">
            <a:extLst>
              <a:ext uri="{FF2B5EF4-FFF2-40B4-BE49-F238E27FC236}">
                <a16:creationId xmlns:a16="http://schemas.microsoft.com/office/drawing/2014/main" id="{772343F3-B690-0481-5523-7093F146C08C}"/>
              </a:ext>
            </a:extLst>
          </p:cNvPr>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Arial" charset="0"/>
                <a:ea typeface="+mn-ea"/>
              </a:defRPr>
            </a:lvl1pPr>
          </a:lstStyle>
          <a:p>
            <a:pPr>
              <a:defRPr/>
            </a:pPr>
            <a:endParaRPr lang="en-GB"/>
          </a:p>
        </p:txBody>
      </p:sp>
      <p:sp>
        <p:nvSpPr>
          <p:cNvPr id="1030" name="Rectangle 6">
            <a:extLst>
              <a:ext uri="{FF2B5EF4-FFF2-40B4-BE49-F238E27FC236}">
                <a16:creationId xmlns:a16="http://schemas.microsoft.com/office/drawing/2014/main" id="{099F3D45-8BA0-16F3-F8AD-23AC34BF27D9}"/>
              </a:ext>
            </a:extLst>
          </p:cNvPr>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fld id="{5FD5D67C-3A20-4DBD-BE30-8F1896936E9B}" type="slidenum">
              <a:rPr lang="en-GB" altLang="en-US"/>
              <a:pPr/>
              <a:t>‹#›</a:t>
            </a:fld>
            <a:endParaRPr lang="en-GB"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4400">
          <a:solidFill>
            <a:schemeClr val="tx2"/>
          </a:solidFill>
          <a:latin typeface="+mj-lt"/>
          <a:ea typeface="ＭＳ Ｐゴシック" charset="-128"/>
          <a:cs typeface="+mj-cs"/>
        </a:defRPr>
      </a:lvl1pPr>
      <a:lvl2pPr algn="ctr" rtl="0" eaLnBrk="0" fontAlgn="base" hangingPunct="0">
        <a:spcBef>
          <a:spcPct val="0"/>
        </a:spcBef>
        <a:spcAft>
          <a:spcPct val="0"/>
        </a:spcAft>
        <a:defRPr sz="4400">
          <a:solidFill>
            <a:schemeClr val="tx2"/>
          </a:solidFill>
          <a:latin typeface="Arial" charset="0"/>
          <a:ea typeface="ＭＳ Ｐゴシック" charset="-128"/>
        </a:defRPr>
      </a:lvl2pPr>
      <a:lvl3pPr algn="ctr" rtl="0" eaLnBrk="0" fontAlgn="base" hangingPunct="0">
        <a:spcBef>
          <a:spcPct val="0"/>
        </a:spcBef>
        <a:spcAft>
          <a:spcPct val="0"/>
        </a:spcAft>
        <a:defRPr sz="4400">
          <a:solidFill>
            <a:schemeClr val="tx2"/>
          </a:solidFill>
          <a:latin typeface="Arial" charset="0"/>
          <a:ea typeface="ＭＳ Ｐゴシック" charset="-128"/>
        </a:defRPr>
      </a:lvl3pPr>
      <a:lvl4pPr algn="ctr" rtl="0" eaLnBrk="0" fontAlgn="base" hangingPunct="0">
        <a:spcBef>
          <a:spcPct val="0"/>
        </a:spcBef>
        <a:spcAft>
          <a:spcPct val="0"/>
        </a:spcAft>
        <a:defRPr sz="4400">
          <a:solidFill>
            <a:schemeClr val="tx2"/>
          </a:solidFill>
          <a:latin typeface="Arial" charset="0"/>
          <a:ea typeface="ＭＳ Ｐゴシック" charset="-128"/>
        </a:defRPr>
      </a:lvl4pPr>
      <a:lvl5pPr algn="ctr" rtl="0" eaLnBrk="0" fontAlgn="base" hangingPunct="0">
        <a:spcBef>
          <a:spcPct val="0"/>
        </a:spcBef>
        <a:spcAft>
          <a:spcPct val="0"/>
        </a:spcAft>
        <a:defRPr sz="4400">
          <a:solidFill>
            <a:schemeClr val="tx2"/>
          </a:solidFill>
          <a:latin typeface="Arial" charset="0"/>
          <a:ea typeface="ＭＳ Ｐゴシック" charset="-128"/>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charset="-128"/>
          <a:cs typeface="+mn-cs"/>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charset="-128"/>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charset="-128"/>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charset="-128"/>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charset="-128"/>
        </a:defRPr>
      </a:lvl5pPr>
      <a:lvl6pPr marL="2514600" indent="-228600" algn="l" rtl="0" fontAlgn="base">
        <a:spcBef>
          <a:spcPct val="20000"/>
        </a:spcBef>
        <a:spcAft>
          <a:spcPct val="0"/>
        </a:spcAft>
        <a:buChar char="»"/>
        <a:defRPr sz="2000">
          <a:solidFill>
            <a:schemeClr val="tx1"/>
          </a:solidFill>
          <a:latin typeface="+mn-lt"/>
          <a:ea typeface="ＭＳ Ｐゴシック" charset="-128"/>
        </a:defRPr>
      </a:lvl6pPr>
      <a:lvl7pPr marL="2971800" indent="-228600" algn="l" rtl="0" fontAlgn="base">
        <a:spcBef>
          <a:spcPct val="20000"/>
        </a:spcBef>
        <a:spcAft>
          <a:spcPct val="0"/>
        </a:spcAft>
        <a:buChar char="»"/>
        <a:defRPr sz="2000">
          <a:solidFill>
            <a:schemeClr val="tx1"/>
          </a:solidFill>
          <a:latin typeface="+mn-lt"/>
          <a:ea typeface="ＭＳ Ｐゴシック" charset="-128"/>
        </a:defRPr>
      </a:lvl7pPr>
      <a:lvl8pPr marL="3429000" indent="-228600" algn="l" rtl="0" fontAlgn="base">
        <a:spcBef>
          <a:spcPct val="20000"/>
        </a:spcBef>
        <a:spcAft>
          <a:spcPct val="0"/>
        </a:spcAft>
        <a:buChar char="»"/>
        <a:defRPr sz="2000">
          <a:solidFill>
            <a:schemeClr val="tx1"/>
          </a:solidFill>
          <a:latin typeface="+mn-lt"/>
          <a:ea typeface="ＭＳ Ｐゴシック" charset="-128"/>
        </a:defRPr>
      </a:lvl8pPr>
      <a:lvl9pPr marL="3886200" indent="-228600" algn="l" rtl="0" fontAlgn="base">
        <a:spcBef>
          <a:spcPct val="20000"/>
        </a:spcBef>
        <a:spcAft>
          <a:spcPct val="0"/>
        </a:spcAft>
        <a:buChar char="»"/>
        <a:defRPr sz="2000">
          <a:solidFill>
            <a:schemeClr val="tx1"/>
          </a:solidFill>
          <a:latin typeface="+mn-lt"/>
          <a:ea typeface="ＭＳ Ｐゴシック"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hyperlink" Target="http://www.youtube.com/watch?v=4uj6Vp-KFS4" TargetMode="External"/><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image" Target="../media/image7.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a:extLst>
              <a:ext uri="{FF2B5EF4-FFF2-40B4-BE49-F238E27FC236}">
                <a16:creationId xmlns:a16="http://schemas.microsoft.com/office/drawing/2014/main" id="{6F288353-7545-06ED-102A-53CF82C05E41}"/>
              </a:ext>
            </a:extLst>
          </p:cNvPr>
          <p:cNvSpPr>
            <a:spLocks noGrp="1" noChangeArrowheads="1"/>
          </p:cNvSpPr>
          <p:nvPr>
            <p:ph type="title"/>
          </p:nvPr>
        </p:nvSpPr>
        <p:spPr/>
        <p:txBody>
          <a:bodyPr/>
          <a:lstStyle/>
          <a:p>
            <a:pPr eaLnBrk="1" hangingPunct="1"/>
            <a:r>
              <a:rPr lang="en-GB" altLang="en-US">
                <a:ea typeface="ＭＳ Ｐゴシック" panose="020B0600070205080204" pitchFamily="34" charset="-128"/>
              </a:rPr>
              <a:t>How would you behave if….</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a:extLst>
              <a:ext uri="{FF2B5EF4-FFF2-40B4-BE49-F238E27FC236}">
                <a16:creationId xmlns:a16="http://schemas.microsoft.com/office/drawing/2014/main" id="{24DA0284-FC65-A78F-6897-40E93270611F}"/>
              </a:ext>
            </a:extLst>
          </p:cNvPr>
          <p:cNvSpPr>
            <a:spLocks noGrp="1" noChangeArrowheads="1"/>
          </p:cNvSpPr>
          <p:nvPr>
            <p:ph type="title"/>
          </p:nvPr>
        </p:nvSpPr>
        <p:spPr>
          <a:xfrm>
            <a:off x="457200" y="274638"/>
            <a:ext cx="4495800" cy="1143000"/>
          </a:xfrm>
          <a:solidFill>
            <a:srgbClr val="FBA3D7"/>
          </a:solidFill>
        </p:spPr>
        <p:txBody>
          <a:bodyPr/>
          <a:lstStyle/>
          <a:p>
            <a:pPr eaLnBrk="1" hangingPunct="1"/>
            <a:r>
              <a:rPr lang="en-GB" altLang="en-US">
                <a:ea typeface="ＭＳ Ｐゴシック" panose="020B0600070205080204" pitchFamily="34" charset="-128"/>
              </a:rPr>
              <a:t>Write down </a:t>
            </a:r>
          </a:p>
        </p:txBody>
      </p:sp>
      <p:sp>
        <p:nvSpPr>
          <p:cNvPr id="15363" name="Rectangle 3">
            <a:extLst>
              <a:ext uri="{FF2B5EF4-FFF2-40B4-BE49-F238E27FC236}">
                <a16:creationId xmlns:a16="http://schemas.microsoft.com/office/drawing/2014/main" id="{D3079083-2512-43C4-4046-B23036685195}"/>
              </a:ext>
            </a:extLst>
          </p:cNvPr>
          <p:cNvSpPr>
            <a:spLocks noGrp="1" noChangeArrowheads="1"/>
          </p:cNvSpPr>
          <p:nvPr>
            <p:ph type="body" idx="1"/>
          </p:nvPr>
        </p:nvSpPr>
        <p:spPr>
          <a:xfrm>
            <a:off x="457200" y="1828800"/>
            <a:ext cx="5105400" cy="4297363"/>
          </a:xfrm>
          <a:solidFill>
            <a:srgbClr val="DADDC1"/>
          </a:solidFill>
        </p:spPr>
        <p:txBody>
          <a:bodyPr/>
          <a:lstStyle/>
          <a:p>
            <a:pPr eaLnBrk="1" hangingPunct="1">
              <a:lnSpc>
                <a:spcPct val="90000"/>
              </a:lnSpc>
            </a:pPr>
            <a:r>
              <a:rPr lang="en-GB" altLang="en-US">
                <a:ea typeface="ＭＳ Ｐゴシック" panose="020B0600070205080204" pitchFamily="34" charset="-128"/>
              </a:rPr>
              <a:t>An assertive response</a:t>
            </a:r>
          </a:p>
          <a:p>
            <a:pPr eaLnBrk="1" hangingPunct="1">
              <a:lnSpc>
                <a:spcPct val="90000"/>
              </a:lnSpc>
            </a:pPr>
            <a:endParaRPr lang="en-GB" altLang="en-US">
              <a:ea typeface="ＭＳ Ｐゴシック" panose="020B0600070205080204" pitchFamily="34" charset="-128"/>
            </a:endParaRPr>
          </a:p>
          <a:p>
            <a:pPr eaLnBrk="1" hangingPunct="1">
              <a:lnSpc>
                <a:spcPct val="90000"/>
              </a:lnSpc>
            </a:pPr>
            <a:r>
              <a:rPr lang="en-GB" altLang="en-US">
                <a:ea typeface="ＭＳ Ｐゴシック" panose="020B0600070205080204" pitchFamily="34" charset="-128"/>
              </a:rPr>
              <a:t>An aggressive response</a:t>
            </a:r>
          </a:p>
          <a:p>
            <a:pPr eaLnBrk="1" hangingPunct="1">
              <a:lnSpc>
                <a:spcPct val="90000"/>
              </a:lnSpc>
            </a:pPr>
            <a:endParaRPr lang="en-GB" altLang="en-US">
              <a:ea typeface="ＭＳ Ｐゴシック" panose="020B0600070205080204" pitchFamily="34" charset="-128"/>
            </a:endParaRPr>
          </a:p>
          <a:p>
            <a:pPr eaLnBrk="1" hangingPunct="1">
              <a:lnSpc>
                <a:spcPct val="90000"/>
              </a:lnSpc>
            </a:pPr>
            <a:r>
              <a:rPr lang="en-GB" altLang="en-US">
                <a:ea typeface="ＭＳ Ｐゴシック" panose="020B0600070205080204" pitchFamily="34" charset="-128"/>
              </a:rPr>
              <a:t>A passive response</a:t>
            </a:r>
          </a:p>
          <a:p>
            <a:pPr eaLnBrk="1" hangingPunct="1">
              <a:lnSpc>
                <a:spcPct val="90000"/>
              </a:lnSpc>
            </a:pPr>
            <a:endParaRPr lang="en-GB" altLang="en-US">
              <a:ea typeface="ＭＳ Ｐゴシック" panose="020B0600070205080204" pitchFamily="34" charset="-128"/>
            </a:endParaRPr>
          </a:p>
          <a:p>
            <a:pPr eaLnBrk="1" hangingPunct="1">
              <a:lnSpc>
                <a:spcPct val="90000"/>
              </a:lnSpc>
            </a:pPr>
            <a:r>
              <a:rPr lang="en-GB" altLang="en-US">
                <a:ea typeface="ＭＳ Ｐゴシック" panose="020B0600070205080204" pitchFamily="34" charset="-128"/>
              </a:rPr>
              <a:t>To each of the following scenarios</a:t>
            </a:r>
          </a:p>
        </p:txBody>
      </p:sp>
      <p:pic>
        <p:nvPicPr>
          <p:cNvPr id="15364" name="Picture 5" descr="write">
            <a:extLst>
              <a:ext uri="{FF2B5EF4-FFF2-40B4-BE49-F238E27FC236}">
                <a16:creationId xmlns:a16="http://schemas.microsoft.com/office/drawing/2014/main" id="{3F3867A5-6401-0DB6-B6AC-557427877C4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43600" y="2286000"/>
            <a:ext cx="2498725" cy="272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a:extLst>
              <a:ext uri="{FF2B5EF4-FFF2-40B4-BE49-F238E27FC236}">
                <a16:creationId xmlns:a16="http://schemas.microsoft.com/office/drawing/2014/main" id="{5D9D5BF9-E546-E27A-A388-24B30446A911}"/>
              </a:ext>
            </a:extLst>
          </p:cNvPr>
          <p:cNvSpPr>
            <a:spLocks noGrp="1" noChangeArrowheads="1"/>
          </p:cNvSpPr>
          <p:nvPr>
            <p:ph type="title"/>
          </p:nvPr>
        </p:nvSpPr>
        <p:spPr>
          <a:xfrm>
            <a:off x="457200" y="274638"/>
            <a:ext cx="4038600" cy="1143000"/>
          </a:xfrm>
          <a:solidFill>
            <a:srgbClr val="DADDC1"/>
          </a:solidFill>
        </p:spPr>
        <p:txBody>
          <a:bodyPr/>
          <a:lstStyle/>
          <a:p>
            <a:pPr eaLnBrk="1" hangingPunct="1"/>
            <a:r>
              <a:rPr lang="en-GB" altLang="en-US">
                <a:ea typeface="ＭＳ Ｐゴシック" panose="020B0600070205080204" pitchFamily="34" charset="-128"/>
              </a:rPr>
              <a:t>Scenario 1</a:t>
            </a:r>
          </a:p>
        </p:txBody>
      </p:sp>
      <p:sp>
        <p:nvSpPr>
          <p:cNvPr id="16387" name="Rectangle 3">
            <a:extLst>
              <a:ext uri="{FF2B5EF4-FFF2-40B4-BE49-F238E27FC236}">
                <a16:creationId xmlns:a16="http://schemas.microsoft.com/office/drawing/2014/main" id="{5569662D-BDBB-F63C-829E-92FD6FF24FE4}"/>
              </a:ext>
            </a:extLst>
          </p:cNvPr>
          <p:cNvSpPr>
            <a:spLocks noGrp="1" noChangeArrowheads="1"/>
          </p:cNvSpPr>
          <p:nvPr>
            <p:ph type="body" idx="1"/>
          </p:nvPr>
        </p:nvSpPr>
        <p:spPr>
          <a:xfrm>
            <a:off x="457200" y="1600200"/>
            <a:ext cx="8229600" cy="2133600"/>
          </a:xfrm>
          <a:solidFill>
            <a:srgbClr val="FBA3D7"/>
          </a:solidFill>
        </p:spPr>
        <p:txBody>
          <a:bodyPr/>
          <a:lstStyle/>
          <a:p>
            <a:pPr eaLnBrk="1" hangingPunct="1"/>
            <a:r>
              <a:rPr lang="en-GB" altLang="en-US" sz="2800">
                <a:ea typeface="ＭＳ Ｐゴシック" panose="020B0600070205080204" pitchFamily="34" charset="-128"/>
              </a:rPr>
              <a:t>Your mum is hassling you to babysit for your little brother. She knows you had already arranged to go out with your friends and you don’t want to let them down. What would you say to her?</a:t>
            </a:r>
          </a:p>
        </p:txBody>
      </p:sp>
      <p:pic>
        <p:nvPicPr>
          <p:cNvPr id="16388" name="Picture 5" descr="babysitting1">
            <a:extLst>
              <a:ext uri="{FF2B5EF4-FFF2-40B4-BE49-F238E27FC236}">
                <a16:creationId xmlns:a16="http://schemas.microsoft.com/office/drawing/2014/main" id="{07218805-D3DA-FF14-8C97-36EE07577B5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71800" y="4191000"/>
            <a:ext cx="2743200" cy="205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a:extLst>
              <a:ext uri="{FF2B5EF4-FFF2-40B4-BE49-F238E27FC236}">
                <a16:creationId xmlns:a16="http://schemas.microsoft.com/office/drawing/2014/main" id="{E8046EF2-6493-B0E4-B297-C679998DAC12}"/>
              </a:ext>
            </a:extLst>
          </p:cNvPr>
          <p:cNvSpPr>
            <a:spLocks noGrp="1" noChangeArrowheads="1"/>
          </p:cNvSpPr>
          <p:nvPr>
            <p:ph type="title"/>
          </p:nvPr>
        </p:nvSpPr>
        <p:spPr>
          <a:xfrm>
            <a:off x="457200" y="274638"/>
            <a:ext cx="4038600" cy="1143000"/>
          </a:xfrm>
          <a:solidFill>
            <a:srgbClr val="DADDC1"/>
          </a:solidFill>
        </p:spPr>
        <p:txBody>
          <a:bodyPr/>
          <a:lstStyle/>
          <a:p>
            <a:pPr eaLnBrk="1" hangingPunct="1"/>
            <a:r>
              <a:rPr lang="en-GB" altLang="en-US">
                <a:ea typeface="ＭＳ Ｐゴシック" panose="020B0600070205080204" pitchFamily="34" charset="-128"/>
              </a:rPr>
              <a:t>Scenario 2</a:t>
            </a:r>
          </a:p>
        </p:txBody>
      </p:sp>
      <p:sp>
        <p:nvSpPr>
          <p:cNvPr id="17411" name="Rectangle 3">
            <a:extLst>
              <a:ext uri="{FF2B5EF4-FFF2-40B4-BE49-F238E27FC236}">
                <a16:creationId xmlns:a16="http://schemas.microsoft.com/office/drawing/2014/main" id="{FB6C4BC6-B7B9-5E84-E7B1-8285B5F77293}"/>
              </a:ext>
            </a:extLst>
          </p:cNvPr>
          <p:cNvSpPr>
            <a:spLocks noGrp="1" noChangeArrowheads="1"/>
          </p:cNvSpPr>
          <p:nvPr>
            <p:ph type="body" idx="1"/>
          </p:nvPr>
        </p:nvSpPr>
        <p:spPr>
          <a:xfrm>
            <a:off x="457200" y="1600200"/>
            <a:ext cx="8229600" cy="2133600"/>
          </a:xfrm>
          <a:solidFill>
            <a:srgbClr val="FBA3D7"/>
          </a:solidFill>
        </p:spPr>
        <p:txBody>
          <a:bodyPr/>
          <a:lstStyle/>
          <a:p>
            <a:pPr eaLnBrk="1" hangingPunct="1"/>
            <a:r>
              <a:rPr lang="en-GB" altLang="en-US">
                <a:ea typeface="ＭＳ Ｐゴシック" panose="020B0600070205080204" pitchFamily="34" charset="-128"/>
              </a:rPr>
              <a:t>You’re being bullied at school and a group of girls keep pushing you and calling you names. You are worried and afraid. What would you do about it?</a:t>
            </a:r>
          </a:p>
        </p:txBody>
      </p:sp>
      <p:pic>
        <p:nvPicPr>
          <p:cNvPr id="17412" name="Picture 6" descr="bully_image">
            <a:extLst>
              <a:ext uri="{FF2B5EF4-FFF2-40B4-BE49-F238E27FC236}">
                <a16:creationId xmlns:a16="http://schemas.microsoft.com/office/drawing/2014/main" id="{D3772FD1-054D-C11A-B9E9-E272B76187F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0" y="3962400"/>
            <a:ext cx="2638425" cy="2638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a:extLst>
              <a:ext uri="{FF2B5EF4-FFF2-40B4-BE49-F238E27FC236}">
                <a16:creationId xmlns:a16="http://schemas.microsoft.com/office/drawing/2014/main" id="{3A3BF35D-BC07-461D-E07B-7A8A795C6D16}"/>
              </a:ext>
            </a:extLst>
          </p:cNvPr>
          <p:cNvSpPr>
            <a:spLocks noGrp="1" noChangeArrowheads="1"/>
          </p:cNvSpPr>
          <p:nvPr>
            <p:ph type="title"/>
          </p:nvPr>
        </p:nvSpPr>
        <p:spPr>
          <a:xfrm>
            <a:off x="457200" y="274638"/>
            <a:ext cx="4038600" cy="1143000"/>
          </a:xfrm>
          <a:solidFill>
            <a:srgbClr val="DADDC1"/>
          </a:solidFill>
        </p:spPr>
        <p:txBody>
          <a:bodyPr/>
          <a:lstStyle/>
          <a:p>
            <a:pPr eaLnBrk="1" hangingPunct="1"/>
            <a:r>
              <a:rPr lang="en-GB" altLang="en-US">
                <a:ea typeface="ＭＳ Ｐゴシック" panose="020B0600070205080204" pitchFamily="34" charset="-128"/>
              </a:rPr>
              <a:t>Scenario 3</a:t>
            </a:r>
          </a:p>
        </p:txBody>
      </p:sp>
      <p:sp>
        <p:nvSpPr>
          <p:cNvPr id="18435" name="Rectangle 3">
            <a:extLst>
              <a:ext uri="{FF2B5EF4-FFF2-40B4-BE49-F238E27FC236}">
                <a16:creationId xmlns:a16="http://schemas.microsoft.com/office/drawing/2014/main" id="{1DDD4028-D3B1-9EEB-E67C-02C6DA7A7348}"/>
              </a:ext>
            </a:extLst>
          </p:cNvPr>
          <p:cNvSpPr>
            <a:spLocks noGrp="1" noChangeArrowheads="1"/>
          </p:cNvSpPr>
          <p:nvPr>
            <p:ph type="body" idx="1"/>
          </p:nvPr>
        </p:nvSpPr>
        <p:spPr>
          <a:xfrm>
            <a:off x="457200" y="1600200"/>
            <a:ext cx="8229600" cy="2133600"/>
          </a:xfrm>
          <a:solidFill>
            <a:srgbClr val="FBA3D7"/>
          </a:solidFill>
        </p:spPr>
        <p:txBody>
          <a:bodyPr/>
          <a:lstStyle/>
          <a:p>
            <a:pPr eaLnBrk="1" hangingPunct="1"/>
            <a:r>
              <a:rPr lang="en-GB" altLang="en-US">
                <a:ea typeface="ＭＳ Ｐゴシック" panose="020B0600070205080204" pitchFamily="34" charset="-128"/>
              </a:rPr>
              <a:t>You’re best friend buys exactly the same pair of designer shoes as you. You like to be original and hate to be copied. What would you do/</a:t>
            </a:r>
          </a:p>
        </p:txBody>
      </p:sp>
      <p:pic>
        <p:nvPicPr>
          <p:cNvPr id="18436" name="Picture 6" descr="dc-shoes-pure-xe">
            <a:extLst>
              <a:ext uri="{FF2B5EF4-FFF2-40B4-BE49-F238E27FC236}">
                <a16:creationId xmlns:a16="http://schemas.microsoft.com/office/drawing/2014/main" id="{5A7E697D-9A11-BC6F-B019-93126D455E4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38400" y="3848100"/>
            <a:ext cx="3429000" cy="2571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a:extLst>
              <a:ext uri="{FF2B5EF4-FFF2-40B4-BE49-F238E27FC236}">
                <a16:creationId xmlns:a16="http://schemas.microsoft.com/office/drawing/2014/main" id="{A4877462-F89B-F954-D1EC-81E0B65E772F}"/>
              </a:ext>
            </a:extLst>
          </p:cNvPr>
          <p:cNvSpPr>
            <a:spLocks noGrp="1" noChangeArrowheads="1"/>
          </p:cNvSpPr>
          <p:nvPr>
            <p:ph type="title"/>
          </p:nvPr>
        </p:nvSpPr>
        <p:spPr>
          <a:xfrm>
            <a:off x="457200" y="274638"/>
            <a:ext cx="4038600" cy="1143000"/>
          </a:xfrm>
          <a:solidFill>
            <a:srgbClr val="DADDC1"/>
          </a:solidFill>
        </p:spPr>
        <p:txBody>
          <a:bodyPr/>
          <a:lstStyle/>
          <a:p>
            <a:pPr eaLnBrk="1" hangingPunct="1"/>
            <a:r>
              <a:rPr lang="en-GB" altLang="en-US">
                <a:ea typeface="ＭＳ Ｐゴシック" panose="020B0600070205080204" pitchFamily="34" charset="-128"/>
              </a:rPr>
              <a:t>Scenario 4</a:t>
            </a:r>
          </a:p>
        </p:txBody>
      </p:sp>
      <p:sp>
        <p:nvSpPr>
          <p:cNvPr id="19459" name="Rectangle 3">
            <a:extLst>
              <a:ext uri="{FF2B5EF4-FFF2-40B4-BE49-F238E27FC236}">
                <a16:creationId xmlns:a16="http://schemas.microsoft.com/office/drawing/2014/main" id="{E349955B-87C9-AE7E-8B59-3CDAE6FF1238}"/>
              </a:ext>
            </a:extLst>
          </p:cNvPr>
          <p:cNvSpPr>
            <a:spLocks noGrp="1" noChangeArrowheads="1"/>
          </p:cNvSpPr>
          <p:nvPr>
            <p:ph type="body" idx="1"/>
          </p:nvPr>
        </p:nvSpPr>
        <p:spPr>
          <a:xfrm>
            <a:off x="457200" y="1600200"/>
            <a:ext cx="8229600" cy="1676400"/>
          </a:xfrm>
          <a:solidFill>
            <a:srgbClr val="FBA3D7"/>
          </a:solidFill>
        </p:spPr>
        <p:txBody>
          <a:bodyPr/>
          <a:lstStyle/>
          <a:p>
            <a:pPr eaLnBrk="1" hangingPunct="1"/>
            <a:r>
              <a:rPr lang="en-GB" altLang="en-US">
                <a:ea typeface="ＭＳ Ｐゴシック" panose="020B0600070205080204" pitchFamily="34" charset="-128"/>
              </a:rPr>
              <a:t>A friend has borrowed £10 from you. It was 4 weeks ago and you really need it back. What would you do?</a:t>
            </a:r>
          </a:p>
        </p:txBody>
      </p:sp>
      <p:pic>
        <p:nvPicPr>
          <p:cNvPr id="19460" name="Picture 6" descr="borrow-money">
            <a:extLst>
              <a:ext uri="{FF2B5EF4-FFF2-40B4-BE49-F238E27FC236}">
                <a16:creationId xmlns:a16="http://schemas.microsoft.com/office/drawing/2014/main" id="{BB3CFCEC-F29B-31B7-A2BE-8A3B0EE4EEB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14600" y="3962400"/>
            <a:ext cx="3905250" cy="2600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a:extLst>
              <a:ext uri="{FF2B5EF4-FFF2-40B4-BE49-F238E27FC236}">
                <a16:creationId xmlns:a16="http://schemas.microsoft.com/office/drawing/2014/main" id="{015DD5B9-DA05-C10E-8BCB-A0D85605A235}"/>
              </a:ext>
            </a:extLst>
          </p:cNvPr>
          <p:cNvSpPr>
            <a:spLocks noGrp="1" noChangeArrowheads="1"/>
          </p:cNvSpPr>
          <p:nvPr>
            <p:ph type="title"/>
          </p:nvPr>
        </p:nvSpPr>
        <p:spPr>
          <a:xfrm>
            <a:off x="457200" y="274638"/>
            <a:ext cx="4038600" cy="1143000"/>
          </a:xfrm>
          <a:solidFill>
            <a:srgbClr val="DADDC1"/>
          </a:solidFill>
        </p:spPr>
        <p:txBody>
          <a:bodyPr/>
          <a:lstStyle/>
          <a:p>
            <a:pPr eaLnBrk="1" hangingPunct="1"/>
            <a:r>
              <a:rPr lang="en-GB" altLang="en-US">
                <a:ea typeface="ＭＳ Ｐゴシック" panose="020B0600070205080204" pitchFamily="34" charset="-128"/>
              </a:rPr>
              <a:t>Scenario 5</a:t>
            </a:r>
          </a:p>
        </p:txBody>
      </p:sp>
      <p:sp>
        <p:nvSpPr>
          <p:cNvPr id="20483" name="Rectangle 3">
            <a:extLst>
              <a:ext uri="{FF2B5EF4-FFF2-40B4-BE49-F238E27FC236}">
                <a16:creationId xmlns:a16="http://schemas.microsoft.com/office/drawing/2014/main" id="{C1004685-0E89-D9DA-2C14-1E22E8A7CE34}"/>
              </a:ext>
            </a:extLst>
          </p:cNvPr>
          <p:cNvSpPr>
            <a:spLocks noGrp="1" noChangeArrowheads="1"/>
          </p:cNvSpPr>
          <p:nvPr>
            <p:ph type="body" idx="1"/>
          </p:nvPr>
        </p:nvSpPr>
        <p:spPr>
          <a:xfrm>
            <a:off x="457200" y="1600200"/>
            <a:ext cx="8229600" cy="2209800"/>
          </a:xfrm>
          <a:solidFill>
            <a:srgbClr val="FBA3D7"/>
          </a:solidFill>
        </p:spPr>
        <p:txBody>
          <a:bodyPr/>
          <a:lstStyle/>
          <a:p>
            <a:pPr eaLnBrk="1" hangingPunct="1"/>
            <a:r>
              <a:rPr lang="en-GB" altLang="en-US">
                <a:ea typeface="ＭＳ Ｐゴシック" panose="020B0600070205080204" pitchFamily="34" charset="-128"/>
              </a:rPr>
              <a:t>Three of your close friends have gone to the cinema without asking you. You feel very left out and quite down! What would you do?</a:t>
            </a:r>
          </a:p>
        </p:txBody>
      </p:sp>
      <p:pic>
        <p:nvPicPr>
          <p:cNvPr id="20484" name="Picture 6" descr="barbie_hanging_out_with_friends_postcard-p239748516001185717qibm_400">
            <a:extLst>
              <a:ext uri="{FF2B5EF4-FFF2-40B4-BE49-F238E27FC236}">
                <a16:creationId xmlns:a16="http://schemas.microsoft.com/office/drawing/2014/main" id="{5FF62469-0EEA-E303-DB5A-E8B90F78702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19400" y="3810000"/>
            <a:ext cx="2819400" cy="281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a:extLst>
              <a:ext uri="{FF2B5EF4-FFF2-40B4-BE49-F238E27FC236}">
                <a16:creationId xmlns:a16="http://schemas.microsoft.com/office/drawing/2014/main" id="{9F2D7DEE-0DEE-DEAE-B84A-4E4C2215F965}"/>
              </a:ext>
            </a:extLst>
          </p:cNvPr>
          <p:cNvSpPr>
            <a:spLocks noGrp="1" noChangeArrowheads="1"/>
          </p:cNvSpPr>
          <p:nvPr>
            <p:ph type="title"/>
          </p:nvPr>
        </p:nvSpPr>
        <p:spPr>
          <a:xfrm>
            <a:off x="457200" y="274638"/>
            <a:ext cx="4038600" cy="1143000"/>
          </a:xfrm>
          <a:solidFill>
            <a:srgbClr val="DADDC1"/>
          </a:solidFill>
        </p:spPr>
        <p:txBody>
          <a:bodyPr/>
          <a:lstStyle/>
          <a:p>
            <a:pPr eaLnBrk="1" hangingPunct="1"/>
            <a:r>
              <a:rPr lang="en-GB" altLang="en-US">
                <a:ea typeface="ＭＳ Ｐゴシック" panose="020B0600070205080204" pitchFamily="34" charset="-128"/>
              </a:rPr>
              <a:t>Scenario 6</a:t>
            </a:r>
          </a:p>
        </p:txBody>
      </p:sp>
      <p:sp>
        <p:nvSpPr>
          <p:cNvPr id="21507" name="Rectangle 3">
            <a:extLst>
              <a:ext uri="{FF2B5EF4-FFF2-40B4-BE49-F238E27FC236}">
                <a16:creationId xmlns:a16="http://schemas.microsoft.com/office/drawing/2014/main" id="{635F8E92-A88D-ABE5-4E36-C498FFAFFD32}"/>
              </a:ext>
            </a:extLst>
          </p:cNvPr>
          <p:cNvSpPr>
            <a:spLocks noGrp="1" noChangeArrowheads="1"/>
          </p:cNvSpPr>
          <p:nvPr>
            <p:ph type="body" idx="1"/>
          </p:nvPr>
        </p:nvSpPr>
        <p:spPr>
          <a:xfrm>
            <a:off x="457200" y="1600200"/>
            <a:ext cx="8229600" cy="2286000"/>
          </a:xfrm>
          <a:solidFill>
            <a:srgbClr val="FBA3D7"/>
          </a:solidFill>
        </p:spPr>
        <p:txBody>
          <a:bodyPr/>
          <a:lstStyle/>
          <a:p>
            <a:pPr eaLnBrk="1" hangingPunct="1"/>
            <a:r>
              <a:rPr lang="en-GB" altLang="en-US" sz="2800">
                <a:ea typeface="ＭＳ Ｐゴシック" panose="020B0600070205080204" pitchFamily="34" charset="-128"/>
              </a:rPr>
              <a:t>A classmate keeps going into your pencil case and borrowing pencils without asking. You are getting annoyed because he often never returns things that he has borrowed. What would you do?</a:t>
            </a:r>
          </a:p>
        </p:txBody>
      </p:sp>
      <p:pic>
        <p:nvPicPr>
          <p:cNvPr id="21508" name="Picture 6" descr="pencilcase">
            <a:extLst>
              <a:ext uri="{FF2B5EF4-FFF2-40B4-BE49-F238E27FC236}">
                <a16:creationId xmlns:a16="http://schemas.microsoft.com/office/drawing/2014/main" id="{2703B124-2C97-D5D2-F90E-8D56669E24C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0" y="4191000"/>
            <a:ext cx="3962400" cy="2305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Rectangle 2">
            <a:extLst>
              <a:ext uri="{FF2B5EF4-FFF2-40B4-BE49-F238E27FC236}">
                <a16:creationId xmlns:a16="http://schemas.microsoft.com/office/drawing/2014/main" id="{B88580F6-C5AD-AC5B-8CE2-FF06481DE18C}"/>
              </a:ext>
            </a:extLst>
          </p:cNvPr>
          <p:cNvPicPr>
            <a:picLocks noGrp="1" noChangeArrowheads="1"/>
          </p:cNvPicPr>
          <p:nvPr>
            <p:ph type="title"/>
          </p:nvPr>
        </p:nvPicPr>
        <p:blipFill>
          <a:blip r:embed="rId2">
            <a:extLst>
              <a:ext uri="{28A0092B-C50C-407E-A947-70E740481C1C}">
                <a14:useLocalDpi xmlns:a14="http://schemas.microsoft.com/office/drawing/2010/main" val="0"/>
              </a:ext>
            </a:extLst>
          </a:blip>
          <a:srcRect/>
          <a:stretch>
            <a:fillRect/>
          </a:stretch>
        </p:blipFill>
        <p:spPr>
          <a:xfrm>
            <a:off x="450850" y="268288"/>
            <a:ext cx="8242300" cy="1158875"/>
          </a:xfrm>
          <a:solidFill>
            <a:srgbClr val="FBA3D7"/>
          </a:solidFill>
        </p:spPr>
      </p:pic>
      <p:pic>
        <p:nvPicPr>
          <p:cNvPr id="22531" name="Picture 6">
            <a:extLst>
              <a:ext uri="{FF2B5EF4-FFF2-40B4-BE49-F238E27FC236}">
                <a16:creationId xmlns:a16="http://schemas.microsoft.com/office/drawing/2014/main" id="{1C3B70FE-A72B-5F0F-3866-142913395C06}"/>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873250" y="1638300"/>
            <a:ext cx="5397500" cy="3581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itle 1">
            <a:extLst>
              <a:ext uri="{FF2B5EF4-FFF2-40B4-BE49-F238E27FC236}">
                <a16:creationId xmlns:a16="http://schemas.microsoft.com/office/drawing/2014/main" id="{D65AFD29-0D88-4F8D-14BD-EFBB128A4D38}"/>
              </a:ext>
            </a:extLst>
          </p:cNvPr>
          <p:cNvSpPr>
            <a:spLocks noGrp="1"/>
          </p:cNvSpPr>
          <p:nvPr>
            <p:ph type="title"/>
          </p:nvPr>
        </p:nvSpPr>
        <p:spPr>
          <a:solidFill>
            <a:srgbClr val="DADDC1"/>
          </a:solidFill>
        </p:spPr>
        <p:txBody>
          <a:bodyPr/>
          <a:lstStyle/>
          <a:p>
            <a:pPr eaLnBrk="1" hangingPunct="1"/>
            <a:r>
              <a:rPr lang="en-US" altLang="en-US">
                <a:ea typeface="ＭＳ Ｐゴシック" panose="020B0600070205080204" pitchFamily="34" charset="-128"/>
              </a:rPr>
              <a:t>Assertive behaviour ?</a:t>
            </a:r>
          </a:p>
        </p:txBody>
      </p:sp>
      <p:sp>
        <p:nvSpPr>
          <p:cNvPr id="4" name="Title 1">
            <a:extLst>
              <a:ext uri="{FF2B5EF4-FFF2-40B4-BE49-F238E27FC236}">
                <a16:creationId xmlns:a16="http://schemas.microsoft.com/office/drawing/2014/main" id="{A484C99D-BF5C-329E-BD87-95BE81E3DC31}"/>
              </a:ext>
            </a:extLst>
          </p:cNvPr>
          <p:cNvSpPr txBox="1">
            <a:spLocks/>
          </p:cNvSpPr>
          <p:nvPr/>
        </p:nvSpPr>
        <p:spPr bwMode="auto">
          <a:xfrm>
            <a:off x="533400" y="2362200"/>
            <a:ext cx="8229600" cy="1143000"/>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algn="ctr" eaLnBrk="1" hangingPunct="1"/>
            <a:r>
              <a:rPr lang="en-US" altLang="en-US" sz="4400">
                <a:solidFill>
                  <a:schemeClr val="tx2"/>
                </a:solidFill>
              </a:rPr>
              <a:t>Aggressive behaviour ?</a:t>
            </a:r>
          </a:p>
        </p:txBody>
      </p:sp>
      <p:sp>
        <p:nvSpPr>
          <p:cNvPr id="5" name="Title 1">
            <a:extLst>
              <a:ext uri="{FF2B5EF4-FFF2-40B4-BE49-F238E27FC236}">
                <a16:creationId xmlns:a16="http://schemas.microsoft.com/office/drawing/2014/main" id="{782AA27A-5C0E-87CB-F039-A82C76576B1C}"/>
              </a:ext>
            </a:extLst>
          </p:cNvPr>
          <p:cNvSpPr txBox="1">
            <a:spLocks/>
          </p:cNvSpPr>
          <p:nvPr/>
        </p:nvSpPr>
        <p:spPr bwMode="auto">
          <a:xfrm>
            <a:off x="685800" y="4267200"/>
            <a:ext cx="8229600" cy="1143000"/>
          </a:xfrm>
          <a:prstGeom prst="rect">
            <a:avLst/>
          </a:prstGeom>
          <a:solidFill>
            <a:srgbClr val="FBA3D7"/>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algn="ctr" eaLnBrk="1" hangingPunct="1"/>
            <a:r>
              <a:rPr lang="en-US" altLang="en-US" sz="4400">
                <a:solidFill>
                  <a:schemeClr val="tx2"/>
                </a:solidFill>
              </a:rPr>
              <a:t>Passive behaviour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4818"/>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818" grpId="0" animBg="1"/>
      <p:bldP spid="4" grpId="0" animBg="1"/>
      <p:bldP spid="5"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a:extLst>
              <a:ext uri="{FF2B5EF4-FFF2-40B4-BE49-F238E27FC236}">
                <a16:creationId xmlns:a16="http://schemas.microsoft.com/office/drawing/2014/main" id="{27160CA9-26B3-D697-9238-FB0EEED871EE}"/>
              </a:ext>
            </a:extLst>
          </p:cNvPr>
          <p:cNvSpPr>
            <a:spLocks noGrp="1"/>
          </p:cNvSpPr>
          <p:nvPr>
            <p:ph type="title"/>
          </p:nvPr>
        </p:nvSpPr>
        <p:spPr>
          <a:xfrm>
            <a:off x="457200" y="274638"/>
            <a:ext cx="3962400" cy="3078162"/>
          </a:xfrm>
          <a:solidFill>
            <a:srgbClr val="FBA3D7"/>
          </a:solidFill>
        </p:spPr>
        <p:txBody>
          <a:bodyPr/>
          <a:lstStyle/>
          <a:p>
            <a:pPr eaLnBrk="1" hangingPunct="1"/>
            <a:r>
              <a:rPr lang="en-US" altLang="en-US">
                <a:ea typeface="ＭＳ Ｐゴシック" panose="020B0600070205080204" pitchFamily="34" charset="-128"/>
              </a:rPr>
              <a:t>Why do you think Assertive behaviour is best</a:t>
            </a:r>
          </a:p>
        </p:txBody>
      </p:sp>
      <p:pic>
        <p:nvPicPr>
          <p:cNvPr id="24579" name="Picture 5">
            <a:extLst>
              <a:ext uri="{FF2B5EF4-FFF2-40B4-BE49-F238E27FC236}">
                <a16:creationId xmlns:a16="http://schemas.microsoft.com/office/drawing/2014/main" id="{77FE7A37-CEDF-88E5-B6D1-CEF9042C4C2E}"/>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257800" y="246063"/>
            <a:ext cx="2971800" cy="6232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a:extLst>
              <a:ext uri="{FF2B5EF4-FFF2-40B4-BE49-F238E27FC236}">
                <a16:creationId xmlns:a16="http://schemas.microsoft.com/office/drawing/2014/main" id="{F7576DC4-74AE-32D2-6392-3837399B55EC}"/>
              </a:ext>
            </a:extLst>
          </p:cNvPr>
          <p:cNvSpPr>
            <a:spLocks noGrp="1" noChangeArrowheads="1"/>
          </p:cNvSpPr>
          <p:nvPr>
            <p:ph type="title"/>
          </p:nvPr>
        </p:nvSpPr>
        <p:spPr>
          <a:xfrm>
            <a:off x="533400" y="609600"/>
            <a:ext cx="8229600" cy="1143000"/>
          </a:xfrm>
        </p:spPr>
        <p:txBody>
          <a:bodyPr/>
          <a:lstStyle/>
          <a:p>
            <a:pPr eaLnBrk="1" hangingPunct="1"/>
            <a:r>
              <a:rPr lang="en-GB" altLang="en-US" sz="2400">
                <a:ea typeface="ＭＳ Ｐゴシック" panose="020B0600070205080204" pitchFamily="34" charset="-128"/>
              </a:rPr>
              <a:t>You are in the cinema and some people in front of you are talking very loudly and giggling. You can’t hear the film properly and you are starting to feel cross</a:t>
            </a:r>
          </a:p>
        </p:txBody>
      </p:sp>
      <p:pic>
        <p:nvPicPr>
          <p:cNvPr id="7171" name="Picture 5" descr="popcorn-cinema-g">
            <a:extLst>
              <a:ext uri="{FF2B5EF4-FFF2-40B4-BE49-F238E27FC236}">
                <a16:creationId xmlns:a16="http://schemas.microsoft.com/office/drawing/2014/main" id="{96B25323-6084-AE09-2DE0-D7EE43EFE3B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67000" y="2438400"/>
            <a:ext cx="3810000" cy="2857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1">
            <a:extLst>
              <a:ext uri="{FF2B5EF4-FFF2-40B4-BE49-F238E27FC236}">
                <a16:creationId xmlns:a16="http://schemas.microsoft.com/office/drawing/2014/main" id="{E2599027-B1BC-4215-12BE-EE3D3A34DAE4}"/>
              </a:ext>
            </a:extLst>
          </p:cNvPr>
          <p:cNvSpPr>
            <a:spLocks noGrp="1"/>
          </p:cNvSpPr>
          <p:nvPr>
            <p:ph type="title"/>
          </p:nvPr>
        </p:nvSpPr>
        <p:spPr>
          <a:solidFill>
            <a:srgbClr val="FBA3D7"/>
          </a:solidFill>
        </p:spPr>
        <p:txBody>
          <a:bodyPr/>
          <a:lstStyle/>
          <a:p>
            <a:pPr eaLnBrk="1" hangingPunct="1"/>
            <a:r>
              <a:rPr lang="en-US" altLang="en-US">
                <a:ea typeface="ＭＳ Ｐゴシック" panose="020B0600070205080204" pitchFamily="34" charset="-128"/>
              </a:rPr>
              <a:t>What is Assertiveness</a:t>
            </a:r>
          </a:p>
        </p:txBody>
      </p:sp>
      <p:sp>
        <p:nvSpPr>
          <p:cNvPr id="36867" name="Content Placeholder 2">
            <a:extLst>
              <a:ext uri="{FF2B5EF4-FFF2-40B4-BE49-F238E27FC236}">
                <a16:creationId xmlns:a16="http://schemas.microsoft.com/office/drawing/2014/main" id="{D5C289CF-508F-C965-67DA-F647386A9844}"/>
              </a:ext>
            </a:extLst>
          </p:cNvPr>
          <p:cNvSpPr>
            <a:spLocks noGrp="1"/>
          </p:cNvSpPr>
          <p:nvPr>
            <p:ph idx="1"/>
          </p:nvPr>
        </p:nvSpPr>
        <p:spPr>
          <a:xfrm>
            <a:off x="457200" y="1600200"/>
            <a:ext cx="8229600" cy="2514600"/>
          </a:xfrm>
          <a:solidFill>
            <a:srgbClr val="DADDC1"/>
          </a:solidFill>
        </p:spPr>
        <p:txBody>
          <a:bodyPr/>
          <a:lstStyle/>
          <a:p>
            <a:pPr eaLnBrk="1" hangingPunct="1"/>
            <a:r>
              <a:rPr lang="en-US" altLang="en-US">
                <a:ea typeface="ＭＳ Ｐゴシック" panose="020B0600070205080204" pitchFamily="34" charset="-128"/>
              </a:rPr>
              <a:t>Behaviour	</a:t>
            </a:r>
          </a:p>
          <a:p>
            <a:pPr lvl="1" eaLnBrk="1" hangingPunct="1"/>
            <a:r>
              <a:rPr lang="en-US" altLang="en-US">
                <a:ea typeface="ＭＳ Ｐゴシック" panose="020B0600070205080204" pitchFamily="34" charset="-128"/>
              </a:rPr>
              <a:t>Direct and honest</a:t>
            </a:r>
          </a:p>
          <a:p>
            <a:pPr lvl="1" eaLnBrk="1" hangingPunct="1"/>
            <a:r>
              <a:rPr lang="en-US" altLang="en-US">
                <a:ea typeface="ＭＳ Ｐゴシック" panose="020B0600070205080204" pitchFamily="34" charset="-128"/>
              </a:rPr>
              <a:t>Respect others</a:t>
            </a:r>
          </a:p>
          <a:p>
            <a:pPr lvl="1" eaLnBrk="1" hangingPunct="1"/>
            <a:r>
              <a:rPr lang="en-US" altLang="en-US">
                <a:ea typeface="ＭＳ Ｐゴシック" panose="020B0600070205080204" pitchFamily="34" charset="-128"/>
              </a:rPr>
              <a:t>Stand up for your rights in helpful ways</a:t>
            </a:r>
          </a:p>
          <a:p>
            <a:pPr lvl="1" eaLnBrk="1" hangingPunct="1"/>
            <a:endParaRPr lang="en-US" altLang="en-US">
              <a:ea typeface="ＭＳ Ｐゴシック" panose="020B0600070205080204" pitchFamily="34" charset="-128"/>
            </a:endParaRPr>
          </a:p>
          <a:p>
            <a:pPr lvl="1" eaLnBrk="1" hangingPunct="1"/>
            <a:endParaRPr lang="en-US" altLang="en-US">
              <a:ea typeface="ＭＳ Ｐゴシック" panose="020B0600070205080204" pitchFamily="34" charset="-128"/>
            </a:endParaRPr>
          </a:p>
        </p:txBody>
      </p:sp>
      <p:pic>
        <p:nvPicPr>
          <p:cNvPr id="36869" name="Picture 5" descr="assertive_1">
            <a:extLst>
              <a:ext uri="{FF2B5EF4-FFF2-40B4-BE49-F238E27FC236}">
                <a16:creationId xmlns:a16="http://schemas.microsoft.com/office/drawing/2014/main" id="{854AB2FB-97B8-48F4-F0BA-C2BF6632027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71800" y="4343400"/>
            <a:ext cx="1704975" cy="1866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6867"/>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3686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867"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Content Placeholder 2">
            <a:extLst>
              <a:ext uri="{FF2B5EF4-FFF2-40B4-BE49-F238E27FC236}">
                <a16:creationId xmlns:a16="http://schemas.microsoft.com/office/drawing/2014/main" id="{608131C0-AC2D-10EF-ADFA-BC81AAC4CA99}"/>
              </a:ext>
            </a:extLst>
          </p:cNvPr>
          <p:cNvSpPr>
            <a:spLocks noGrp="1"/>
          </p:cNvSpPr>
          <p:nvPr>
            <p:ph idx="1"/>
          </p:nvPr>
        </p:nvSpPr>
        <p:spPr>
          <a:xfrm>
            <a:off x="381000" y="533400"/>
            <a:ext cx="8229600" cy="2895600"/>
          </a:xfrm>
          <a:solidFill>
            <a:srgbClr val="DADDC1"/>
          </a:solidFill>
        </p:spPr>
        <p:txBody>
          <a:bodyPr/>
          <a:lstStyle/>
          <a:p>
            <a:pPr eaLnBrk="1" hangingPunct="1"/>
            <a:r>
              <a:rPr lang="en-US" altLang="en-US">
                <a:ea typeface="ＭＳ Ｐゴシック" panose="020B0600070205080204" pitchFamily="34" charset="-128"/>
              </a:rPr>
              <a:t>Feelings</a:t>
            </a:r>
          </a:p>
          <a:p>
            <a:pPr lvl="1" eaLnBrk="1" hangingPunct="1"/>
            <a:r>
              <a:rPr lang="en-US" altLang="en-US">
                <a:ea typeface="ＭＳ Ｐゴシック" panose="020B0600070205080204" pitchFamily="34" charset="-128"/>
              </a:rPr>
              <a:t>Improved self esteem</a:t>
            </a:r>
          </a:p>
          <a:p>
            <a:pPr lvl="1" eaLnBrk="1" hangingPunct="1"/>
            <a:r>
              <a:rPr lang="en-US" altLang="en-US">
                <a:ea typeface="ＭＳ Ｐゴシック" panose="020B0600070205080204" pitchFamily="34" charset="-128"/>
              </a:rPr>
              <a:t>Improved self confidence</a:t>
            </a:r>
          </a:p>
          <a:p>
            <a:pPr lvl="1" eaLnBrk="1" hangingPunct="1"/>
            <a:r>
              <a:rPr lang="en-US" altLang="en-US">
                <a:ea typeface="ＭＳ Ｐゴシック" panose="020B0600070205080204" pitchFamily="34" charset="-128"/>
              </a:rPr>
              <a:t>Control</a:t>
            </a:r>
          </a:p>
          <a:p>
            <a:pPr lvl="1" eaLnBrk="1" hangingPunct="1"/>
            <a:r>
              <a:rPr lang="en-US" altLang="en-US">
                <a:ea typeface="ＭＳ Ｐゴシック" panose="020B0600070205080204" pitchFamily="34" charset="-128"/>
              </a:rPr>
              <a:t>Respect for self and others</a:t>
            </a:r>
          </a:p>
        </p:txBody>
      </p:sp>
      <p:pic>
        <p:nvPicPr>
          <p:cNvPr id="26627" name="Picture 4" descr="draft_lens4078582module28614532photo_1240423590Respect_Kids_rotate">
            <a:extLst>
              <a:ext uri="{FF2B5EF4-FFF2-40B4-BE49-F238E27FC236}">
                <a16:creationId xmlns:a16="http://schemas.microsoft.com/office/drawing/2014/main" id="{2534C9A3-0ABE-5892-D11B-67D47ABF35A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29000" y="3657600"/>
            <a:ext cx="2228850" cy="2933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Content Placeholder 2">
            <a:extLst>
              <a:ext uri="{FF2B5EF4-FFF2-40B4-BE49-F238E27FC236}">
                <a16:creationId xmlns:a16="http://schemas.microsoft.com/office/drawing/2014/main" id="{9CCE209E-3C12-F0AB-8F80-CC88DD4F5F83}"/>
              </a:ext>
            </a:extLst>
          </p:cNvPr>
          <p:cNvSpPr>
            <a:spLocks noGrp="1"/>
          </p:cNvSpPr>
          <p:nvPr>
            <p:ph idx="1"/>
          </p:nvPr>
        </p:nvSpPr>
        <p:spPr>
          <a:xfrm>
            <a:off x="457200" y="685800"/>
            <a:ext cx="8229600" cy="2514600"/>
          </a:xfrm>
          <a:solidFill>
            <a:srgbClr val="DADDC1"/>
          </a:solidFill>
        </p:spPr>
        <p:txBody>
          <a:bodyPr/>
          <a:lstStyle/>
          <a:p>
            <a:pPr eaLnBrk="1" hangingPunct="1"/>
            <a:r>
              <a:rPr lang="en-US" altLang="en-US">
                <a:ea typeface="ＭＳ Ｐゴシック" panose="020B0600070205080204" pitchFamily="34" charset="-128"/>
              </a:rPr>
              <a:t>Outcomes</a:t>
            </a:r>
          </a:p>
          <a:p>
            <a:pPr lvl="1" eaLnBrk="1" hangingPunct="1"/>
            <a:r>
              <a:rPr lang="en-US" altLang="en-US">
                <a:ea typeface="ＭＳ Ｐゴシック" panose="020B0600070205080204" pitchFamily="34" charset="-128"/>
              </a:rPr>
              <a:t>Good result without feeling angry or hurt</a:t>
            </a:r>
          </a:p>
          <a:p>
            <a:pPr lvl="1" eaLnBrk="1" hangingPunct="1"/>
            <a:r>
              <a:rPr lang="en-US" altLang="en-US">
                <a:ea typeface="ＭＳ Ｐゴシック" panose="020B0600070205080204" pitchFamily="34" charset="-128"/>
              </a:rPr>
              <a:t>Gain self respect</a:t>
            </a:r>
          </a:p>
          <a:p>
            <a:pPr lvl="1" eaLnBrk="1" hangingPunct="1"/>
            <a:r>
              <a:rPr lang="en-US" altLang="en-US">
                <a:ea typeface="ＭＳ Ｐゴシック" panose="020B0600070205080204" pitchFamily="34" charset="-128"/>
              </a:rPr>
              <a:t>Respect your rights and rights of others</a:t>
            </a:r>
          </a:p>
        </p:txBody>
      </p:sp>
      <p:pic>
        <p:nvPicPr>
          <p:cNvPr id="27651" name="Picture 4" descr="Respect-Others">
            <a:extLst>
              <a:ext uri="{FF2B5EF4-FFF2-40B4-BE49-F238E27FC236}">
                <a16:creationId xmlns:a16="http://schemas.microsoft.com/office/drawing/2014/main" id="{45F9F069-2A57-0823-AAD0-2695D83D1BB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14600" y="3505200"/>
            <a:ext cx="4038600" cy="2695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le 1">
            <a:extLst>
              <a:ext uri="{FF2B5EF4-FFF2-40B4-BE49-F238E27FC236}">
                <a16:creationId xmlns:a16="http://schemas.microsoft.com/office/drawing/2014/main" id="{9B82223C-CE40-02A7-150D-EC09BFC8752B}"/>
              </a:ext>
            </a:extLst>
          </p:cNvPr>
          <p:cNvSpPr>
            <a:spLocks noGrp="1"/>
          </p:cNvSpPr>
          <p:nvPr>
            <p:ph type="title"/>
          </p:nvPr>
        </p:nvSpPr>
        <p:spPr>
          <a:solidFill>
            <a:schemeClr val="accent2"/>
          </a:solidFill>
        </p:spPr>
        <p:txBody>
          <a:bodyPr/>
          <a:lstStyle/>
          <a:p>
            <a:pPr eaLnBrk="1" hangingPunct="1"/>
            <a:r>
              <a:rPr lang="en-US" altLang="en-US">
                <a:ea typeface="ＭＳ Ｐゴシック" panose="020B0600070205080204" pitchFamily="34" charset="-128"/>
              </a:rPr>
              <a:t>What is Aggressiveness</a:t>
            </a:r>
          </a:p>
        </p:txBody>
      </p:sp>
      <p:sp>
        <p:nvSpPr>
          <p:cNvPr id="39939" name="Content Placeholder 2">
            <a:extLst>
              <a:ext uri="{FF2B5EF4-FFF2-40B4-BE49-F238E27FC236}">
                <a16:creationId xmlns:a16="http://schemas.microsoft.com/office/drawing/2014/main" id="{1EA5C153-D1F6-BD50-1FCA-37974F7F85C0}"/>
              </a:ext>
            </a:extLst>
          </p:cNvPr>
          <p:cNvSpPr>
            <a:spLocks noGrp="1"/>
          </p:cNvSpPr>
          <p:nvPr>
            <p:ph idx="1"/>
          </p:nvPr>
        </p:nvSpPr>
        <p:spPr>
          <a:xfrm>
            <a:off x="457200" y="1905000"/>
            <a:ext cx="4191000" cy="3733800"/>
          </a:xfrm>
          <a:solidFill>
            <a:srgbClr val="00FFCC"/>
          </a:solidFill>
        </p:spPr>
        <p:txBody>
          <a:bodyPr/>
          <a:lstStyle/>
          <a:p>
            <a:pPr eaLnBrk="1" hangingPunct="1"/>
            <a:r>
              <a:rPr lang="en-US" altLang="en-US">
                <a:ea typeface="ＭＳ Ｐゴシック" panose="020B0600070205080204" pitchFamily="34" charset="-128"/>
              </a:rPr>
              <a:t>Behaviour	</a:t>
            </a:r>
          </a:p>
          <a:p>
            <a:pPr lvl="1" eaLnBrk="1" hangingPunct="1"/>
            <a:r>
              <a:rPr lang="en-US" altLang="en-US">
                <a:ea typeface="ＭＳ Ｐゴシック" panose="020B0600070205080204" pitchFamily="34" charset="-128"/>
              </a:rPr>
              <a:t>Blaming</a:t>
            </a:r>
          </a:p>
          <a:p>
            <a:pPr lvl="1" eaLnBrk="1" hangingPunct="1"/>
            <a:r>
              <a:rPr lang="en-US" altLang="en-US">
                <a:ea typeface="ＭＳ Ｐゴシック" panose="020B0600070205080204" pitchFamily="34" charset="-128"/>
              </a:rPr>
              <a:t>Threatening</a:t>
            </a:r>
          </a:p>
          <a:p>
            <a:pPr lvl="1" eaLnBrk="1" hangingPunct="1"/>
            <a:r>
              <a:rPr lang="en-US" altLang="en-US">
                <a:ea typeface="ＭＳ Ｐゴシック" panose="020B0600070205080204" pitchFamily="34" charset="-128"/>
              </a:rPr>
              <a:t>Fighting</a:t>
            </a:r>
          </a:p>
          <a:p>
            <a:pPr lvl="1" eaLnBrk="1" hangingPunct="1"/>
            <a:r>
              <a:rPr lang="en-US" altLang="en-US">
                <a:ea typeface="ＭＳ Ｐゴシック" panose="020B0600070205080204" pitchFamily="34" charset="-128"/>
              </a:rPr>
              <a:t>Stand up for your rights but in unhelpful ways</a:t>
            </a:r>
          </a:p>
          <a:p>
            <a:pPr lvl="1" eaLnBrk="1" hangingPunct="1"/>
            <a:endParaRPr lang="en-US" altLang="en-US">
              <a:ea typeface="ＭＳ Ｐゴシック" panose="020B0600070205080204" pitchFamily="34" charset="-128"/>
            </a:endParaRPr>
          </a:p>
        </p:txBody>
      </p:sp>
      <p:pic>
        <p:nvPicPr>
          <p:cNvPr id="28676" name="Picture 5" descr="aggressiveness">
            <a:extLst>
              <a:ext uri="{FF2B5EF4-FFF2-40B4-BE49-F238E27FC236}">
                <a16:creationId xmlns:a16="http://schemas.microsoft.com/office/drawing/2014/main" id="{FEDE6D62-4653-62EF-05BD-8B92C840E2F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29200" y="1905000"/>
            <a:ext cx="3733800" cy="3290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993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939"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Content Placeholder 2">
            <a:extLst>
              <a:ext uri="{FF2B5EF4-FFF2-40B4-BE49-F238E27FC236}">
                <a16:creationId xmlns:a16="http://schemas.microsoft.com/office/drawing/2014/main" id="{04B85FA5-A2E4-F555-689C-8FE908F3FBF4}"/>
              </a:ext>
            </a:extLst>
          </p:cNvPr>
          <p:cNvSpPr>
            <a:spLocks noGrp="1"/>
          </p:cNvSpPr>
          <p:nvPr>
            <p:ph idx="1"/>
          </p:nvPr>
        </p:nvSpPr>
        <p:spPr>
          <a:xfrm>
            <a:off x="381000" y="533400"/>
            <a:ext cx="3429000" cy="3352800"/>
          </a:xfrm>
          <a:solidFill>
            <a:srgbClr val="00FFCC"/>
          </a:solidFill>
        </p:spPr>
        <p:txBody>
          <a:bodyPr/>
          <a:lstStyle/>
          <a:p>
            <a:pPr eaLnBrk="1" hangingPunct="1"/>
            <a:r>
              <a:rPr lang="en-US" altLang="en-US">
                <a:ea typeface="ＭＳ Ｐゴシック" panose="020B0600070205080204" pitchFamily="34" charset="-128"/>
              </a:rPr>
              <a:t>Feelings</a:t>
            </a:r>
          </a:p>
          <a:p>
            <a:pPr lvl="1" eaLnBrk="1" hangingPunct="1"/>
            <a:r>
              <a:rPr lang="en-US" altLang="en-US">
                <a:ea typeface="ＭＳ Ｐゴシック" panose="020B0600070205080204" pitchFamily="34" charset="-128"/>
              </a:rPr>
              <a:t>Anger</a:t>
            </a:r>
          </a:p>
          <a:p>
            <a:pPr lvl="1" eaLnBrk="1" hangingPunct="1"/>
            <a:r>
              <a:rPr lang="en-US" altLang="en-US">
                <a:ea typeface="ＭＳ Ｐゴシック" panose="020B0600070205080204" pitchFamily="34" charset="-128"/>
              </a:rPr>
              <a:t>Frustration</a:t>
            </a:r>
          </a:p>
          <a:p>
            <a:pPr lvl="1" eaLnBrk="1" hangingPunct="1"/>
            <a:r>
              <a:rPr lang="en-US" altLang="en-US">
                <a:ea typeface="ＭＳ Ｐゴシック" panose="020B0600070205080204" pitchFamily="34" charset="-128"/>
              </a:rPr>
              <a:t>Bitterness</a:t>
            </a:r>
          </a:p>
          <a:p>
            <a:pPr lvl="1" eaLnBrk="1" hangingPunct="1"/>
            <a:r>
              <a:rPr lang="en-US" altLang="en-US">
                <a:ea typeface="ＭＳ Ｐゴシック" panose="020B0600070205080204" pitchFamily="34" charset="-128"/>
              </a:rPr>
              <a:t>Guilt</a:t>
            </a:r>
          </a:p>
          <a:p>
            <a:pPr lvl="1" eaLnBrk="1" hangingPunct="1"/>
            <a:r>
              <a:rPr lang="en-US" altLang="en-US">
                <a:ea typeface="ＭＳ Ｐゴシック" panose="020B0600070205080204" pitchFamily="34" charset="-128"/>
              </a:rPr>
              <a:t>Lonliness</a:t>
            </a:r>
          </a:p>
        </p:txBody>
      </p:sp>
      <p:pic>
        <p:nvPicPr>
          <p:cNvPr id="29699" name="Picture 4" descr="bullying-739607">
            <a:extLst>
              <a:ext uri="{FF2B5EF4-FFF2-40B4-BE49-F238E27FC236}">
                <a16:creationId xmlns:a16="http://schemas.microsoft.com/office/drawing/2014/main" id="{8EA5EE4C-0D74-0933-FA90-C2EF80F6810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14800" y="1143000"/>
            <a:ext cx="4114800" cy="3857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Content Placeholder 2">
            <a:extLst>
              <a:ext uri="{FF2B5EF4-FFF2-40B4-BE49-F238E27FC236}">
                <a16:creationId xmlns:a16="http://schemas.microsoft.com/office/drawing/2014/main" id="{2AB053D4-F096-3191-C67E-B4A1E1E3DAFA}"/>
              </a:ext>
            </a:extLst>
          </p:cNvPr>
          <p:cNvSpPr>
            <a:spLocks noGrp="1"/>
          </p:cNvSpPr>
          <p:nvPr>
            <p:ph idx="1"/>
          </p:nvPr>
        </p:nvSpPr>
        <p:spPr>
          <a:xfrm>
            <a:off x="457200" y="685800"/>
            <a:ext cx="6477000" cy="2743200"/>
          </a:xfrm>
          <a:solidFill>
            <a:srgbClr val="00FFCC"/>
          </a:solidFill>
        </p:spPr>
        <p:txBody>
          <a:bodyPr/>
          <a:lstStyle/>
          <a:p>
            <a:pPr eaLnBrk="1" hangingPunct="1"/>
            <a:r>
              <a:rPr lang="en-US" altLang="en-US">
                <a:ea typeface="ＭＳ Ｐゴシック" panose="020B0600070205080204" pitchFamily="34" charset="-128"/>
              </a:rPr>
              <a:t>Outcomes</a:t>
            </a:r>
          </a:p>
          <a:p>
            <a:pPr lvl="1" eaLnBrk="1" hangingPunct="1"/>
            <a:r>
              <a:rPr lang="en-US" altLang="en-US">
                <a:ea typeface="ＭＳ Ｐゴシック" panose="020B0600070205080204" pitchFamily="34" charset="-128"/>
              </a:rPr>
              <a:t>Domination</a:t>
            </a:r>
          </a:p>
          <a:p>
            <a:pPr lvl="1" eaLnBrk="1" hangingPunct="1"/>
            <a:r>
              <a:rPr lang="en-US" altLang="en-US">
                <a:ea typeface="ＭＳ Ｐゴシック" panose="020B0600070205080204" pitchFamily="34" charset="-128"/>
              </a:rPr>
              <a:t>Humiliation</a:t>
            </a:r>
          </a:p>
          <a:p>
            <a:pPr lvl="1" eaLnBrk="1" hangingPunct="1"/>
            <a:r>
              <a:rPr lang="en-US" altLang="en-US">
                <a:ea typeface="ＭＳ Ｐゴシック" panose="020B0600070205080204" pitchFamily="34" charset="-128"/>
              </a:rPr>
              <a:t>Win at the expense of others</a:t>
            </a:r>
          </a:p>
          <a:p>
            <a:pPr lvl="1" eaLnBrk="1" hangingPunct="1"/>
            <a:r>
              <a:rPr lang="en-US" altLang="en-US">
                <a:ea typeface="ＭＳ Ｐゴシック" panose="020B0600070205080204" pitchFamily="34" charset="-128"/>
              </a:rPr>
              <a:t>Force others to lose</a:t>
            </a:r>
          </a:p>
        </p:txBody>
      </p:sp>
      <p:pic>
        <p:nvPicPr>
          <p:cNvPr id="30723" name="Picture 4" descr="ANd9GcQ_0MxO8hpHJORRbygCX9HdIFIaQMA0oKhXms4ZANwegrW8UKsz&amp;t=1">
            <a:extLst>
              <a:ext uri="{FF2B5EF4-FFF2-40B4-BE49-F238E27FC236}">
                <a16:creationId xmlns:a16="http://schemas.microsoft.com/office/drawing/2014/main" id="{A48B0B3A-38E1-98F7-5FCD-2176A9B07C8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28800" y="3505200"/>
            <a:ext cx="4267200" cy="3032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itle 1">
            <a:extLst>
              <a:ext uri="{FF2B5EF4-FFF2-40B4-BE49-F238E27FC236}">
                <a16:creationId xmlns:a16="http://schemas.microsoft.com/office/drawing/2014/main" id="{A54EC167-DD96-1571-BAD5-82C7872A333B}"/>
              </a:ext>
            </a:extLst>
          </p:cNvPr>
          <p:cNvSpPr>
            <a:spLocks noGrp="1"/>
          </p:cNvSpPr>
          <p:nvPr>
            <p:ph type="title"/>
          </p:nvPr>
        </p:nvSpPr>
        <p:spPr>
          <a:solidFill>
            <a:srgbClr val="FF0066"/>
          </a:solidFill>
        </p:spPr>
        <p:txBody>
          <a:bodyPr/>
          <a:lstStyle/>
          <a:p>
            <a:pPr eaLnBrk="1" hangingPunct="1"/>
            <a:r>
              <a:rPr lang="en-US" altLang="en-US">
                <a:ea typeface="ＭＳ Ｐゴシック" panose="020B0600070205080204" pitchFamily="34" charset="-128"/>
              </a:rPr>
              <a:t>What is Passiveness</a:t>
            </a:r>
          </a:p>
        </p:txBody>
      </p:sp>
      <p:sp>
        <p:nvSpPr>
          <p:cNvPr id="43011" name="Content Placeholder 2">
            <a:extLst>
              <a:ext uri="{FF2B5EF4-FFF2-40B4-BE49-F238E27FC236}">
                <a16:creationId xmlns:a16="http://schemas.microsoft.com/office/drawing/2014/main" id="{68F8D7C3-AE96-9461-7AC5-4743042BC5D1}"/>
              </a:ext>
            </a:extLst>
          </p:cNvPr>
          <p:cNvSpPr>
            <a:spLocks noGrp="1"/>
          </p:cNvSpPr>
          <p:nvPr>
            <p:ph idx="1"/>
          </p:nvPr>
        </p:nvSpPr>
        <p:spPr>
          <a:xfrm>
            <a:off x="457200" y="1905000"/>
            <a:ext cx="3962400" cy="4191000"/>
          </a:xfrm>
          <a:solidFill>
            <a:srgbClr val="FFFF66"/>
          </a:solidFill>
        </p:spPr>
        <p:txBody>
          <a:bodyPr/>
          <a:lstStyle/>
          <a:p>
            <a:pPr eaLnBrk="1" hangingPunct="1"/>
            <a:r>
              <a:rPr lang="en-US" altLang="en-US">
                <a:ea typeface="ＭＳ Ｐゴシック" panose="020B0600070205080204" pitchFamily="34" charset="-128"/>
              </a:rPr>
              <a:t>Behaviour	</a:t>
            </a:r>
          </a:p>
          <a:p>
            <a:pPr lvl="1" eaLnBrk="1" hangingPunct="1"/>
            <a:r>
              <a:rPr lang="en-US" altLang="en-US">
                <a:ea typeface="ＭＳ Ｐゴシック" panose="020B0600070205080204" pitchFamily="34" charset="-128"/>
              </a:rPr>
              <a:t>Be apologetic</a:t>
            </a:r>
          </a:p>
          <a:p>
            <a:pPr lvl="1" eaLnBrk="1" hangingPunct="1"/>
            <a:r>
              <a:rPr lang="en-US" altLang="en-US">
                <a:ea typeface="ＭＳ Ｐゴシック" panose="020B0600070205080204" pitchFamily="34" charset="-128"/>
              </a:rPr>
              <a:t>Give up your right by not being honest</a:t>
            </a:r>
          </a:p>
          <a:p>
            <a:pPr lvl="1" eaLnBrk="1" hangingPunct="1"/>
            <a:r>
              <a:rPr lang="en-US" altLang="en-US">
                <a:ea typeface="ＭＳ Ｐゴシック" panose="020B0600070205080204" pitchFamily="34" charset="-128"/>
              </a:rPr>
              <a:t>Do what you’re told regardless of how you feel</a:t>
            </a:r>
          </a:p>
          <a:p>
            <a:pPr lvl="1" eaLnBrk="1" hangingPunct="1"/>
            <a:endParaRPr lang="en-US" altLang="en-US">
              <a:ea typeface="ＭＳ Ｐゴシック" panose="020B0600070205080204" pitchFamily="34" charset="-128"/>
            </a:endParaRPr>
          </a:p>
          <a:p>
            <a:pPr lvl="1" eaLnBrk="1" hangingPunct="1"/>
            <a:endParaRPr lang="en-US" altLang="en-US">
              <a:ea typeface="ＭＳ Ｐゴシック" panose="020B0600070205080204" pitchFamily="34" charset="-128"/>
            </a:endParaRPr>
          </a:p>
        </p:txBody>
      </p:sp>
      <p:pic>
        <p:nvPicPr>
          <p:cNvPr id="31748" name="Picture 5" descr="apologetic_eyes_buddy_2003">
            <a:extLst>
              <a:ext uri="{FF2B5EF4-FFF2-40B4-BE49-F238E27FC236}">
                <a16:creationId xmlns:a16="http://schemas.microsoft.com/office/drawing/2014/main" id="{9C9044D0-CF67-EBE1-E501-D07732C64A9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81600" y="2209800"/>
            <a:ext cx="2698750" cy="3467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30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011"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Content Placeholder 2">
            <a:extLst>
              <a:ext uri="{FF2B5EF4-FFF2-40B4-BE49-F238E27FC236}">
                <a16:creationId xmlns:a16="http://schemas.microsoft.com/office/drawing/2014/main" id="{24FAB440-698D-7F4C-ED87-FABF2696AAB4}"/>
              </a:ext>
            </a:extLst>
          </p:cNvPr>
          <p:cNvSpPr>
            <a:spLocks noGrp="1"/>
          </p:cNvSpPr>
          <p:nvPr>
            <p:ph idx="1"/>
          </p:nvPr>
        </p:nvSpPr>
        <p:spPr>
          <a:xfrm>
            <a:off x="381000" y="533400"/>
            <a:ext cx="3810000" cy="3352800"/>
          </a:xfrm>
          <a:solidFill>
            <a:srgbClr val="FFFF66"/>
          </a:solidFill>
        </p:spPr>
        <p:txBody>
          <a:bodyPr/>
          <a:lstStyle/>
          <a:p>
            <a:pPr eaLnBrk="1" hangingPunct="1"/>
            <a:r>
              <a:rPr lang="en-US" altLang="en-US">
                <a:ea typeface="ＭＳ Ｐゴシック" panose="020B0600070205080204" pitchFamily="34" charset="-128"/>
              </a:rPr>
              <a:t>Feelings</a:t>
            </a:r>
          </a:p>
          <a:p>
            <a:pPr lvl="1" eaLnBrk="1" hangingPunct="1"/>
            <a:r>
              <a:rPr lang="en-US" altLang="en-US">
                <a:ea typeface="ＭＳ Ｐゴシック" panose="020B0600070205080204" pitchFamily="34" charset="-128"/>
              </a:rPr>
              <a:t>Helpless</a:t>
            </a:r>
          </a:p>
          <a:p>
            <a:pPr lvl="1" eaLnBrk="1" hangingPunct="1"/>
            <a:r>
              <a:rPr lang="en-US" altLang="en-US">
                <a:ea typeface="ＭＳ Ｐゴシック" panose="020B0600070205080204" pitchFamily="34" charset="-128"/>
              </a:rPr>
              <a:t>Anxious</a:t>
            </a:r>
          </a:p>
          <a:p>
            <a:pPr lvl="1" eaLnBrk="1" hangingPunct="1"/>
            <a:r>
              <a:rPr lang="en-US" altLang="en-US">
                <a:ea typeface="ＭＳ Ｐゴシック" panose="020B0600070205080204" pitchFamily="34" charset="-128"/>
              </a:rPr>
              <a:t>Resentful</a:t>
            </a:r>
          </a:p>
          <a:p>
            <a:pPr lvl="1" eaLnBrk="1" hangingPunct="1"/>
            <a:r>
              <a:rPr lang="en-US" altLang="en-US">
                <a:ea typeface="ＭＳ Ｐゴシック" panose="020B0600070205080204" pitchFamily="34" charset="-128"/>
              </a:rPr>
              <a:t>Disappointment</a:t>
            </a:r>
          </a:p>
        </p:txBody>
      </p:sp>
      <p:pic>
        <p:nvPicPr>
          <p:cNvPr id="32771" name="Picture 4" descr="disappointed">
            <a:extLst>
              <a:ext uri="{FF2B5EF4-FFF2-40B4-BE49-F238E27FC236}">
                <a16:creationId xmlns:a16="http://schemas.microsoft.com/office/drawing/2014/main" id="{E8CD2B56-C173-141F-0D12-4DEA8A63F88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24400" y="1295400"/>
            <a:ext cx="2695575" cy="403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Content Placeholder 2">
            <a:extLst>
              <a:ext uri="{FF2B5EF4-FFF2-40B4-BE49-F238E27FC236}">
                <a16:creationId xmlns:a16="http://schemas.microsoft.com/office/drawing/2014/main" id="{1038DA20-8F19-99BC-94F8-4300C9846DDB}"/>
              </a:ext>
            </a:extLst>
          </p:cNvPr>
          <p:cNvSpPr>
            <a:spLocks noGrp="1"/>
          </p:cNvSpPr>
          <p:nvPr>
            <p:ph idx="1"/>
          </p:nvPr>
        </p:nvSpPr>
        <p:spPr>
          <a:xfrm>
            <a:off x="457200" y="685800"/>
            <a:ext cx="5181600" cy="2743200"/>
          </a:xfrm>
          <a:solidFill>
            <a:srgbClr val="FFFF66"/>
          </a:solidFill>
        </p:spPr>
        <p:txBody>
          <a:bodyPr/>
          <a:lstStyle/>
          <a:p>
            <a:pPr eaLnBrk="1" hangingPunct="1"/>
            <a:r>
              <a:rPr lang="en-US" altLang="en-US">
                <a:ea typeface="ＭＳ Ｐゴシック" panose="020B0600070205080204" pitchFamily="34" charset="-128"/>
              </a:rPr>
              <a:t>Outcomes</a:t>
            </a:r>
          </a:p>
          <a:p>
            <a:pPr lvl="1" eaLnBrk="1" hangingPunct="1"/>
            <a:r>
              <a:rPr lang="en-US" altLang="en-US">
                <a:ea typeface="ＭＳ Ｐゴシック" panose="020B0600070205080204" pitchFamily="34" charset="-128"/>
              </a:rPr>
              <a:t>Don’t get what you want</a:t>
            </a:r>
          </a:p>
          <a:p>
            <a:pPr lvl="1" eaLnBrk="1" hangingPunct="1"/>
            <a:r>
              <a:rPr lang="en-US" altLang="en-US">
                <a:ea typeface="ＭＳ Ｐゴシック" panose="020B0600070205080204" pitchFamily="34" charset="-128"/>
              </a:rPr>
              <a:t>Anger builds up</a:t>
            </a:r>
          </a:p>
          <a:p>
            <a:pPr lvl="1" eaLnBrk="1" hangingPunct="1"/>
            <a:r>
              <a:rPr lang="en-US" altLang="en-US">
                <a:ea typeface="ＭＳ Ｐゴシック" panose="020B0600070205080204" pitchFamily="34" charset="-128"/>
              </a:rPr>
              <a:t>Rights violated</a:t>
            </a:r>
          </a:p>
          <a:p>
            <a:pPr lvl="1" eaLnBrk="1" hangingPunct="1"/>
            <a:r>
              <a:rPr lang="en-US" altLang="en-US">
                <a:ea typeface="ＭＳ Ｐゴシック" panose="020B0600070205080204" pitchFamily="34" charset="-128"/>
              </a:rPr>
              <a:t>Loneliness and isolation</a:t>
            </a:r>
          </a:p>
        </p:txBody>
      </p:sp>
      <p:pic>
        <p:nvPicPr>
          <p:cNvPr id="33795" name="Picture 4" descr="loneliness">
            <a:extLst>
              <a:ext uri="{FF2B5EF4-FFF2-40B4-BE49-F238E27FC236}">
                <a16:creationId xmlns:a16="http://schemas.microsoft.com/office/drawing/2014/main" id="{9E52803A-18AB-A7A0-10C2-D57E644E167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33800" y="3581400"/>
            <a:ext cx="3810000" cy="2762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itle 1">
            <a:extLst>
              <a:ext uri="{FF2B5EF4-FFF2-40B4-BE49-F238E27FC236}">
                <a16:creationId xmlns:a16="http://schemas.microsoft.com/office/drawing/2014/main" id="{37F669C7-2023-E4FA-9556-6E14BDBD9187}"/>
              </a:ext>
            </a:extLst>
          </p:cNvPr>
          <p:cNvSpPr>
            <a:spLocks noGrp="1"/>
          </p:cNvSpPr>
          <p:nvPr>
            <p:ph type="title"/>
          </p:nvPr>
        </p:nvSpPr>
        <p:spPr>
          <a:solidFill>
            <a:srgbClr val="FBA3D7"/>
          </a:solidFill>
        </p:spPr>
        <p:txBody>
          <a:bodyPr/>
          <a:lstStyle/>
          <a:p>
            <a:pPr eaLnBrk="1" hangingPunct="1"/>
            <a:r>
              <a:rPr lang="en-US" altLang="en-US">
                <a:ea typeface="ＭＳ Ｐゴシック" panose="020B0600070205080204" pitchFamily="34" charset="-128"/>
              </a:rPr>
              <a:t>Passive</a:t>
            </a:r>
          </a:p>
        </p:txBody>
      </p:sp>
      <p:sp>
        <p:nvSpPr>
          <p:cNvPr id="34819" name="Content Placeholder 2">
            <a:extLst>
              <a:ext uri="{FF2B5EF4-FFF2-40B4-BE49-F238E27FC236}">
                <a16:creationId xmlns:a16="http://schemas.microsoft.com/office/drawing/2014/main" id="{0B918A3E-47F9-AC5B-2084-BAB943A73BEA}"/>
              </a:ext>
            </a:extLst>
          </p:cNvPr>
          <p:cNvSpPr>
            <a:spLocks noGrp="1"/>
          </p:cNvSpPr>
          <p:nvPr>
            <p:ph idx="1"/>
          </p:nvPr>
        </p:nvSpPr>
        <p:spPr>
          <a:xfrm>
            <a:off x="457200" y="1600200"/>
            <a:ext cx="8229600" cy="914400"/>
          </a:xfrm>
          <a:solidFill>
            <a:schemeClr val="accent2"/>
          </a:solidFill>
        </p:spPr>
        <p:txBody>
          <a:bodyPr/>
          <a:lstStyle/>
          <a:p>
            <a:pPr eaLnBrk="1" hangingPunct="1"/>
            <a:r>
              <a:rPr lang="en-US" altLang="en-US">
                <a:ea typeface="ＭＳ Ｐゴシック" panose="020B0600070205080204" pitchFamily="34" charset="-128"/>
              </a:rPr>
              <a:t>You are more important than me</a:t>
            </a:r>
          </a:p>
        </p:txBody>
      </p:sp>
      <p:pic>
        <p:nvPicPr>
          <p:cNvPr id="34820" name="Picture 5" descr="tall_tales">
            <a:extLst>
              <a:ext uri="{FF2B5EF4-FFF2-40B4-BE49-F238E27FC236}">
                <a16:creationId xmlns:a16="http://schemas.microsoft.com/office/drawing/2014/main" id="{D00BA575-8201-9F06-1B64-3C63B317BE2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0" y="2819400"/>
            <a:ext cx="3810000" cy="3333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a:extLst>
              <a:ext uri="{FF2B5EF4-FFF2-40B4-BE49-F238E27FC236}">
                <a16:creationId xmlns:a16="http://schemas.microsoft.com/office/drawing/2014/main" id="{432BA88F-360A-C01E-35D7-44A6EAE6DE05}"/>
              </a:ext>
            </a:extLst>
          </p:cNvPr>
          <p:cNvSpPr>
            <a:spLocks noGrp="1" noChangeArrowheads="1"/>
          </p:cNvSpPr>
          <p:nvPr>
            <p:ph type="title"/>
          </p:nvPr>
        </p:nvSpPr>
        <p:spPr>
          <a:xfrm>
            <a:off x="457200" y="274638"/>
            <a:ext cx="3124200" cy="1143000"/>
          </a:xfrm>
          <a:solidFill>
            <a:srgbClr val="DADDC1"/>
          </a:solidFill>
        </p:spPr>
        <p:txBody>
          <a:bodyPr/>
          <a:lstStyle/>
          <a:p>
            <a:pPr eaLnBrk="1" hangingPunct="1"/>
            <a:r>
              <a:rPr lang="en-GB" altLang="en-US" sz="4000">
                <a:ea typeface="ＭＳ Ｐゴシック" panose="020B0600070205080204" pitchFamily="34" charset="-128"/>
              </a:rPr>
              <a:t>Would you…</a:t>
            </a:r>
          </a:p>
        </p:txBody>
      </p:sp>
      <p:sp>
        <p:nvSpPr>
          <p:cNvPr id="19459" name="Rectangle 3">
            <a:extLst>
              <a:ext uri="{FF2B5EF4-FFF2-40B4-BE49-F238E27FC236}">
                <a16:creationId xmlns:a16="http://schemas.microsoft.com/office/drawing/2014/main" id="{0446B2AC-C72B-FC1B-CA39-8B61C46F2A2B}"/>
              </a:ext>
            </a:extLst>
          </p:cNvPr>
          <p:cNvSpPr>
            <a:spLocks noGrp="1" noChangeArrowheads="1"/>
          </p:cNvSpPr>
          <p:nvPr>
            <p:ph type="body" idx="1"/>
          </p:nvPr>
        </p:nvSpPr>
        <p:spPr>
          <a:xfrm>
            <a:off x="457200" y="1600200"/>
            <a:ext cx="8229600" cy="1066800"/>
          </a:xfrm>
          <a:solidFill>
            <a:srgbClr val="FBA3D7"/>
          </a:solidFill>
        </p:spPr>
        <p:txBody>
          <a:bodyPr/>
          <a:lstStyle/>
          <a:p>
            <a:pPr eaLnBrk="1" hangingPunct="1"/>
            <a:r>
              <a:rPr lang="en-GB" altLang="en-US">
                <a:ea typeface="ＭＳ Ｐゴシック" panose="020B0600070205080204" pitchFamily="34" charset="-128"/>
              </a:rPr>
              <a:t>Tap them on the shoulder, smile sweetly and say very politely</a:t>
            </a:r>
          </a:p>
        </p:txBody>
      </p:sp>
      <p:pic>
        <p:nvPicPr>
          <p:cNvPr id="19460" name="Picture 5" descr="the-tap-004">
            <a:extLst>
              <a:ext uri="{FF2B5EF4-FFF2-40B4-BE49-F238E27FC236}">
                <a16:creationId xmlns:a16="http://schemas.microsoft.com/office/drawing/2014/main" id="{D49B0C80-795C-7055-9192-DF1A342D3AC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91000" y="4114800"/>
            <a:ext cx="2971800" cy="2230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461" name="Text Box 6">
            <a:extLst>
              <a:ext uri="{FF2B5EF4-FFF2-40B4-BE49-F238E27FC236}">
                <a16:creationId xmlns:a16="http://schemas.microsoft.com/office/drawing/2014/main" id="{10B0E19B-AC0A-67C8-FA85-770A3BBBFF50}"/>
              </a:ext>
            </a:extLst>
          </p:cNvPr>
          <p:cNvSpPr txBox="1">
            <a:spLocks noChangeArrowheads="1"/>
          </p:cNvSpPr>
          <p:nvPr/>
        </p:nvSpPr>
        <p:spPr bwMode="auto">
          <a:xfrm>
            <a:off x="304800" y="2971800"/>
            <a:ext cx="7731125" cy="641350"/>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ea typeface="ＭＳ Ｐゴシック" panose="020B0600070205080204" pitchFamily="34" charset="-128"/>
              </a:defRPr>
            </a:lvl1pPr>
            <a:lvl2pPr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lvl="1" eaLnBrk="1" hangingPunct="1">
              <a:lnSpc>
                <a:spcPct val="90000"/>
              </a:lnSpc>
              <a:spcBef>
                <a:spcPct val="20000"/>
              </a:spcBef>
              <a:buFontTx/>
              <a:buChar char="–"/>
            </a:pPr>
            <a:r>
              <a:rPr lang="en-GB" altLang="en-US" sz="2000" b="1"/>
              <a:t>‘please could you be quieter because I can’t hear the film’</a:t>
            </a:r>
          </a:p>
          <a:p>
            <a:pPr eaLnBrk="1" hangingPunct="1"/>
            <a:endParaRPr lang="en-GB" alt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9459">
                                            <p:bg/>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9459">
                                            <p:txEl>
                                              <p:pRg st="0" end="0"/>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9461"/>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1946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459" grpId="0" build="p" animBg="1"/>
      <p:bldP spid="19461"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itle 1">
            <a:extLst>
              <a:ext uri="{FF2B5EF4-FFF2-40B4-BE49-F238E27FC236}">
                <a16:creationId xmlns:a16="http://schemas.microsoft.com/office/drawing/2014/main" id="{80AD5391-43C1-5B89-EE8D-41B500F7459E}"/>
              </a:ext>
            </a:extLst>
          </p:cNvPr>
          <p:cNvSpPr>
            <a:spLocks noGrp="1"/>
          </p:cNvSpPr>
          <p:nvPr>
            <p:ph type="title"/>
          </p:nvPr>
        </p:nvSpPr>
        <p:spPr>
          <a:solidFill>
            <a:srgbClr val="FBA3D7"/>
          </a:solidFill>
        </p:spPr>
        <p:txBody>
          <a:bodyPr/>
          <a:lstStyle/>
          <a:p>
            <a:pPr eaLnBrk="1" hangingPunct="1"/>
            <a:r>
              <a:rPr lang="en-US" altLang="en-US">
                <a:ea typeface="ＭＳ Ｐゴシック" panose="020B0600070205080204" pitchFamily="34" charset="-128"/>
              </a:rPr>
              <a:t>Aggressive</a:t>
            </a:r>
          </a:p>
        </p:txBody>
      </p:sp>
      <p:sp>
        <p:nvSpPr>
          <p:cNvPr id="35843" name="Content Placeholder 2">
            <a:extLst>
              <a:ext uri="{FF2B5EF4-FFF2-40B4-BE49-F238E27FC236}">
                <a16:creationId xmlns:a16="http://schemas.microsoft.com/office/drawing/2014/main" id="{FD7E2F82-8203-A6CC-01B9-81C6F393E4B4}"/>
              </a:ext>
            </a:extLst>
          </p:cNvPr>
          <p:cNvSpPr>
            <a:spLocks noGrp="1"/>
          </p:cNvSpPr>
          <p:nvPr>
            <p:ph idx="1"/>
          </p:nvPr>
        </p:nvSpPr>
        <p:spPr>
          <a:xfrm>
            <a:off x="457200" y="1600200"/>
            <a:ext cx="8229600" cy="914400"/>
          </a:xfrm>
          <a:solidFill>
            <a:schemeClr val="accent2"/>
          </a:solidFill>
        </p:spPr>
        <p:txBody>
          <a:bodyPr/>
          <a:lstStyle/>
          <a:p>
            <a:pPr eaLnBrk="1" hangingPunct="1"/>
            <a:r>
              <a:rPr lang="en-US" altLang="en-US">
                <a:ea typeface="ＭＳ Ｐゴシック" panose="020B0600070205080204" pitchFamily="34" charset="-128"/>
              </a:rPr>
              <a:t>I’m more important than you</a:t>
            </a:r>
          </a:p>
        </p:txBody>
      </p:sp>
      <p:pic>
        <p:nvPicPr>
          <p:cNvPr id="35844" name="Picture 5" descr="tallsmalldogpa_450x280">
            <a:extLst>
              <a:ext uri="{FF2B5EF4-FFF2-40B4-BE49-F238E27FC236}">
                <a16:creationId xmlns:a16="http://schemas.microsoft.com/office/drawing/2014/main" id="{67094FE8-8089-EDCC-69A1-C0D28140C68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09800" y="3200400"/>
            <a:ext cx="4286250" cy="266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itle 1">
            <a:extLst>
              <a:ext uri="{FF2B5EF4-FFF2-40B4-BE49-F238E27FC236}">
                <a16:creationId xmlns:a16="http://schemas.microsoft.com/office/drawing/2014/main" id="{827B8F11-D972-AE12-0158-2E0C624D5E88}"/>
              </a:ext>
            </a:extLst>
          </p:cNvPr>
          <p:cNvSpPr>
            <a:spLocks noGrp="1"/>
          </p:cNvSpPr>
          <p:nvPr>
            <p:ph type="title"/>
          </p:nvPr>
        </p:nvSpPr>
        <p:spPr>
          <a:solidFill>
            <a:srgbClr val="FBA3D7"/>
          </a:solidFill>
        </p:spPr>
        <p:txBody>
          <a:bodyPr/>
          <a:lstStyle/>
          <a:p>
            <a:pPr eaLnBrk="1" hangingPunct="1"/>
            <a:r>
              <a:rPr lang="en-US" altLang="en-US">
                <a:ea typeface="ＭＳ Ｐゴシック" panose="020B0600070205080204" pitchFamily="34" charset="-128"/>
              </a:rPr>
              <a:t>Assertive</a:t>
            </a:r>
          </a:p>
        </p:txBody>
      </p:sp>
      <p:sp>
        <p:nvSpPr>
          <p:cNvPr id="36867" name="Content Placeholder 2">
            <a:extLst>
              <a:ext uri="{FF2B5EF4-FFF2-40B4-BE49-F238E27FC236}">
                <a16:creationId xmlns:a16="http://schemas.microsoft.com/office/drawing/2014/main" id="{D8519CE2-13F6-5FBE-8ABA-D7028F55FCD6}"/>
              </a:ext>
            </a:extLst>
          </p:cNvPr>
          <p:cNvSpPr>
            <a:spLocks noGrp="1"/>
          </p:cNvSpPr>
          <p:nvPr>
            <p:ph idx="1"/>
          </p:nvPr>
        </p:nvSpPr>
        <p:spPr>
          <a:xfrm>
            <a:off x="457200" y="1600200"/>
            <a:ext cx="3429000" cy="838200"/>
          </a:xfrm>
          <a:solidFill>
            <a:schemeClr val="accent2"/>
          </a:solidFill>
        </p:spPr>
        <p:txBody>
          <a:bodyPr/>
          <a:lstStyle/>
          <a:p>
            <a:pPr eaLnBrk="1" hangingPunct="1"/>
            <a:r>
              <a:rPr lang="en-US" altLang="en-US">
                <a:ea typeface="ＭＳ Ｐゴシック" panose="020B0600070205080204" pitchFamily="34" charset="-128"/>
              </a:rPr>
              <a:t>We are equal</a:t>
            </a:r>
          </a:p>
        </p:txBody>
      </p:sp>
      <p:pic>
        <p:nvPicPr>
          <p:cNvPr id="36868" name="Picture 5" descr="0_61_071407_tall_meets_small">
            <a:extLst>
              <a:ext uri="{FF2B5EF4-FFF2-40B4-BE49-F238E27FC236}">
                <a16:creationId xmlns:a16="http://schemas.microsoft.com/office/drawing/2014/main" id="{89E1076F-34F8-5352-4C54-388225868A1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14600" y="2971800"/>
            <a:ext cx="3048000"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itle 1">
            <a:extLst>
              <a:ext uri="{FF2B5EF4-FFF2-40B4-BE49-F238E27FC236}">
                <a16:creationId xmlns:a16="http://schemas.microsoft.com/office/drawing/2014/main" id="{B67C3939-9467-48A8-0FDC-2B4764CABE52}"/>
              </a:ext>
            </a:extLst>
          </p:cNvPr>
          <p:cNvSpPr>
            <a:spLocks noGrp="1"/>
          </p:cNvSpPr>
          <p:nvPr>
            <p:ph type="title"/>
          </p:nvPr>
        </p:nvSpPr>
        <p:spPr>
          <a:xfrm>
            <a:off x="457200" y="274638"/>
            <a:ext cx="8229600" cy="1554162"/>
          </a:xfrm>
          <a:solidFill>
            <a:schemeClr val="accent2"/>
          </a:solidFill>
        </p:spPr>
        <p:txBody>
          <a:bodyPr/>
          <a:lstStyle/>
          <a:p>
            <a:pPr eaLnBrk="1" hangingPunct="1"/>
            <a:r>
              <a:rPr lang="en-US" altLang="en-US">
                <a:ea typeface="ＭＳ Ｐゴシック" panose="020B0600070205080204" pitchFamily="34" charset="-128"/>
              </a:rPr>
              <a:t>Guidelines for good communication</a:t>
            </a:r>
          </a:p>
        </p:txBody>
      </p:sp>
      <p:sp>
        <p:nvSpPr>
          <p:cNvPr id="37891" name="Content Placeholder 2">
            <a:extLst>
              <a:ext uri="{FF2B5EF4-FFF2-40B4-BE49-F238E27FC236}">
                <a16:creationId xmlns:a16="http://schemas.microsoft.com/office/drawing/2014/main" id="{4BE01EE7-1C13-56F3-6E88-B4E5A2712ACA}"/>
              </a:ext>
            </a:extLst>
          </p:cNvPr>
          <p:cNvSpPr>
            <a:spLocks noGrp="1"/>
          </p:cNvSpPr>
          <p:nvPr>
            <p:ph idx="1"/>
          </p:nvPr>
        </p:nvSpPr>
        <p:spPr>
          <a:xfrm>
            <a:off x="457200" y="2362200"/>
            <a:ext cx="4267200" cy="3763963"/>
          </a:xfrm>
          <a:solidFill>
            <a:srgbClr val="FBA3D7"/>
          </a:solidFill>
        </p:spPr>
        <p:txBody>
          <a:bodyPr/>
          <a:lstStyle/>
          <a:p>
            <a:pPr eaLnBrk="1" hangingPunct="1"/>
            <a:r>
              <a:rPr lang="en-US" altLang="en-US" sz="1800">
                <a:ea typeface="ＭＳ Ｐゴシック" panose="020B0600070205080204" pitchFamily="34" charset="-128"/>
              </a:rPr>
              <a:t>Know what you want</a:t>
            </a:r>
          </a:p>
          <a:p>
            <a:pPr eaLnBrk="1" hangingPunct="1"/>
            <a:r>
              <a:rPr lang="en-US" altLang="en-US" sz="1800">
                <a:ea typeface="ＭＳ Ｐゴシック" panose="020B0600070205080204" pitchFamily="34" charset="-128"/>
              </a:rPr>
              <a:t>Look at the other person directly</a:t>
            </a:r>
          </a:p>
          <a:p>
            <a:pPr eaLnBrk="1" hangingPunct="1"/>
            <a:r>
              <a:rPr lang="en-US" altLang="en-US" sz="1800">
                <a:ea typeface="ＭＳ Ｐゴシック" panose="020B0600070205080204" pitchFamily="34" charset="-128"/>
              </a:rPr>
              <a:t>Listen to the other person</a:t>
            </a:r>
          </a:p>
          <a:p>
            <a:pPr eaLnBrk="1" hangingPunct="1"/>
            <a:r>
              <a:rPr lang="en-US" altLang="en-US" sz="1800">
                <a:ea typeface="ＭＳ Ｐゴシック" panose="020B0600070205080204" pitchFamily="34" charset="-128"/>
              </a:rPr>
              <a:t>Have a clear, firm voice</a:t>
            </a:r>
          </a:p>
          <a:p>
            <a:pPr eaLnBrk="1" hangingPunct="1"/>
            <a:r>
              <a:rPr lang="en-US" altLang="en-US" sz="1800">
                <a:ea typeface="ＭＳ Ｐゴシック" panose="020B0600070205080204" pitchFamily="34" charset="-128"/>
              </a:rPr>
              <a:t>Say no and don’t make excuses</a:t>
            </a:r>
          </a:p>
          <a:p>
            <a:pPr eaLnBrk="1" hangingPunct="1"/>
            <a:r>
              <a:rPr lang="en-US" altLang="en-US" sz="1800">
                <a:ea typeface="ＭＳ Ｐゴシック" panose="020B0600070205080204" pitchFamily="34" charset="-128"/>
              </a:rPr>
              <a:t>Use clear body language</a:t>
            </a:r>
          </a:p>
          <a:p>
            <a:pPr eaLnBrk="1" hangingPunct="1"/>
            <a:r>
              <a:rPr lang="en-US" altLang="en-US" sz="1800">
                <a:ea typeface="ＭＳ Ｐゴシック" panose="020B0600070205080204" pitchFamily="34" charset="-128"/>
              </a:rPr>
              <a:t>Say what you want</a:t>
            </a:r>
          </a:p>
          <a:p>
            <a:pPr eaLnBrk="1" hangingPunct="1"/>
            <a:r>
              <a:rPr lang="en-US" altLang="en-US" sz="1800">
                <a:ea typeface="ＭＳ Ｐゴシック" panose="020B0600070205080204" pitchFamily="34" charset="-128"/>
              </a:rPr>
              <a:t>Repeat what you want</a:t>
            </a:r>
          </a:p>
          <a:p>
            <a:pPr eaLnBrk="1" hangingPunct="1"/>
            <a:r>
              <a:rPr lang="en-US" altLang="en-US" sz="1800">
                <a:ea typeface="ＭＳ Ｐゴシック" panose="020B0600070205080204" pitchFamily="34" charset="-128"/>
              </a:rPr>
              <a:t>Suggest reasonable alternatives</a:t>
            </a:r>
          </a:p>
        </p:txBody>
      </p:sp>
      <p:pic>
        <p:nvPicPr>
          <p:cNvPr id="37892" name="Picture 5" descr="ANd9GcQY26ZvsUhQHm6dn3wWy-ivo6xI66D9klNMCPBIJxex-y1kxw0nOA&amp;t=1">
            <a:extLst>
              <a:ext uri="{FF2B5EF4-FFF2-40B4-BE49-F238E27FC236}">
                <a16:creationId xmlns:a16="http://schemas.microsoft.com/office/drawing/2014/main" id="{D13EA4E8-76A7-E78E-0653-5BB2A493501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57800" y="2971800"/>
            <a:ext cx="2724150" cy="167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7893" name="Text Box 6">
            <a:extLst>
              <a:ext uri="{FF2B5EF4-FFF2-40B4-BE49-F238E27FC236}">
                <a16:creationId xmlns:a16="http://schemas.microsoft.com/office/drawing/2014/main" id="{BF7E01C4-DE9D-463D-B50E-CC455BF09EAB}"/>
              </a:ext>
            </a:extLst>
          </p:cNvPr>
          <p:cNvSpPr txBox="1">
            <a:spLocks noChangeArrowheads="1"/>
          </p:cNvSpPr>
          <p:nvPr/>
        </p:nvSpPr>
        <p:spPr bwMode="auto">
          <a:xfrm>
            <a:off x="5257800" y="5334000"/>
            <a:ext cx="28511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r>
              <a:rPr lang="en-GB" altLang="en-US">
                <a:hlinkClick r:id="rId3"/>
              </a:rPr>
              <a:t>click here for a short video</a:t>
            </a:r>
            <a:endParaRPr lang="en-GB" altLang="en-US"/>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a:extLst>
              <a:ext uri="{FF2B5EF4-FFF2-40B4-BE49-F238E27FC236}">
                <a16:creationId xmlns:a16="http://schemas.microsoft.com/office/drawing/2014/main" id="{8AB609F1-5EC0-11EB-5542-95BF682307E7}"/>
              </a:ext>
            </a:extLst>
          </p:cNvPr>
          <p:cNvSpPr>
            <a:spLocks noGrp="1" noChangeArrowheads="1"/>
          </p:cNvSpPr>
          <p:nvPr>
            <p:ph type="title"/>
          </p:nvPr>
        </p:nvSpPr>
        <p:spPr>
          <a:xfrm>
            <a:off x="457200" y="274638"/>
            <a:ext cx="4267200" cy="1143000"/>
          </a:xfrm>
        </p:spPr>
        <p:txBody>
          <a:bodyPr/>
          <a:lstStyle/>
          <a:p>
            <a:pPr eaLnBrk="1" hangingPunct="1"/>
            <a:r>
              <a:rPr lang="en-GB" altLang="en-US">
                <a:ea typeface="ＭＳ Ｐゴシック" panose="020B0600070205080204" pitchFamily="34" charset="-128"/>
              </a:rPr>
              <a:t>Key Messages</a:t>
            </a:r>
          </a:p>
        </p:txBody>
      </p:sp>
      <p:pic>
        <p:nvPicPr>
          <p:cNvPr id="38915" name="Picture 3" descr="key-man-critical-illness-insurance">
            <a:extLst>
              <a:ext uri="{FF2B5EF4-FFF2-40B4-BE49-F238E27FC236}">
                <a16:creationId xmlns:a16="http://schemas.microsoft.com/office/drawing/2014/main" id="{0AF12B12-BD96-195B-0839-9C077F6D8F5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67400" y="1371600"/>
            <a:ext cx="2857500" cy="3200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8916" name="Text Box 4">
            <a:extLst>
              <a:ext uri="{FF2B5EF4-FFF2-40B4-BE49-F238E27FC236}">
                <a16:creationId xmlns:a16="http://schemas.microsoft.com/office/drawing/2014/main" id="{CBA41B5F-2672-F186-FF47-D3C8339CFFEE}"/>
              </a:ext>
            </a:extLst>
          </p:cNvPr>
          <p:cNvSpPr txBox="1">
            <a:spLocks noChangeArrowheads="1"/>
          </p:cNvSpPr>
          <p:nvPr/>
        </p:nvSpPr>
        <p:spPr bwMode="auto">
          <a:xfrm>
            <a:off x="457200" y="2209800"/>
            <a:ext cx="4343400" cy="203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buFontTx/>
              <a:buChar char="•"/>
            </a:pPr>
            <a:r>
              <a:rPr lang="en-GB" altLang="en-US"/>
              <a:t>You can behave assertively, aggressively or passively towards others</a:t>
            </a:r>
          </a:p>
          <a:p>
            <a:pPr eaLnBrk="1" hangingPunct="1">
              <a:buFontTx/>
              <a:buChar char="•"/>
            </a:pPr>
            <a:endParaRPr lang="en-GB" altLang="en-US"/>
          </a:p>
          <a:p>
            <a:pPr eaLnBrk="1" hangingPunct="1">
              <a:buFontTx/>
              <a:buChar char="•"/>
            </a:pPr>
            <a:r>
              <a:rPr lang="en-GB" altLang="en-US"/>
              <a:t>Assertive behaviour is the most proactive type and achieves the most positive outcome</a:t>
            </a:r>
          </a:p>
          <a:p>
            <a:pPr eaLnBrk="1" hangingPunct="1"/>
            <a:endParaRPr lang="en-GB" altLang="en-US"/>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a:extLst>
              <a:ext uri="{FF2B5EF4-FFF2-40B4-BE49-F238E27FC236}">
                <a16:creationId xmlns:a16="http://schemas.microsoft.com/office/drawing/2014/main" id="{BEC24F06-D1AF-F839-B922-D74AA0396457}"/>
              </a:ext>
            </a:extLst>
          </p:cNvPr>
          <p:cNvSpPr>
            <a:spLocks noGrp="1" noChangeArrowheads="1"/>
          </p:cNvSpPr>
          <p:nvPr>
            <p:ph type="title"/>
          </p:nvPr>
        </p:nvSpPr>
        <p:spPr>
          <a:xfrm>
            <a:off x="2514600" y="304800"/>
            <a:ext cx="3276600" cy="1143000"/>
          </a:xfrm>
          <a:solidFill>
            <a:srgbClr val="FBA3D7"/>
          </a:solidFill>
        </p:spPr>
        <p:txBody>
          <a:bodyPr/>
          <a:lstStyle/>
          <a:p>
            <a:pPr eaLnBrk="1" hangingPunct="1"/>
            <a:r>
              <a:rPr lang="en-GB" altLang="en-US">
                <a:ea typeface="ＭＳ Ｐゴシック" panose="020B0600070205080204" pitchFamily="34" charset="-128"/>
              </a:rPr>
              <a:t>Or…..</a:t>
            </a:r>
          </a:p>
        </p:txBody>
      </p:sp>
      <p:sp>
        <p:nvSpPr>
          <p:cNvPr id="20483" name="Rectangle 3">
            <a:extLst>
              <a:ext uri="{FF2B5EF4-FFF2-40B4-BE49-F238E27FC236}">
                <a16:creationId xmlns:a16="http://schemas.microsoft.com/office/drawing/2014/main" id="{0B45ACEA-62FA-8674-FB97-FD28A1638B42}"/>
              </a:ext>
            </a:extLst>
          </p:cNvPr>
          <p:cNvSpPr>
            <a:spLocks noGrp="1" noChangeArrowheads="1"/>
          </p:cNvSpPr>
          <p:nvPr>
            <p:ph type="body" idx="1"/>
          </p:nvPr>
        </p:nvSpPr>
        <p:spPr>
          <a:xfrm>
            <a:off x="457200" y="1752600"/>
            <a:ext cx="7543800" cy="533400"/>
          </a:xfrm>
          <a:solidFill>
            <a:srgbClr val="DADDC1"/>
          </a:solidFill>
        </p:spPr>
        <p:txBody>
          <a:bodyPr/>
          <a:lstStyle/>
          <a:p>
            <a:pPr eaLnBrk="1" hangingPunct="1">
              <a:lnSpc>
                <a:spcPct val="90000"/>
              </a:lnSpc>
              <a:buFontTx/>
              <a:buNone/>
            </a:pPr>
            <a:r>
              <a:rPr lang="en-GB" altLang="en-US">
                <a:ea typeface="ＭＳ Ｐゴシック" panose="020B0600070205080204" pitchFamily="34" charset="-128"/>
              </a:rPr>
              <a:t>Get angry and say loudly….SHUT UP!</a:t>
            </a:r>
          </a:p>
        </p:txBody>
      </p:sp>
      <p:pic>
        <p:nvPicPr>
          <p:cNvPr id="20484" name="Picture 5" descr="just-shut-up1">
            <a:extLst>
              <a:ext uri="{FF2B5EF4-FFF2-40B4-BE49-F238E27FC236}">
                <a16:creationId xmlns:a16="http://schemas.microsoft.com/office/drawing/2014/main" id="{14D666F5-02CD-1C5A-AEE7-D2AE5CB8807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62200" y="2743200"/>
            <a:ext cx="4457700" cy="3492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0483">
                                            <p:bg/>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0483">
                                            <p:txEl>
                                              <p:pRg st="0" end="0"/>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2048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483" grpId="0" build="p"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3">
            <a:extLst>
              <a:ext uri="{FF2B5EF4-FFF2-40B4-BE49-F238E27FC236}">
                <a16:creationId xmlns:a16="http://schemas.microsoft.com/office/drawing/2014/main" id="{63C4E0F2-873F-9BC4-8847-47DD0925E49D}"/>
              </a:ext>
            </a:extLst>
          </p:cNvPr>
          <p:cNvSpPr>
            <a:spLocks noGrp="1" noChangeArrowheads="1"/>
          </p:cNvSpPr>
          <p:nvPr>
            <p:ph type="body" idx="1"/>
          </p:nvPr>
        </p:nvSpPr>
        <p:spPr>
          <a:xfrm>
            <a:off x="457200" y="1600200"/>
            <a:ext cx="8229600" cy="1219200"/>
          </a:xfrm>
          <a:solidFill>
            <a:schemeClr val="accent1"/>
          </a:solidFill>
        </p:spPr>
        <p:txBody>
          <a:bodyPr/>
          <a:lstStyle/>
          <a:p>
            <a:pPr eaLnBrk="1" hangingPunct="1"/>
            <a:r>
              <a:rPr lang="en-GB" altLang="en-US">
                <a:ea typeface="ＭＳ Ｐゴシック" panose="020B0600070205080204" pitchFamily="34" charset="-128"/>
              </a:rPr>
              <a:t>Try and ignore the racket they are making even though it would spoil the film for you</a:t>
            </a:r>
          </a:p>
        </p:txBody>
      </p:sp>
      <p:sp>
        <p:nvSpPr>
          <p:cNvPr id="10243" name="Rectangle 4">
            <a:extLst>
              <a:ext uri="{FF2B5EF4-FFF2-40B4-BE49-F238E27FC236}">
                <a16:creationId xmlns:a16="http://schemas.microsoft.com/office/drawing/2014/main" id="{F98C410D-5623-D88D-81AC-C376AB3A0524}"/>
              </a:ext>
            </a:extLst>
          </p:cNvPr>
          <p:cNvSpPr>
            <a:spLocks noGrp="1" noChangeArrowheads="1"/>
          </p:cNvSpPr>
          <p:nvPr>
            <p:ph type="title"/>
          </p:nvPr>
        </p:nvSpPr>
        <p:spPr>
          <a:xfrm>
            <a:off x="2819400" y="304800"/>
            <a:ext cx="2362200" cy="1143000"/>
          </a:xfrm>
          <a:solidFill>
            <a:srgbClr val="FBA3D7"/>
          </a:solidFill>
        </p:spPr>
        <p:txBody>
          <a:bodyPr/>
          <a:lstStyle/>
          <a:p>
            <a:pPr eaLnBrk="1" hangingPunct="1"/>
            <a:r>
              <a:rPr lang="en-GB" altLang="en-US">
                <a:ea typeface="ＭＳ Ｐゴシック" panose="020B0600070205080204" pitchFamily="34" charset="-128"/>
              </a:rPr>
              <a:t>Or…..</a:t>
            </a:r>
          </a:p>
        </p:txBody>
      </p:sp>
      <p:pic>
        <p:nvPicPr>
          <p:cNvPr id="21508" name="Picture 6" descr="ignore">
            <a:extLst>
              <a:ext uri="{FF2B5EF4-FFF2-40B4-BE49-F238E27FC236}">
                <a16:creationId xmlns:a16="http://schemas.microsoft.com/office/drawing/2014/main" id="{FBD1BA00-A385-FEC4-E75A-EED2FE5402B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38400" y="3276600"/>
            <a:ext cx="3810000" cy="2543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1506">
                                            <p:bg/>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1506">
                                            <p:txEl>
                                              <p:pRg st="0" end="0"/>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2150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06" grpId="0" build="p"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a:extLst>
              <a:ext uri="{FF2B5EF4-FFF2-40B4-BE49-F238E27FC236}">
                <a16:creationId xmlns:a16="http://schemas.microsoft.com/office/drawing/2014/main" id="{6D7BEA5A-2C28-20EE-684D-9DFA94F66DB3}"/>
              </a:ext>
            </a:extLst>
          </p:cNvPr>
          <p:cNvSpPr>
            <a:spLocks noGrp="1" noChangeArrowheads="1"/>
          </p:cNvSpPr>
          <p:nvPr>
            <p:ph type="title"/>
          </p:nvPr>
        </p:nvSpPr>
        <p:spPr>
          <a:solidFill>
            <a:schemeClr val="accent1"/>
          </a:solidFill>
        </p:spPr>
        <p:txBody>
          <a:bodyPr/>
          <a:lstStyle/>
          <a:p>
            <a:pPr eaLnBrk="1" hangingPunct="1"/>
            <a:r>
              <a:rPr lang="en-GB" altLang="en-US" sz="3200">
                <a:ea typeface="ＭＳ Ｐゴシック" panose="020B0600070205080204" pitchFamily="34" charset="-128"/>
              </a:rPr>
              <a:t>You can choose to respond in one of 3 ways</a:t>
            </a:r>
          </a:p>
        </p:txBody>
      </p:sp>
      <p:sp>
        <p:nvSpPr>
          <p:cNvPr id="22531" name="Rectangle 3">
            <a:extLst>
              <a:ext uri="{FF2B5EF4-FFF2-40B4-BE49-F238E27FC236}">
                <a16:creationId xmlns:a16="http://schemas.microsoft.com/office/drawing/2014/main" id="{EE155C1C-65C1-4A3B-39DA-01EC9DCD6E41}"/>
              </a:ext>
            </a:extLst>
          </p:cNvPr>
          <p:cNvSpPr>
            <a:spLocks noGrp="1" noChangeArrowheads="1"/>
          </p:cNvSpPr>
          <p:nvPr>
            <p:ph type="body" idx="1"/>
          </p:nvPr>
        </p:nvSpPr>
        <p:spPr>
          <a:xfrm>
            <a:off x="457200" y="1600200"/>
            <a:ext cx="6781800" cy="685800"/>
          </a:xfrm>
          <a:solidFill>
            <a:srgbClr val="DADDC1"/>
          </a:solidFill>
        </p:spPr>
        <p:txBody>
          <a:bodyPr/>
          <a:lstStyle/>
          <a:p>
            <a:pPr eaLnBrk="1" hangingPunct="1"/>
            <a:r>
              <a:rPr lang="en-GB" altLang="en-US">
                <a:ea typeface="ＭＳ Ｐゴシック" panose="020B0600070205080204" pitchFamily="34" charset="-128"/>
              </a:rPr>
              <a:t>You can respond ASSERTIVELY</a:t>
            </a:r>
          </a:p>
        </p:txBody>
      </p:sp>
      <p:pic>
        <p:nvPicPr>
          <p:cNvPr id="22532" name="Picture 5" descr="assertive_speech_crop380w">
            <a:extLst>
              <a:ext uri="{FF2B5EF4-FFF2-40B4-BE49-F238E27FC236}">
                <a16:creationId xmlns:a16="http://schemas.microsoft.com/office/drawing/2014/main" id="{F3955559-BCB4-9705-123D-1064D482F7D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43200" y="2895600"/>
            <a:ext cx="3619500" cy="2381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2531">
                                            <p:bg/>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2531">
                                            <p:txEl>
                                              <p:pRg st="0" end="0"/>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2253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531" grpId="0" build="p"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4">
            <a:extLst>
              <a:ext uri="{FF2B5EF4-FFF2-40B4-BE49-F238E27FC236}">
                <a16:creationId xmlns:a16="http://schemas.microsoft.com/office/drawing/2014/main" id="{11074341-B471-BA85-EDC4-AA3B1FEBE436}"/>
              </a:ext>
            </a:extLst>
          </p:cNvPr>
          <p:cNvSpPr>
            <a:spLocks noGrp="1" noChangeArrowheads="1"/>
          </p:cNvSpPr>
          <p:nvPr>
            <p:ph type="title"/>
          </p:nvPr>
        </p:nvSpPr>
        <p:spPr>
          <a:solidFill>
            <a:srgbClr val="DADDC1"/>
          </a:solidFill>
        </p:spPr>
        <p:txBody>
          <a:bodyPr/>
          <a:lstStyle/>
          <a:p>
            <a:pPr eaLnBrk="1" hangingPunct="1"/>
            <a:r>
              <a:rPr lang="en-GB" altLang="en-US" sz="4000">
                <a:ea typeface="ＭＳ Ｐゴシック" panose="020B0600070205080204" pitchFamily="34" charset="-128"/>
              </a:rPr>
              <a:t>You can respond AGGRESSIVELY</a:t>
            </a:r>
          </a:p>
        </p:txBody>
      </p:sp>
      <p:pic>
        <p:nvPicPr>
          <p:cNvPr id="23555" name="Picture 6" descr="aggressive-iditarod-sled-dogs_6751">
            <a:extLst>
              <a:ext uri="{FF2B5EF4-FFF2-40B4-BE49-F238E27FC236}">
                <a16:creationId xmlns:a16="http://schemas.microsoft.com/office/drawing/2014/main" id="{B9E37095-F763-5194-7FB7-43641FEF922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43150" y="1943100"/>
            <a:ext cx="4457700" cy="297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355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4">
            <a:extLst>
              <a:ext uri="{FF2B5EF4-FFF2-40B4-BE49-F238E27FC236}">
                <a16:creationId xmlns:a16="http://schemas.microsoft.com/office/drawing/2014/main" id="{5780741F-2410-AF61-471D-2E19503211A3}"/>
              </a:ext>
            </a:extLst>
          </p:cNvPr>
          <p:cNvSpPr>
            <a:spLocks noGrp="1" noChangeArrowheads="1"/>
          </p:cNvSpPr>
          <p:nvPr>
            <p:ph type="title"/>
          </p:nvPr>
        </p:nvSpPr>
        <p:spPr>
          <a:solidFill>
            <a:srgbClr val="DADDC1"/>
          </a:solidFill>
        </p:spPr>
        <p:txBody>
          <a:bodyPr/>
          <a:lstStyle/>
          <a:p>
            <a:pPr eaLnBrk="1" hangingPunct="1"/>
            <a:r>
              <a:rPr lang="en-GB" altLang="en-US">
                <a:ea typeface="ＭＳ Ｐゴシック" panose="020B0600070205080204" pitchFamily="34" charset="-128"/>
              </a:rPr>
              <a:t>You can respond PASSIVELY</a:t>
            </a:r>
          </a:p>
        </p:txBody>
      </p:sp>
      <p:pic>
        <p:nvPicPr>
          <p:cNvPr id="24579" name="Picture 6" descr="45ea795f04e4ea15cfed177b837a8487">
            <a:extLst>
              <a:ext uri="{FF2B5EF4-FFF2-40B4-BE49-F238E27FC236}">
                <a16:creationId xmlns:a16="http://schemas.microsoft.com/office/drawing/2014/main" id="{A8C474A3-98C4-943E-2452-8BE6C016344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47800" y="1905000"/>
            <a:ext cx="6096000" cy="3905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457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a:extLst>
              <a:ext uri="{FF2B5EF4-FFF2-40B4-BE49-F238E27FC236}">
                <a16:creationId xmlns:a16="http://schemas.microsoft.com/office/drawing/2014/main" id="{FF98C6F1-DD62-4AE5-FA8F-94E3A35B1473}"/>
              </a:ext>
            </a:extLst>
          </p:cNvPr>
          <p:cNvSpPr>
            <a:spLocks noGrp="1" noChangeArrowheads="1"/>
          </p:cNvSpPr>
          <p:nvPr>
            <p:ph type="title"/>
          </p:nvPr>
        </p:nvSpPr>
        <p:spPr/>
        <p:txBody>
          <a:bodyPr/>
          <a:lstStyle/>
          <a:p>
            <a:pPr eaLnBrk="1" hangingPunct="1"/>
            <a:r>
              <a:rPr lang="en-GB" altLang="en-US" sz="4000">
                <a:ea typeface="ＭＳ Ｐゴシック" panose="020B0600070205080204" pitchFamily="34" charset="-128"/>
              </a:rPr>
              <a:t>Which type of response is the best?</a:t>
            </a:r>
          </a:p>
        </p:txBody>
      </p:sp>
      <p:pic>
        <p:nvPicPr>
          <p:cNvPr id="25603" name="Picture 4" descr="the-tap-004">
            <a:extLst>
              <a:ext uri="{FF2B5EF4-FFF2-40B4-BE49-F238E27FC236}">
                <a16:creationId xmlns:a16="http://schemas.microsoft.com/office/drawing/2014/main" id="{F3EA9997-BB78-5764-037D-4DBDE39EFF7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5800" y="1828800"/>
            <a:ext cx="2971800" cy="2230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04" name="Picture 5" descr="just-shut-up1">
            <a:extLst>
              <a:ext uri="{FF2B5EF4-FFF2-40B4-BE49-F238E27FC236}">
                <a16:creationId xmlns:a16="http://schemas.microsoft.com/office/drawing/2014/main" id="{1F7FBE65-9E40-B39C-421F-03F56527CF5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48200" y="1828800"/>
            <a:ext cx="2743200" cy="2149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05" name="Picture 6" descr="45ea795f04e4ea15cfed177b837a8487">
            <a:extLst>
              <a:ext uri="{FF2B5EF4-FFF2-40B4-BE49-F238E27FC236}">
                <a16:creationId xmlns:a16="http://schemas.microsoft.com/office/drawing/2014/main" id="{8A106579-0B26-3C8F-2F5E-C806FAABC15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743200" y="4267200"/>
            <a:ext cx="3200400" cy="2051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342" name="Text Box 7">
            <a:extLst>
              <a:ext uri="{FF2B5EF4-FFF2-40B4-BE49-F238E27FC236}">
                <a16:creationId xmlns:a16="http://schemas.microsoft.com/office/drawing/2014/main" id="{DE5C151D-8B77-795A-6D5F-1C02436F3BED}"/>
              </a:ext>
            </a:extLst>
          </p:cNvPr>
          <p:cNvSpPr txBox="1">
            <a:spLocks noChangeArrowheads="1"/>
          </p:cNvSpPr>
          <p:nvPr/>
        </p:nvSpPr>
        <p:spPr bwMode="auto">
          <a:xfrm>
            <a:off x="822325" y="3617913"/>
            <a:ext cx="1123950" cy="366712"/>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r>
              <a:rPr lang="en-GB" altLang="en-US"/>
              <a:t>Assertive</a:t>
            </a:r>
          </a:p>
        </p:txBody>
      </p:sp>
      <p:sp>
        <p:nvSpPr>
          <p:cNvPr id="14343" name="Text Box 8">
            <a:extLst>
              <a:ext uri="{FF2B5EF4-FFF2-40B4-BE49-F238E27FC236}">
                <a16:creationId xmlns:a16="http://schemas.microsoft.com/office/drawing/2014/main" id="{C2C8A1D2-C1E2-E550-40B0-1AC6149ECF1D}"/>
              </a:ext>
            </a:extLst>
          </p:cNvPr>
          <p:cNvSpPr txBox="1">
            <a:spLocks noChangeArrowheads="1"/>
          </p:cNvSpPr>
          <p:nvPr/>
        </p:nvSpPr>
        <p:spPr bwMode="auto">
          <a:xfrm>
            <a:off x="7010400" y="2438400"/>
            <a:ext cx="1314450" cy="366713"/>
          </a:xfrm>
          <a:prstGeom prst="rect">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r>
              <a:rPr lang="en-GB" altLang="en-US">
                <a:solidFill>
                  <a:schemeClr val="bg1"/>
                </a:solidFill>
              </a:rPr>
              <a:t>Aggressive</a:t>
            </a:r>
          </a:p>
        </p:txBody>
      </p:sp>
      <p:sp>
        <p:nvSpPr>
          <p:cNvPr id="14344" name="Text Box 9">
            <a:extLst>
              <a:ext uri="{FF2B5EF4-FFF2-40B4-BE49-F238E27FC236}">
                <a16:creationId xmlns:a16="http://schemas.microsoft.com/office/drawing/2014/main" id="{F1076C17-C528-F43C-189A-5003998A3E49}"/>
              </a:ext>
            </a:extLst>
          </p:cNvPr>
          <p:cNvSpPr txBox="1">
            <a:spLocks noChangeArrowheads="1"/>
          </p:cNvSpPr>
          <p:nvPr/>
        </p:nvSpPr>
        <p:spPr bwMode="auto">
          <a:xfrm>
            <a:off x="4648200" y="5791200"/>
            <a:ext cx="984250" cy="36671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r>
              <a:rPr lang="en-GB" altLang="en-US"/>
              <a:t>Passive</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5603"/>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25604"/>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2560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Default Design">
  <a:themeElements>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235</TotalTime>
  <Words>586</Words>
  <Application>Microsoft Office PowerPoint</Application>
  <PresentationFormat>On-screen Show (4:3)</PresentationFormat>
  <Paragraphs>108</Paragraphs>
  <Slides>33</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33</vt:i4>
      </vt:variant>
    </vt:vector>
  </HeadingPairs>
  <TitlesOfParts>
    <vt:vector size="36" baseType="lpstr">
      <vt:lpstr>Arial</vt:lpstr>
      <vt:lpstr>Calibri</vt:lpstr>
      <vt:lpstr>Default Design</vt:lpstr>
      <vt:lpstr>How would you behave if….</vt:lpstr>
      <vt:lpstr>You are in the cinema and some people in front of you are talking very loudly and giggling. You can’t hear the film properly and you are starting to feel cross</vt:lpstr>
      <vt:lpstr>Would you…</vt:lpstr>
      <vt:lpstr>Or…..</vt:lpstr>
      <vt:lpstr>Or…..</vt:lpstr>
      <vt:lpstr>You can choose to respond in one of 3 ways</vt:lpstr>
      <vt:lpstr>You can respond AGGRESSIVELY</vt:lpstr>
      <vt:lpstr>You can respond PASSIVELY</vt:lpstr>
      <vt:lpstr>Which type of response is the best?</vt:lpstr>
      <vt:lpstr>Write down </vt:lpstr>
      <vt:lpstr>Scenario 1</vt:lpstr>
      <vt:lpstr>Scenario 2</vt:lpstr>
      <vt:lpstr>Scenario 3</vt:lpstr>
      <vt:lpstr>Scenario 4</vt:lpstr>
      <vt:lpstr>Scenario 5</vt:lpstr>
      <vt:lpstr>Scenario 6</vt:lpstr>
      <vt:lpstr>PowerPoint Presentation</vt:lpstr>
      <vt:lpstr>Assertive behaviour ?</vt:lpstr>
      <vt:lpstr>Why do you think Assertive behaviour is best</vt:lpstr>
      <vt:lpstr>What is Assertiveness</vt:lpstr>
      <vt:lpstr>PowerPoint Presentation</vt:lpstr>
      <vt:lpstr>PowerPoint Presentation</vt:lpstr>
      <vt:lpstr>What is Aggressiveness</vt:lpstr>
      <vt:lpstr>PowerPoint Presentation</vt:lpstr>
      <vt:lpstr>PowerPoint Presentation</vt:lpstr>
      <vt:lpstr>What is Passiveness</vt:lpstr>
      <vt:lpstr>PowerPoint Presentation</vt:lpstr>
      <vt:lpstr>PowerPoint Presentation</vt:lpstr>
      <vt:lpstr>Passive</vt:lpstr>
      <vt:lpstr>Aggressive</vt:lpstr>
      <vt:lpstr>Assertive</vt:lpstr>
      <vt:lpstr>Guidelines for good communication</vt:lpstr>
      <vt:lpstr>Key Messages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jean</dc:creator>
  <cp:lastModifiedBy>Jim Dickinson</cp:lastModifiedBy>
  <cp:revision>10</cp:revision>
  <cp:lastPrinted>1601-01-01T00:00:00Z</cp:lastPrinted>
  <dcterms:created xsi:type="dcterms:W3CDTF">2011-05-03T19:41:54Z</dcterms:created>
  <dcterms:modified xsi:type="dcterms:W3CDTF">2022-07-14T07:32:12Z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Version">
    <vt:i4>1</vt:i4>
  </property>
</Properties>
</file>