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0"/>
  </p:notesMasterIdLst>
  <p:sldIdLst>
    <p:sldId id="302" r:id="rId2"/>
    <p:sldId id="277" r:id="rId3"/>
    <p:sldId id="297" r:id="rId4"/>
    <p:sldId id="298" r:id="rId5"/>
    <p:sldId id="299" r:id="rId6"/>
    <p:sldId id="300" r:id="rId7"/>
    <p:sldId id="301" r:id="rId8"/>
    <p:sldId id="303" r:id="rId9"/>
  </p:sldIdLst>
  <p:sldSz cx="16256000" cy="9144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slons Egyptian Book" panose="00000000000000020000" pitchFamily="2" charset="0"/>
      <p:regular r:id="rId15"/>
    </p:embeddedFont>
    <p:embeddedFont>
      <p:font typeface="Caslons Egyptian Light" panose="00000000000000020000" pitchFamily="2" charset="0"/>
      <p:regular r:id="rId16"/>
    </p:embeddedFont>
    <p:embeddedFont>
      <p:font typeface="Caslons Egyptian Medium" panose="00000000000000020000" pitchFamily="2" charset="0"/>
      <p:regular r:id="rId17"/>
    </p:embeddedFont>
    <p:embeddedFont>
      <p:font typeface="Caslons Egyptian Regular" panose="00000000000000020000" pitchFamily="2" charset="0"/>
      <p:regular r:id="rId18"/>
    </p:embeddedFont>
    <p:embeddedFont>
      <p:font typeface="Markazi Text SemiBold" panose="00000700000000000000" pitchFamily="2" charset="-78"/>
      <p:bold r:id="rId19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9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Dickinson" userId="34a1ceea23497a93" providerId="LiveId" clId="{8A0A1149-DCAD-4844-BD87-5271AB50912C}"/>
    <pc:docChg chg="custSel delSld modSld">
      <pc:chgData name="Jim Dickinson" userId="34a1ceea23497a93" providerId="LiveId" clId="{8A0A1149-DCAD-4844-BD87-5271AB50912C}" dt="2022-07-14T05:05:49.237" v="2" actId="478"/>
      <pc:docMkLst>
        <pc:docMk/>
      </pc:docMkLst>
      <pc:sldChg chg="del">
        <pc:chgData name="Jim Dickinson" userId="34a1ceea23497a93" providerId="LiveId" clId="{8A0A1149-DCAD-4844-BD87-5271AB50912C}" dt="2022-07-14T05:05:45.758" v="1" actId="47"/>
        <pc:sldMkLst>
          <pc:docMk/>
          <pc:sldMk cId="973684254" sldId="256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1021646866" sldId="275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2485897558" sldId="278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3948148207" sldId="279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303492191" sldId="280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3464550822" sldId="281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1427864748" sldId="282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1336987506" sldId="283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4173930293" sldId="284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2075220093" sldId="285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3267209931" sldId="286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3265067978" sldId="287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2428778976" sldId="288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3117663866" sldId="289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2961282266" sldId="290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229837894" sldId="291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3033174872" sldId="292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1567217599" sldId="293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1229754089" sldId="294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2850921205" sldId="295"/>
        </pc:sldMkLst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1644848006" sldId="296"/>
        </pc:sldMkLst>
      </pc:sldChg>
      <pc:sldChg chg="addSp delSp modSp mod">
        <pc:chgData name="Jim Dickinson" userId="34a1ceea23497a93" providerId="LiveId" clId="{8A0A1149-DCAD-4844-BD87-5271AB50912C}" dt="2022-07-14T05:05:49.237" v="2" actId="478"/>
        <pc:sldMkLst>
          <pc:docMk/>
          <pc:sldMk cId="1111571001" sldId="302"/>
        </pc:sldMkLst>
        <pc:spChg chg="add mod">
          <ac:chgData name="Jim Dickinson" userId="34a1ceea23497a93" providerId="LiveId" clId="{8A0A1149-DCAD-4844-BD87-5271AB50912C}" dt="2022-07-14T05:05:49.237" v="2" actId="478"/>
          <ac:spMkLst>
            <pc:docMk/>
            <pc:sldMk cId="1111571001" sldId="302"/>
            <ac:spMk id="4" creationId="{2F68B883-9838-0F5B-069A-5C6B8BDC15E6}"/>
          </ac:spMkLst>
        </pc:spChg>
        <pc:spChg chg="add mod">
          <ac:chgData name="Jim Dickinson" userId="34a1ceea23497a93" providerId="LiveId" clId="{8A0A1149-DCAD-4844-BD87-5271AB50912C}" dt="2022-07-14T05:05:49.237" v="2" actId="478"/>
          <ac:spMkLst>
            <pc:docMk/>
            <pc:sldMk cId="1111571001" sldId="302"/>
            <ac:spMk id="6" creationId="{19FA6A4E-3BBD-9EFA-7DBD-CB311528D44D}"/>
          </ac:spMkLst>
        </pc:spChg>
        <pc:spChg chg="del">
          <ac:chgData name="Jim Dickinson" userId="34a1ceea23497a93" providerId="LiveId" clId="{8A0A1149-DCAD-4844-BD87-5271AB50912C}" dt="2022-07-14T05:05:49.237" v="2" actId="478"/>
          <ac:spMkLst>
            <pc:docMk/>
            <pc:sldMk cId="1111571001" sldId="302"/>
            <ac:spMk id="9" creationId="{00000000-0000-0000-0000-000000000000}"/>
          </ac:spMkLst>
        </pc:spChg>
        <pc:spChg chg="del">
          <ac:chgData name="Jim Dickinson" userId="34a1ceea23497a93" providerId="LiveId" clId="{8A0A1149-DCAD-4844-BD87-5271AB50912C}" dt="2022-07-14T05:05:49.237" v="2" actId="478"/>
          <ac:spMkLst>
            <pc:docMk/>
            <pc:sldMk cId="1111571001" sldId="302"/>
            <ac:spMk id="10" creationId="{00000000-0000-0000-0000-000000000000}"/>
          </ac:spMkLst>
        </pc:spChg>
      </pc:sldChg>
      <pc:sldChg chg="del">
        <pc:chgData name="Jim Dickinson" userId="34a1ceea23497a93" providerId="LiveId" clId="{8A0A1149-DCAD-4844-BD87-5271AB50912C}" dt="2022-07-14T05:05:42.100" v="0" actId="47"/>
        <pc:sldMkLst>
          <pc:docMk/>
          <pc:sldMk cId="273821662" sldId="304"/>
        </pc:sldMkLst>
      </pc:sldChg>
    </pc:docChg>
  </pc:docChgLst>
  <pc:docChgLst>
    <pc:chgData name="Jim Dickinson" userId="34a1ceea23497a93" providerId="LiveId" clId="{7B237833-74C1-4632-9207-B74F8543EE3F}"/>
    <pc:docChg chg="modSld">
      <pc:chgData name="Jim Dickinson" userId="34a1ceea23497a93" providerId="LiveId" clId="{7B237833-74C1-4632-9207-B74F8543EE3F}" dt="2019-08-07T12:25:29.212" v="37" actId="20577"/>
      <pc:docMkLst>
        <pc:docMk/>
      </pc:docMkLst>
      <pc:sldChg chg="modSp">
        <pc:chgData name="Jim Dickinson" userId="34a1ceea23497a93" providerId="LiveId" clId="{7B237833-74C1-4632-9207-B74F8543EE3F}" dt="2019-08-07T12:25:29.212" v="37" actId="20577"/>
        <pc:sldMkLst>
          <pc:docMk/>
          <pc:sldMk cId="273821662" sldId="304"/>
        </pc:sldMkLst>
        <pc:spChg chg="mod">
          <ac:chgData name="Jim Dickinson" userId="34a1ceea23497a93" providerId="LiveId" clId="{7B237833-74C1-4632-9207-B74F8543EE3F}" dt="2019-08-07T12:25:29.212" v="37" actId="20577"/>
          <ac:spMkLst>
            <pc:docMk/>
            <pc:sldMk cId="273821662" sldId="304"/>
            <ac:spMk id="4" creationId="{E084E3AF-E773-4F41-9513-F6D6F38892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BFE54-5BB8-4E3C-A1C7-3B1B0B6AE6CD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08CB3-CAFF-43E8-87D1-09292A6B1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5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0" y="0"/>
            <a:ext cx="11445875" cy="9144000"/>
          </a:xfrm>
          <a:custGeom>
            <a:avLst/>
            <a:gdLst/>
            <a:ahLst/>
            <a:cxnLst/>
            <a:rect l="l" t="t" r="r" b="b"/>
            <a:pathLst>
              <a:path w="11445875" h="9144000">
                <a:moveTo>
                  <a:pt x="0" y="9144000"/>
                </a:moveTo>
                <a:lnTo>
                  <a:pt x="11445875" y="9144000"/>
                </a:lnTo>
                <a:lnTo>
                  <a:pt x="11445875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9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165714" y="8000999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latin typeface="Caslons Egyptian Medium" panose="00000000000000020000" pitchFamily="2" charset="0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FIRSTNAME SURNAME | JOB TITLE | WONKHE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86" y="5035130"/>
            <a:ext cx="7010414" cy="15910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150" y="8000998"/>
            <a:ext cx="2722880" cy="38561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71931" y="1397019"/>
            <a:ext cx="9754566" cy="5387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0"/>
              </a:lnSpc>
              <a:spcBef>
                <a:spcPts val="0"/>
              </a:spcBef>
              <a:spcAft>
                <a:spcPts val="600"/>
              </a:spcAft>
              <a:buNone/>
              <a:defRPr sz="16000" kern="500" baseline="0">
                <a:latin typeface="+mj-lt"/>
              </a:defRPr>
            </a:lvl1pPr>
            <a:lvl2pPr marL="609585" indent="0">
              <a:buNone/>
              <a:defRPr sz="16000">
                <a:latin typeface="+mj-lt"/>
              </a:defRPr>
            </a:lvl2pPr>
            <a:lvl3pPr marL="1219170" indent="0">
              <a:buNone/>
              <a:defRPr sz="16000">
                <a:latin typeface="+mj-lt"/>
              </a:defRPr>
            </a:lvl3pPr>
            <a:lvl4pPr marL="1828755" indent="0">
              <a:buNone/>
              <a:defRPr sz="16000">
                <a:latin typeface="+mj-lt"/>
              </a:defRPr>
            </a:lvl4pPr>
            <a:lvl5pPr marL="2438339" indent="0">
              <a:buNone/>
              <a:defRPr sz="16000">
                <a:latin typeface="+mj-lt"/>
              </a:defRPr>
            </a:lvl5pPr>
          </a:lstStyle>
          <a:p>
            <a:pPr lvl="0"/>
            <a:r>
              <a:rPr lang="en-GB" dirty="0"/>
              <a:t>Wonkhe presentation title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65714" y="8204474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latin typeface="Caslons Egyptian Medium" panose="00000000000000020000" pitchFamily="2" charset="0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TWITTER_HANDLE |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55518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latin typeface="Caslons Egyptian Light" panose="00000000000000020000" pitchFamily="2" charset="0"/>
              </a:defRPr>
            </a:lvl1pPr>
          </a:lstStyle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4410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Green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0" y="762000"/>
            <a:ext cx="16256000" cy="7239000"/>
          </a:xfrm>
          <a:custGeom>
            <a:avLst/>
            <a:gdLst/>
            <a:ahLst/>
            <a:cxnLst/>
            <a:rect l="l" t="t" r="r" b="b"/>
            <a:pathLst>
              <a:path w="16256000" h="7239000">
                <a:moveTo>
                  <a:pt x="0" y="7239000"/>
                </a:moveTo>
                <a:lnTo>
                  <a:pt x="16256000" y="7239000"/>
                </a:lnTo>
                <a:lnTo>
                  <a:pt x="16256000" y="0"/>
                </a:lnTo>
                <a:lnTo>
                  <a:pt x="0" y="0"/>
                </a:lnTo>
                <a:lnTo>
                  <a:pt x="0" y="72390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5715" y="2365113"/>
            <a:ext cx="7891199" cy="47764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7000"/>
              </a:lnSpc>
              <a:spcBef>
                <a:spcPct val="0"/>
              </a:spcBef>
              <a:spcAft>
                <a:spcPts val="800"/>
              </a:spcAft>
              <a:buNone/>
              <a:defRPr lang="en-GB" sz="8000" kern="1200" baseline="0" dirty="0">
                <a:solidFill>
                  <a:schemeClr val="tx1"/>
                </a:solidFill>
                <a:latin typeface="Markazi Text SemiBold" panose="00000700000000000000" pitchFamily="2" charset="-78"/>
                <a:ea typeface="+mj-ea"/>
                <a:cs typeface="Markazi Text SemiBold" panose="00000700000000000000" pitchFamily="2" charset="-78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Large pullout quote to add impact to the presentation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55499" y="1010955"/>
            <a:ext cx="1049497" cy="1014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900" b="1">
                <a:latin typeface="Caslons Egyptian Medium" panose="00000000000000020000" pitchFamily="2" charset="0"/>
              </a:defRPr>
            </a:lvl1pPr>
          </a:lstStyle>
          <a:p>
            <a:pPr lvl="0"/>
            <a:r>
              <a:rPr lang="en-US" dirty="0"/>
              <a:t>“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68" y="128007"/>
            <a:ext cx="4084328" cy="8887986"/>
          </a:xfrm>
          <a:prstGeom prst="rect">
            <a:avLst/>
          </a:prstGeom>
        </p:spPr>
      </p:pic>
      <p:sp>
        <p:nvSpPr>
          <p:cNvPr id="11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70657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Yellow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0" y="762000"/>
            <a:ext cx="16256000" cy="7239000"/>
          </a:xfrm>
          <a:custGeom>
            <a:avLst/>
            <a:gdLst/>
            <a:ahLst/>
            <a:cxnLst/>
            <a:rect l="l" t="t" r="r" b="b"/>
            <a:pathLst>
              <a:path w="16256000" h="7239000">
                <a:moveTo>
                  <a:pt x="0" y="7239000"/>
                </a:moveTo>
                <a:lnTo>
                  <a:pt x="16256000" y="7239000"/>
                </a:lnTo>
                <a:lnTo>
                  <a:pt x="16256000" y="0"/>
                </a:lnTo>
                <a:lnTo>
                  <a:pt x="0" y="0"/>
                </a:lnTo>
                <a:lnTo>
                  <a:pt x="0" y="723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06551" y="2453671"/>
            <a:ext cx="7646809" cy="47764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7000"/>
              </a:lnSpc>
              <a:spcBef>
                <a:spcPct val="0"/>
              </a:spcBef>
              <a:spcAft>
                <a:spcPts val="800"/>
              </a:spcAft>
              <a:buNone/>
              <a:defRPr lang="en-GB" sz="6600" kern="1200" baseline="0" dirty="0">
                <a:solidFill>
                  <a:schemeClr val="tx1"/>
                </a:solidFill>
                <a:latin typeface="Caslons Egyptian Regular" panose="00000000000000020000" pitchFamily="2" charset="0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LARGE PULLOUT QUOTE TO ADD IMPACT TO THE PRESENTATION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60247" y="1008899"/>
            <a:ext cx="1062169" cy="1014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242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90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u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 userDrawn="1"/>
        </p:nvSpPr>
        <p:spPr>
          <a:xfrm>
            <a:off x="0" y="0"/>
            <a:ext cx="14986000" cy="9144000"/>
          </a:xfrm>
          <a:custGeom>
            <a:avLst/>
            <a:gdLst/>
            <a:ahLst/>
            <a:cxnLst/>
            <a:rect l="l" t="t" r="r" b="b"/>
            <a:pathLst>
              <a:path w="14986000" h="9144000">
                <a:moveTo>
                  <a:pt x="0" y="9144000"/>
                </a:moveTo>
                <a:lnTo>
                  <a:pt x="14986000" y="9144000"/>
                </a:lnTo>
                <a:lnTo>
                  <a:pt x="1498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9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931" y="1060208"/>
            <a:ext cx="6970100" cy="5364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8000"/>
              </a:lnSpc>
              <a:spcBef>
                <a:spcPct val="0"/>
              </a:spcBef>
              <a:spcAft>
                <a:spcPts val="800"/>
              </a:spcAft>
              <a:buNone/>
              <a:defRPr lang="en-GB" sz="12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Section title to run on up to 3 lines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817" y="3328682"/>
            <a:ext cx="6013716" cy="5614427"/>
          </a:xfrm>
          <a:prstGeom prst="rect">
            <a:avLst/>
          </a:prstGeom>
        </p:spPr>
      </p:pic>
      <p:sp>
        <p:nvSpPr>
          <p:cNvPr id="7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86819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urpl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 userDrawn="1"/>
        </p:nvSpPr>
        <p:spPr>
          <a:xfrm>
            <a:off x="0" y="0"/>
            <a:ext cx="14986000" cy="9144000"/>
          </a:xfrm>
          <a:custGeom>
            <a:avLst/>
            <a:gdLst/>
            <a:ahLst/>
            <a:cxnLst/>
            <a:rect l="l" t="t" r="r" b="b"/>
            <a:pathLst>
              <a:path w="14986000" h="9144000">
                <a:moveTo>
                  <a:pt x="0" y="9144000"/>
                </a:moveTo>
                <a:lnTo>
                  <a:pt x="14986000" y="9144000"/>
                </a:lnTo>
                <a:lnTo>
                  <a:pt x="1498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931" y="1060208"/>
            <a:ext cx="6970100" cy="5364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8000"/>
              </a:lnSpc>
              <a:spcBef>
                <a:spcPct val="0"/>
              </a:spcBef>
              <a:spcAft>
                <a:spcPts val="800"/>
              </a:spcAft>
              <a:buNone/>
              <a:defRPr lang="en-GB" sz="12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Section title to run on up to 3 lines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28" y="3355061"/>
            <a:ext cx="5934468" cy="5681484"/>
          </a:xfrm>
          <a:prstGeom prst="rect">
            <a:avLst/>
          </a:prstGeom>
        </p:spPr>
      </p:pic>
      <p:sp>
        <p:nvSpPr>
          <p:cNvPr id="7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41939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Green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 userDrawn="1"/>
        </p:nvSpPr>
        <p:spPr>
          <a:xfrm>
            <a:off x="0" y="0"/>
            <a:ext cx="14986000" cy="9144000"/>
          </a:xfrm>
          <a:custGeom>
            <a:avLst/>
            <a:gdLst/>
            <a:ahLst/>
            <a:cxnLst/>
            <a:rect l="l" t="t" r="r" b="b"/>
            <a:pathLst>
              <a:path w="14986000" h="9144000">
                <a:moveTo>
                  <a:pt x="0" y="9144000"/>
                </a:moveTo>
                <a:lnTo>
                  <a:pt x="14986000" y="9144000"/>
                </a:lnTo>
                <a:lnTo>
                  <a:pt x="1498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931" y="1060208"/>
            <a:ext cx="6970100" cy="5364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8000"/>
              </a:lnSpc>
              <a:spcBef>
                <a:spcPct val="0"/>
              </a:spcBef>
              <a:spcAft>
                <a:spcPts val="800"/>
              </a:spcAft>
              <a:buNone/>
              <a:defRPr lang="en-GB" sz="12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Section title to run on up to 3 lines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662" y="3304870"/>
            <a:ext cx="6059436" cy="5663196"/>
          </a:xfrm>
          <a:prstGeom prst="rect">
            <a:avLst/>
          </a:prstGeom>
        </p:spPr>
      </p:pic>
      <p:sp>
        <p:nvSpPr>
          <p:cNvPr id="7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1102656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Yello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0" y="0"/>
            <a:ext cx="11445875" cy="9144000"/>
          </a:xfrm>
          <a:custGeom>
            <a:avLst/>
            <a:gdLst/>
            <a:ahLst/>
            <a:cxnLst/>
            <a:rect l="l" t="t" r="r" b="b"/>
            <a:pathLst>
              <a:path w="11445875" h="9144000">
                <a:moveTo>
                  <a:pt x="0" y="9144000"/>
                </a:moveTo>
                <a:lnTo>
                  <a:pt x="11445875" y="9144000"/>
                </a:lnTo>
                <a:lnTo>
                  <a:pt x="11445875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931" y="1060208"/>
            <a:ext cx="6970100" cy="5364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8000"/>
              </a:lnSpc>
              <a:spcBef>
                <a:spcPct val="0"/>
              </a:spcBef>
              <a:spcAft>
                <a:spcPts val="800"/>
              </a:spcAft>
              <a:buNone/>
              <a:defRPr lang="en-GB" sz="12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Section title to run on up to 3 lines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59" y="3349740"/>
            <a:ext cx="6221741" cy="5794260"/>
          </a:xfrm>
          <a:prstGeom prst="rect">
            <a:avLst/>
          </a:prstGeom>
        </p:spPr>
      </p:pic>
      <p:sp>
        <p:nvSpPr>
          <p:cNvPr id="7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2525395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010688"/>
            <a:ext cx="4804761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Illustrating the facts and figures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47264" y="3935430"/>
            <a:ext cx="3149598" cy="21136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Caslons </a:t>
            </a:r>
            <a:r>
              <a:rPr lang="en-GB" dirty="0" err="1"/>
              <a:t>Eqyptian</a:t>
            </a:r>
            <a:r>
              <a:rPr lang="en-GB" dirty="0"/>
              <a:t> Light,  16pt/22pt. </a:t>
            </a:r>
            <a:r>
              <a:rPr lang="en-GB" dirty="0" err="1"/>
              <a:t>Atiore</a:t>
            </a:r>
            <a:r>
              <a:rPr lang="en-GB" dirty="0"/>
              <a:t> re et re, 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digeniperi</a:t>
            </a:r>
            <a:r>
              <a:rPr lang="en-GB" dirty="0"/>
              <a:t>.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47264" y="3410136"/>
            <a:ext cx="5001428" cy="5252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Regular" panose="00000000000000020000" pitchFamily="2" charset="0"/>
                <a:ea typeface="+mn-ea"/>
                <a:cs typeface="Caslons Egyptian Regular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SUBHEADING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32"/>
          </p:nvPr>
        </p:nvSpPr>
        <p:spPr>
          <a:xfrm>
            <a:off x="7877909" y="1010689"/>
            <a:ext cx="7268430" cy="7043548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3733" b="0" kern="1200" dirty="0">
                <a:solidFill>
                  <a:schemeClr val="tx1"/>
                </a:solidFill>
                <a:latin typeface="Caslons Egyptian Light" panose="00000000000000020000" pitchFamily="2" charset="0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11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3655495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3"/>
          <p:cNvSpPr>
            <a:spLocks noGrp="1"/>
          </p:cNvSpPr>
          <p:nvPr>
            <p:ph type="tbl" sz="quarter" idx="26"/>
          </p:nvPr>
        </p:nvSpPr>
        <p:spPr>
          <a:xfrm>
            <a:off x="1024539" y="3352800"/>
            <a:ext cx="14063061" cy="365760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3733" b="0" kern="1200" dirty="0">
                <a:solidFill>
                  <a:schemeClr val="tx1"/>
                </a:solidFill>
                <a:latin typeface="Caslons Egyptian Light" panose="00000000000000020000" pitchFamily="2" charset="0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642340"/>
            <a:ext cx="4804761" cy="6084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A simple table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24" y="0"/>
            <a:ext cx="7909576" cy="76505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10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1411322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u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0" y="0"/>
            <a:ext cx="11445875" cy="9144000"/>
          </a:xfrm>
          <a:custGeom>
            <a:avLst/>
            <a:gdLst/>
            <a:ahLst/>
            <a:cxnLst/>
            <a:rect l="l" t="t" r="r" b="b"/>
            <a:pathLst>
              <a:path w="11445875" h="9144000">
                <a:moveTo>
                  <a:pt x="0" y="9144000"/>
                </a:moveTo>
                <a:lnTo>
                  <a:pt x="11445875" y="9144000"/>
                </a:lnTo>
                <a:lnTo>
                  <a:pt x="11445875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9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71931" y="1548816"/>
            <a:ext cx="9314716" cy="2299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0">
                <a:latin typeface="+mj-lt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150" y="8000998"/>
            <a:ext cx="2722880" cy="385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" y="5254701"/>
            <a:ext cx="16237722" cy="15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8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1574800"/>
            <a:ext cx="16256000" cy="5994400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5" y="8000998"/>
            <a:ext cx="2722880" cy="3856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68" y="128007"/>
            <a:ext cx="4084328" cy="8887986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71931" y="976395"/>
            <a:ext cx="9221788" cy="40893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0"/>
              </a:lnSpc>
              <a:spcBef>
                <a:spcPts val="0"/>
              </a:spcBef>
              <a:spcAft>
                <a:spcPts val="600"/>
              </a:spcAft>
              <a:buNone/>
              <a:defRPr sz="16000" baseline="0">
                <a:latin typeface="+mj-lt"/>
              </a:defRPr>
            </a:lvl1pPr>
            <a:lvl2pPr marL="609585" indent="0">
              <a:buNone/>
              <a:defRPr sz="16000">
                <a:latin typeface="+mj-lt"/>
              </a:defRPr>
            </a:lvl2pPr>
            <a:lvl3pPr marL="1219170" indent="0">
              <a:buNone/>
              <a:defRPr sz="16000">
                <a:latin typeface="+mj-lt"/>
              </a:defRPr>
            </a:lvl3pPr>
            <a:lvl4pPr marL="1828755" indent="0">
              <a:buNone/>
              <a:defRPr sz="16000">
                <a:latin typeface="+mj-lt"/>
              </a:defRPr>
            </a:lvl4pPr>
            <a:lvl5pPr marL="2438339" indent="0">
              <a:buNone/>
              <a:defRPr sz="16000">
                <a:latin typeface="+mj-lt"/>
              </a:defRPr>
            </a:lvl5pPr>
          </a:lstStyle>
          <a:p>
            <a:pPr lvl="0"/>
            <a:r>
              <a:rPr lang="en-GB" dirty="0"/>
              <a:t>Wonkhe presentation title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65714" y="6512569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latin typeface="Caslons Egyptian Medium" panose="00000000000000020000" pitchFamily="2" charset="0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FIRSTNAME SURNAME | JOB TITLE | WONKHE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5714" y="6716044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latin typeface="Caslons Egyptian Medium" panose="00000000000000020000" pitchFamily="2" charset="0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TWITTER_HANDLE |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726833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1574800"/>
            <a:ext cx="16256000" cy="5994400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5" y="8000998"/>
            <a:ext cx="2722880" cy="385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68" y="128007"/>
            <a:ext cx="4084328" cy="8887986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71931" y="1548816"/>
            <a:ext cx="9314716" cy="2299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0">
                <a:latin typeface="+mj-lt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955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Yellow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 userDrawn="1"/>
        </p:nvSpPr>
        <p:spPr>
          <a:xfrm>
            <a:off x="0" y="0"/>
            <a:ext cx="11455400" cy="9144000"/>
          </a:xfrm>
          <a:custGeom>
            <a:avLst/>
            <a:gdLst/>
            <a:ahLst/>
            <a:cxnLst/>
            <a:rect l="l" t="t" r="r" b="b"/>
            <a:pathLst>
              <a:path w="11455400" h="9144000">
                <a:moveTo>
                  <a:pt x="0" y="9144000"/>
                </a:moveTo>
                <a:lnTo>
                  <a:pt x="11454866" y="9144000"/>
                </a:lnTo>
                <a:lnTo>
                  <a:pt x="11454866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0" y="7315201"/>
            <a:ext cx="1142924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862" y="8092813"/>
            <a:ext cx="2136759" cy="30260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71931" y="1548816"/>
            <a:ext cx="9314716" cy="2299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0">
                <a:latin typeface="+mj-lt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803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990002"/>
            <a:ext cx="16256000" cy="1023282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9" y="8545040"/>
            <a:ext cx="1943986" cy="2753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79A3E-257C-4778-A60B-ED08F61958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963" y="2125578"/>
            <a:ext cx="11288712" cy="5767471"/>
          </a:xfrm>
          <a:prstGeom prst="rect">
            <a:avLst/>
          </a:prstGeom>
        </p:spPr>
        <p:txBody>
          <a:bodyPr/>
          <a:lstStyle>
            <a:lvl1pPr>
              <a:defRPr>
                <a:latin typeface="Caslons Egyptian Book" panose="00000000000000020000" pitchFamily="2" charset="0"/>
              </a:defRPr>
            </a:lvl1pPr>
            <a:lvl2pPr>
              <a:defRPr>
                <a:latin typeface="Caslons Egyptian Book" panose="00000000000000020000" pitchFamily="2" charset="0"/>
              </a:defRPr>
            </a:lvl2pPr>
            <a:lvl3pPr>
              <a:defRPr>
                <a:latin typeface="Caslons Egyptian Book" panose="00000000000000020000" pitchFamily="2" charset="0"/>
              </a:defRPr>
            </a:lvl3pPr>
            <a:lvl4pPr>
              <a:defRPr>
                <a:latin typeface="Caslons Egyptian Book" panose="00000000000000020000" pitchFamily="2" charset="0"/>
              </a:defRPr>
            </a:lvl4pPr>
            <a:lvl5pPr>
              <a:defRPr>
                <a:latin typeface="Caslons Egyptian Book" panose="0000000000000002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190F503-BC7D-443C-9B04-ECD04BC5D425}"/>
              </a:ext>
            </a:extLst>
          </p:cNvPr>
          <p:cNvSpPr/>
          <p:nvPr userDrawn="1"/>
        </p:nvSpPr>
        <p:spPr>
          <a:xfrm>
            <a:off x="0" y="990002"/>
            <a:ext cx="16256000" cy="1023282"/>
          </a:xfrm>
          <a:custGeom>
            <a:avLst/>
            <a:gdLst/>
            <a:ahLst/>
            <a:cxnLst/>
            <a:rect l="l" t="t" r="r" b="b"/>
            <a:pathLst>
              <a:path w="11455400" h="9144000">
                <a:moveTo>
                  <a:pt x="0" y="9144000"/>
                </a:moveTo>
                <a:lnTo>
                  <a:pt x="11454866" y="9144000"/>
                </a:lnTo>
                <a:lnTo>
                  <a:pt x="11454866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F7AA0-4F14-4FF0-8BA5-A540B753B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/>
          <a:stretch/>
        </p:blipFill>
        <p:spPr>
          <a:xfrm>
            <a:off x="12043168" y="0"/>
            <a:ext cx="4212832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B2D361-1120-45A9-98A9-2692AE9A80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/>
          <a:stretch/>
        </p:blipFill>
        <p:spPr>
          <a:xfrm>
            <a:off x="12065202" y="1237907"/>
            <a:ext cx="4212832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A80558-C022-4D97-B6FD-4F32D9F20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/>
          <a:stretch/>
        </p:blipFill>
        <p:spPr>
          <a:xfrm>
            <a:off x="12019299" y="2807465"/>
            <a:ext cx="4212832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F764F8-0B1C-4F05-834C-768CD4BD9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/>
          <a:stretch/>
        </p:blipFill>
        <p:spPr>
          <a:xfrm>
            <a:off x="12041333" y="4045372"/>
            <a:ext cx="4212832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365335-999A-4C56-8F80-83046CBA5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/>
          <a:stretch/>
        </p:blipFill>
        <p:spPr>
          <a:xfrm>
            <a:off x="12052348" y="5671851"/>
            <a:ext cx="4212832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7A5DDD-47C0-4D11-81D7-5BCF91F31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/>
          <a:stretch/>
        </p:blipFill>
        <p:spPr>
          <a:xfrm>
            <a:off x="12074382" y="6909758"/>
            <a:ext cx="4212832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F92B60-4273-4EED-8521-31515EA3A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 b="63655"/>
          <a:stretch/>
        </p:blipFill>
        <p:spPr>
          <a:xfrm>
            <a:off x="12028479" y="8479316"/>
            <a:ext cx="4212832" cy="6646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102C93-8C35-44D2-A85D-8F7F00377D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323656"/>
            <a:ext cx="11288712" cy="1427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727002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990002"/>
            <a:ext cx="16256000" cy="1023282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9" y="8545040"/>
            <a:ext cx="1943986" cy="2753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79A3E-257C-4778-A60B-ED08F61958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963" y="2125578"/>
            <a:ext cx="11288712" cy="5767471"/>
          </a:xfrm>
          <a:prstGeom prst="rect">
            <a:avLst/>
          </a:prstGeom>
        </p:spPr>
        <p:txBody>
          <a:bodyPr/>
          <a:lstStyle>
            <a:lvl1pPr>
              <a:defRPr>
                <a:latin typeface="Caslons Egyptian Book" panose="00000000000000020000" pitchFamily="2" charset="0"/>
              </a:defRPr>
            </a:lvl1pPr>
            <a:lvl2pPr>
              <a:defRPr>
                <a:latin typeface="Caslons Egyptian Book" panose="00000000000000020000" pitchFamily="2" charset="0"/>
              </a:defRPr>
            </a:lvl2pPr>
            <a:lvl3pPr>
              <a:defRPr>
                <a:latin typeface="Caslons Egyptian Book" panose="00000000000000020000" pitchFamily="2" charset="0"/>
              </a:defRPr>
            </a:lvl3pPr>
            <a:lvl4pPr>
              <a:defRPr>
                <a:latin typeface="Caslons Egyptian Book" panose="00000000000000020000" pitchFamily="2" charset="0"/>
              </a:defRPr>
            </a:lvl4pPr>
            <a:lvl5pPr>
              <a:defRPr>
                <a:latin typeface="Caslons Egyptian Book" panose="0000000000000002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190F503-BC7D-443C-9B04-ECD04BC5D425}"/>
              </a:ext>
            </a:extLst>
          </p:cNvPr>
          <p:cNvSpPr/>
          <p:nvPr userDrawn="1"/>
        </p:nvSpPr>
        <p:spPr>
          <a:xfrm>
            <a:off x="0" y="990002"/>
            <a:ext cx="16256000" cy="1023282"/>
          </a:xfrm>
          <a:custGeom>
            <a:avLst/>
            <a:gdLst/>
            <a:ahLst/>
            <a:cxnLst/>
            <a:rect l="l" t="t" r="r" b="b"/>
            <a:pathLst>
              <a:path w="11455400" h="9144000">
                <a:moveTo>
                  <a:pt x="0" y="9144000"/>
                </a:moveTo>
                <a:lnTo>
                  <a:pt x="11454866" y="9144000"/>
                </a:lnTo>
                <a:lnTo>
                  <a:pt x="11454866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55E2E27E-BD10-4C46-9EA1-5805E0C31370}"/>
              </a:ext>
            </a:extLst>
          </p:cNvPr>
          <p:cNvSpPr/>
          <p:nvPr userDrawn="1"/>
        </p:nvSpPr>
        <p:spPr>
          <a:xfrm>
            <a:off x="0" y="990002"/>
            <a:ext cx="16287214" cy="1023282"/>
          </a:xfrm>
          <a:custGeom>
            <a:avLst/>
            <a:gdLst/>
            <a:ahLst/>
            <a:cxnLst/>
            <a:rect l="l" t="t" r="r" b="b"/>
            <a:pathLst>
              <a:path w="11445875" h="9144000">
                <a:moveTo>
                  <a:pt x="0" y="9144000"/>
                </a:moveTo>
                <a:lnTo>
                  <a:pt x="11445875" y="9144000"/>
                </a:lnTo>
                <a:lnTo>
                  <a:pt x="11445875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9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102C93-8C35-44D2-A85D-8F7F00377D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323656"/>
            <a:ext cx="11288712" cy="1427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C2E084-CAF9-48F7-9962-5FB5F584A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3"/>
          <a:stretch/>
        </p:blipFill>
        <p:spPr>
          <a:xfrm>
            <a:off x="12019299" y="120015"/>
            <a:ext cx="4258735" cy="15887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03823E-9F37-4FCA-AC50-A27A129A0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3"/>
          <a:stretch/>
        </p:blipFill>
        <p:spPr>
          <a:xfrm>
            <a:off x="12028479" y="1885245"/>
            <a:ext cx="4258735" cy="15887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1AF1DA-FDAE-4D6A-A60E-E14755E10D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3"/>
          <a:stretch/>
        </p:blipFill>
        <p:spPr>
          <a:xfrm>
            <a:off x="12028479" y="3650475"/>
            <a:ext cx="4258735" cy="15887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07B4D9-FAC7-42FE-9AC0-32183E2D9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3"/>
          <a:stretch/>
        </p:blipFill>
        <p:spPr>
          <a:xfrm>
            <a:off x="12037659" y="5415705"/>
            <a:ext cx="4258735" cy="15887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37E73E-E330-468A-8137-14A4BD51A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3"/>
          <a:stretch/>
        </p:blipFill>
        <p:spPr>
          <a:xfrm>
            <a:off x="12037659" y="7180935"/>
            <a:ext cx="4258735" cy="15887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C4AE37-035A-44CB-9215-68EB8F2DF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3" b="87548"/>
          <a:stretch/>
        </p:blipFill>
        <p:spPr>
          <a:xfrm>
            <a:off x="12046839" y="8946165"/>
            <a:ext cx="4258735" cy="1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62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E7EFABF-9148-4D4F-82F3-CBE6C6A09E45}"/>
              </a:ext>
            </a:extLst>
          </p:cNvPr>
          <p:cNvSpPr/>
          <p:nvPr userDrawn="1"/>
        </p:nvSpPr>
        <p:spPr>
          <a:xfrm>
            <a:off x="0" y="990002"/>
            <a:ext cx="16256000" cy="1023282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 userDrawn="1"/>
        </p:nvSpPr>
        <p:spPr>
          <a:xfrm>
            <a:off x="0" y="990002"/>
            <a:ext cx="16256000" cy="1023282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9" y="8545040"/>
            <a:ext cx="1943986" cy="2753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79A3E-257C-4778-A60B-ED08F61958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963" y="2125578"/>
            <a:ext cx="11288712" cy="5767471"/>
          </a:xfrm>
          <a:prstGeom prst="rect">
            <a:avLst/>
          </a:prstGeom>
        </p:spPr>
        <p:txBody>
          <a:bodyPr/>
          <a:lstStyle>
            <a:lvl1pPr>
              <a:defRPr>
                <a:latin typeface="Caslons Egyptian Book" panose="00000000000000020000" pitchFamily="2" charset="0"/>
              </a:defRPr>
            </a:lvl1pPr>
            <a:lvl2pPr>
              <a:defRPr>
                <a:latin typeface="Caslons Egyptian Book" panose="00000000000000020000" pitchFamily="2" charset="0"/>
              </a:defRPr>
            </a:lvl2pPr>
            <a:lvl3pPr>
              <a:defRPr>
                <a:latin typeface="Caslons Egyptian Book" panose="00000000000000020000" pitchFamily="2" charset="0"/>
              </a:defRPr>
            </a:lvl3pPr>
            <a:lvl4pPr>
              <a:defRPr>
                <a:latin typeface="Caslons Egyptian Book" panose="00000000000000020000" pitchFamily="2" charset="0"/>
              </a:defRPr>
            </a:lvl4pPr>
            <a:lvl5pPr>
              <a:defRPr>
                <a:latin typeface="Caslons Egyptian Book" panose="0000000000000002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102C93-8C35-44D2-A85D-8F7F00377D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323656"/>
            <a:ext cx="11288712" cy="1427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DEA6A2-890A-4E2D-8EA5-92B7D088C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68" y="128007"/>
            <a:ext cx="4084328" cy="888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2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Yello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/>
          <p:nvPr userDrawn="1"/>
        </p:nvSpPr>
        <p:spPr>
          <a:xfrm>
            <a:off x="0" y="0"/>
            <a:ext cx="11455400" cy="9144000"/>
          </a:xfrm>
          <a:custGeom>
            <a:avLst/>
            <a:gdLst/>
            <a:ahLst/>
            <a:cxnLst/>
            <a:rect l="l" t="t" r="r" b="b"/>
            <a:pathLst>
              <a:path w="11455400" h="9144000">
                <a:moveTo>
                  <a:pt x="0" y="9144000"/>
                </a:moveTo>
                <a:lnTo>
                  <a:pt x="11454866" y="9144000"/>
                </a:lnTo>
                <a:lnTo>
                  <a:pt x="11454866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0" y="7315201"/>
            <a:ext cx="1142924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862" y="8092813"/>
            <a:ext cx="2136759" cy="30260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79042" y="788547"/>
            <a:ext cx="7461250" cy="49433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11000">
                <a:latin typeface="+mj-lt"/>
              </a:defRPr>
            </a:lvl1pPr>
            <a:lvl2pPr marL="609585" indent="0">
              <a:buNone/>
              <a:defRPr>
                <a:latin typeface="+mj-lt"/>
              </a:defRPr>
            </a:lvl2pPr>
            <a:lvl3pPr marL="1219170" indent="0">
              <a:buNone/>
              <a:defRPr>
                <a:latin typeface="+mj-lt"/>
              </a:defRPr>
            </a:lvl3pPr>
            <a:lvl4pPr marL="1828755" indent="0">
              <a:buNone/>
              <a:defRPr>
                <a:latin typeface="+mj-lt"/>
              </a:defRPr>
            </a:lvl4pPr>
            <a:lvl5pPr marL="2438339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Wonkhe presentation longer title variation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65714" y="6157352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latin typeface="Caslons Egyptian Medium" panose="00000000000000020000" pitchFamily="2" charset="0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FIRSTNAME SURNAME | JOB TITLE | WONKHE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165714" y="6360827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latin typeface="Caslons Egyptian Medium" panose="00000000000000020000" pitchFamily="2" charset="0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TWITTER_HANDLE |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88896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2477" y="1591735"/>
            <a:ext cx="7298871" cy="8593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60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4539" y="3381540"/>
            <a:ext cx="4744604" cy="38056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01  SECTION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217" y="788866"/>
            <a:ext cx="4117856" cy="7589535"/>
          </a:xfrm>
          <a:prstGeom prst="rect">
            <a:avLst/>
          </a:prstGeom>
        </p:spPr>
      </p:pic>
      <p:sp>
        <p:nvSpPr>
          <p:cNvPr id="19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333783" y="3838065"/>
            <a:ext cx="482209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024539" y="3822022"/>
            <a:ext cx="474460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333783" y="4461040"/>
            <a:ext cx="482209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05  SECTION NAME</a:t>
            </a:r>
            <a:endParaRPr lang="en-GB" dirty="0"/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333783" y="4917565"/>
            <a:ext cx="482209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024539" y="4901522"/>
            <a:ext cx="474460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341721" y="5511573"/>
            <a:ext cx="482209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06  SECTION NAME</a:t>
            </a:r>
            <a:endParaRPr lang="en-GB" dirty="0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341721" y="5968098"/>
            <a:ext cx="482209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032477" y="5952055"/>
            <a:ext cx="474460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1024539" y="4428452"/>
            <a:ext cx="474460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02  SECTION NAME</a:t>
            </a:r>
            <a:endParaRPr lang="en-GB" dirty="0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032477" y="5488891"/>
            <a:ext cx="474460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03  SECTION NAME</a:t>
            </a:r>
            <a:endParaRPr lang="en-GB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50" name="TextBox 49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6333783" y="3411929"/>
            <a:ext cx="482209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04  SECTION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56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iorities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8313" y="1010688"/>
            <a:ext cx="6798129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priorities template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1078313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PRIORITY 1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87960" y="2625924"/>
            <a:ext cx="1088889" cy="175293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400" kern="1200" spc="-25" baseline="0" dirty="0">
                <a:solidFill>
                  <a:srgbClr val="282846"/>
                </a:solidFill>
                <a:latin typeface="+mj-lt"/>
                <a:ea typeface="+mn-ea"/>
                <a:cs typeface="Century Gothic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5" name="object 18"/>
          <p:cNvSpPr/>
          <p:nvPr userDrawn="1"/>
        </p:nvSpPr>
        <p:spPr>
          <a:xfrm>
            <a:off x="1037507" y="4902700"/>
            <a:ext cx="13584555" cy="0"/>
          </a:xfrm>
          <a:custGeom>
            <a:avLst/>
            <a:gdLst/>
            <a:ahLst/>
            <a:cxnLst/>
            <a:rect l="l" t="t" r="r" b="b"/>
            <a:pathLst>
              <a:path w="13584555">
                <a:moveTo>
                  <a:pt x="1358438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Caslons Egyptian Medium" panose="00000000000000020000" pitchFamily="2" charset="0"/>
            </a:endParaRP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628084" y="2625922"/>
            <a:ext cx="1088889" cy="17529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400" kern="1200" spc="-25" baseline="0" dirty="0">
                <a:solidFill>
                  <a:srgbClr val="282846"/>
                </a:solidFill>
                <a:latin typeface="+mj-lt"/>
                <a:ea typeface="+mn-ea"/>
                <a:cs typeface="AcanthusOT-Bold" panose="02010804080101020102" pitchFamily="50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8158561" y="2625922"/>
            <a:ext cx="1088889" cy="17565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400" kern="1200" spc="-25" baseline="0" dirty="0">
                <a:solidFill>
                  <a:srgbClr val="282846"/>
                </a:solidFill>
                <a:latin typeface="+mj-lt"/>
                <a:ea typeface="+mn-ea"/>
                <a:cs typeface="Barlow Condensed Black" panose="00000A0600000000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11755837" y="2665421"/>
            <a:ext cx="1088889" cy="17565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400" kern="1200" spc="-25" baseline="0" dirty="0">
                <a:solidFill>
                  <a:srgbClr val="282846"/>
                </a:solidFill>
                <a:latin typeface="+mj-lt"/>
                <a:ea typeface="+mn-ea"/>
                <a:cs typeface="SangBleu Kingdom" panose="02040504080000000004" pitchFamily="18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618438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PRIORITY 2</a:t>
            </a:r>
            <a:endParaRPr lang="en-GB" dirty="0"/>
          </a:p>
        </p:txBody>
      </p:sp>
      <p:sp>
        <p:nvSpPr>
          <p:cNvPr id="73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8148915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PRIORITY 3</a:t>
            </a:r>
            <a:endParaRPr lang="en-GB" dirty="0"/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1746191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US" sz="2000" b="1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PRIORITY 4</a:t>
            </a:r>
            <a:endParaRPr lang="en-GB" dirty="0"/>
          </a:p>
        </p:txBody>
      </p:sp>
      <p:sp>
        <p:nvSpPr>
          <p:cNvPr id="77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87959" y="5816664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8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4628084" y="5816665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9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8158561" y="5816664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80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11755837" y="5816665"/>
            <a:ext cx="2545399" cy="155342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50" y="1286066"/>
            <a:ext cx="7909576" cy="990602"/>
          </a:xfrm>
          <a:prstGeom prst="rect">
            <a:avLst/>
          </a:prstGeom>
        </p:spPr>
      </p:pic>
      <p:sp>
        <p:nvSpPr>
          <p:cNvPr id="20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168138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iorities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3491" y="1010688"/>
            <a:ext cx="6851310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priorities template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1073490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83137" y="4284119"/>
            <a:ext cx="2545398" cy="4570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Time</a:t>
            </a:r>
            <a:endParaRPr lang="en-GB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568923" y="4327508"/>
            <a:ext cx="2599737" cy="3496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Time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8153738" y="4327508"/>
            <a:ext cx="2644428" cy="3139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Time</a:t>
            </a:r>
            <a:endParaRPr lang="en-GB" dirty="0"/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11741367" y="4324252"/>
            <a:ext cx="2555045" cy="3529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Time</a:t>
            </a:r>
            <a:endParaRPr lang="en-GB" dirty="0"/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83136" y="5816664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613615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72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4623261" y="5816665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3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8144092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74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8153738" y="5816664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1741368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76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11751014" y="5816665"/>
            <a:ext cx="2545399" cy="155342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28" y="-3050"/>
            <a:ext cx="7909576" cy="765050"/>
          </a:xfrm>
          <a:prstGeom prst="rect">
            <a:avLst/>
          </a:prstGeom>
        </p:spPr>
      </p:pic>
      <p:sp>
        <p:nvSpPr>
          <p:cNvPr id="22" name="object 18"/>
          <p:cNvSpPr/>
          <p:nvPr userDrawn="1"/>
        </p:nvSpPr>
        <p:spPr>
          <a:xfrm>
            <a:off x="1037507" y="4902700"/>
            <a:ext cx="13584555" cy="0"/>
          </a:xfrm>
          <a:custGeom>
            <a:avLst/>
            <a:gdLst/>
            <a:ahLst/>
            <a:cxnLst/>
            <a:rect l="l" t="t" r="r" b="b"/>
            <a:pathLst>
              <a:path w="13584555">
                <a:moveTo>
                  <a:pt x="1358438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Caslons Egyptian Medium" panose="00000000000000020000" pitchFamily="2" charset="0"/>
            </a:endParaRPr>
          </a:p>
        </p:txBody>
      </p:sp>
      <p:sp>
        <p:nvSpPr>
          <p:cNvPr id="23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47146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47264" y="3935430"/>
            <a:ext cx="5001428" cy="37002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 re,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 </a:t>
            </a:r>
            <a:r>
              <a:rPr lang="en-GB" dirty="0" err="1"/>
              <a:t>illab</a:t>
            </a:r>
            <a:r>
              <a:rPr lang="en-GB" dirty="0"/>
              <a:t>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  </a:t>
            </a:r>
            <a:r>
              <a:rPr lang="en-GB" dirty="0" err="1"/>
              <a:t>escius</a:t>
            </a:r>
            <a:r>
              <a:rPr lang="en-GB" dirty="0"/>
              <a:t>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 </a:t>
            </a:r>
            <a:r>
              <a:rPr lang="en-GB" dirty="0" err="1"/>
              <a:t>veruntem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 </a:t>
            </a:r>
            <a:r>
              <a:rPr lang="en-GB" dirty="0" err="1"/>
              <a:t>conse</a:t>
            </a:r>
            <a:r>
              <a:rPr lang="en-GB" dirty="0"/>
              <a:t> et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pel</a:t>
            </a:r>
            <a:r>
              <a:rPr lang="en-GB" dirty="0"/>
              <a:t>  molest rat </a:t>
            </a:r>
            <a:r>
              <a:rPr lang="en-GB" dirty="0" err="1"/>
              <a:t>ipis</a:t>
            </a:r>
            <a:r>
              <a:rPr lang="en-GB" dirty="0"/>
              <a:t> </a:t>
            </a:r>
            <a:r>
              <a:rPr lang="en-GB" dirty="0" err="1"/>
              <a:t>magnatis</a:t>
            </a:r>
            <a:r>
              <a:rPr lang="en-GB" dirty="0"/>
              <a:t> </a:t>
            </a:r>
            <a:r>
              <a:rPr lang="en-GB" dirty="0" err="1"/>
              <a:t>aperspe</a:t>
            </a:r>
            <a:r>
              <a:rPr lang="en-GB" dirty="0"/>
              <a:t> </a:t>
            </a:r>
            <a:r>
              <a:rPr lang="en-GB" dirty="0" err="1"/>
              <a:t>rnatemo</a:t>
            </a:r>
            <a:r>
              <a:rPr lang="en-GB" dirty="0"/>
              <a:t>.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re, 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</a:t>
            </a:r>
            <a:r>
              <a:rPr lang="en-GB" dirty="0" err="1"/>
              <a:t>illab</a:t>
            </a:r>
            <a:r>
              <a:rPr lang="en-GB" dirty="0"/>
              <a:t> 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010688"/>
            <a:ext cx="4652361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2 column text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47264" y="3410136"/>
            <a:ext cx="5001428" cy="5252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SUBHEADING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175" y="205326"/>
            <a:ext cx="4120904" cy="3038862"/>
          </a:xfrm>
          <a:prstGeom prst="rect">
            <a:avLst/>
          </a:prstGeom>
        </p:spPr>
      </p:pic>
      <p:sp>
        <p:nvSpPr>
          <p:cNvPr id="34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6567487" y="3935430"/>
            <a:ext cx="5001428" cy="37002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 err="1"/>
              <a:t>Escius</a:t>
            </a:r>
            <a:r>
              <a:rPr lang="en-GB" dirty="0"/>
              <a:t>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 </a:t>
            </a:r>
            <a:r>
              <a:rPr lang="en-GB" dirty="0" err="1"/>
              <a:t>veruntem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 </a:t>
            </a:r>
            <a:r>
              <a:rPr lang="en-GB" dirty="0" err="1"/>
              <a:t>conse</a:t>
            </a:r>
            <a:r>
              <a:rPr lang="en-GB" dirty="0"/>
              <a:t> et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pel</a:t>
            </a:r>
            <a:r>
              <a:rPr lang="en-GB" dirty="0"/>
              <a:t>  molest rat </a:t>
            </a:r>
            <a:r>
              <a:rPr lang="en-GB" dirty="0" err="1"/>
              <a:t>ipis</a:t>
            </a:r>
            <a:r>
              <a:rPr lang="en-GB" dirty="0"/>
              <a:t> </a:t>
            </a:r>
            <a:r>
              <a:rPr lang="en-GB" dirty="0" err="1"/>
              <a:t>magnatis</a:t>
            </a:r>
            <a:r>
              <a:rPr lang="en-GB" dirty="0"/>
              <a:t> </a:t>
            </a:r>
            <a:r>
              <a:rPr lang="en-GB" dirty="0" err="1"/>
              <a:t>aperspe</a:t>
            </a:r>
            <a:r>
              <a:rPr lang="en-GB" dirty="0"/>
              <a:t> </a:t>
            </a:r>
            <a:r>
              <a:rPr lang="en-GB" dirty="0" err="1"/>
              <a:t>rnatemo.Aspereiu</a:t>
            </a:r>
            <a:r>
              <a:rPr lang="en-GB" dirty="0"/>
              <a:t>  </a:t>
            </a:r>
            <a:r>
              <a:rPr lang="en-GB" dirty="0" err="1"/>
              <a:t>sandel</a:t>
            </a:r>
            <a:r>
              <a:rPr lang="en-GB" dirty="0"/>
              <a:t> </a:t>
            </a:r>
            <a:r>
              <a:rPr lang="en-GB" dirty="0" err="1"/>
              <a:t>imporerum</a:t>
            </a:r>
            <a:r>
              <a:rPr lang="en-GB" dirty="0"/>
              <a:t> </a:t>
            </a:r>
            <a:r>
              <a:rPr lang="en-GB" dirty="0" err="1"/>
              <a:t>nim</a:t>
            </a:r>
            <a:r>
              <a:rPr lang="en-GB" dirty="0"/>
              <a:t> </a:t>
            </a:r>
            <a:r>
              <a:rPr lang="en-GB" dirty="0" err="1"/>
              <a:t>debitecatur</a:t>
            </a:r>
            <a:r>
              <a:rPr lang="en-GB" dirty="0"/>
              <a:t>? Qui </a:t>
            </a:r>
            <a:r>
              <a:rPr lang="en-GB" dirty="0" err="1"/>
              <a:t>aut</a:t>
            </a:r>
            <a:r>
              <a:rPr lang="en-GB" dirty="0"/>
              <a:t> qui  </a:t>
            </a:r>
            <a:r>
              <a:rPr lang="en-GB" dirty="0" err="1"/>
              <a:t>bero</a:t>
            </a:r>
            <a:r>
              <a:rPr lang="en-GB" dirty="0"/>
              <a:t> </a:t>
            </a:r>
            <a:r>
              <a:rPr lang="en-GB" dirty="0" err="1"/>
              <a:t>volorae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modio</a:t>
            </a:r>
            <a:r>
              <a:rPr lang="en-GB" dirty="0"/>
              <a:t>. </a:t>
            </a:r>
            <a:r>
              <a:rPr lang="en-GB" dirty="0" err="1"/>
              <a:t>Bis</a:t>
            </a:r>
            <a:r>
              <a:rPr lang="en-GB" dirty="0"/>
              <a:t> et </a:t>
            </a:r>
            <a:r>
              <a:rPr lang="en-GB" dirty="0" err="1"/>
              <a:t>harcimagnis</a:t>
            </a:r>
            <a:r>
              <a:rPr lang="en-GB" dirty="0"/>
              <a:t> et,  </a:t>
            </a:r>
            <a:r>
              <a:rPr lang="en-GB" dirty="0" err="1"/>
              <a:t>simoluptio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di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explis</a:t>
            </a:r>
            <a:r>
              <a:rPr lang="en-GB" dirty="0"/>
              <a:t> </a:t>
            </a:r>
            <a:r>
              <a:rPr lang="en-GB" dirty="0" err="1"/>
              <a:t>dolorate</a:t>
            </a:r>
            <a:r>
              <a:rPr lang="en-GB" dirty="0"/>
              <a:t>. </a:t>
            </a:r>
            <a:r>
              <a:rPr lang="en-GB" dirty="0" err="1"/>
              <a:t>Escius</a:t>
            </a:r>
            <a:r>
              <a:rPr lang="en-GB" dirty="0"/>
              <a:t> 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</a:t>
            </a:r>
            <a:r>
              <a:rPr lang="en-GB" dirty="0" err="1"/>
              <a:t>veruntem</a:t>
            </a:r>
            <a:r>
              <a:rPr lang="en-GB" dirty="0"/>
              <a:t> 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</a:t>
            </a:r>
            <a:r>
              <a:rPr lang="en-GB" dirty="0" err="1"/>
              <a:t>conse</a:t>
            </a:r>
            <a:r>
              <a:rPr lang="en-GB" dirty="0"/>
              <a:t> et 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pmolest</a:t>
            </a:r>
            <a:r>
              <a:rPr lang="en-GB" dirty="0"/>
              <a:t>.</a:t>
            </a:r>
          </a:p>
        </p:txBody>
      </p:sp>
      <p:sp>
        <p:nvSpPr>
          <p:cNvPr id="10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119051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&amp;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8350250" y="0"/>
            <a:ext cx="7905750" cy="91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latin typeface="Caslons Egyptian Light" panose="00000000000000020000" pitchFamily="2" charset="0"/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47264" y="3935430"/>
            <a:ext cx="5001428" cy="37002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 re,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 </a:t>
            </a:r>
            <a:r>
              <a:rPr lang="en-GB" dirty="0" err="1"/>
              <a:t>illab</a:t>
            </a:r>
            <a:r>
              <a:rPr lang="en-GB" dirty="0"/>
              <a:t>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  </a:t>
            </a:r>
            <a:r>
              <a:rPr lang="en-GB" dirty="0" err="1"/>
              <a:t>escius</a:t>
            </a:r>
            <a:r>
              <a:rPr lang="en-GB" dirty="0"/>
              <a:t>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 </a:t>
            </a:r>
            <a:r>
              <a:rPr lang="en-GB" dirty="0" err="1"/>
              <a:t>veruntem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 </a:t>
            </a:r>
            <a:r>
              <a:rPr lang="en-GB" dirty="0" err="1"/>
              <a:t>conse</a:t>
            </a:r>
            <a:r>
              <a:rPr lang="en-GB" dirty="0"/>
              <a:t> et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pel</a:t>
            </a:r>
            <a:r>
              <a:rPr lang="en-GB" dirty="0"/>
              <a:t>  molest rat </a:t>
            </a:r>
            <a:r>
              <a:rPr lang="en-GB" dirty="0" err="1"/>
              <a:t>ipis</a:t>
            </a:r>
            <a:r>
              <a:rPr lang="en-GB" dirty="0"/>
              <a:t> </a:t>
            </a:r>
            <a:r>
              <a:rPr lang="en-GB" dirty="0" err="1"/>
              <a:t>magnatis</a:t>
            </a:r>
            <a:r>
              <a:rPr lang="en-GB" dirty="0"/>
              <a:t> </a:t>
            </a:r>
            <a:r>
              <a:rPr lang="en-GB" dirty="0" err="1"/>
              <a:t>aperspe</a:t>
            </a:r>
            <a:r>
              <a:rPr lang="en-GB" dirty="0"/>
              <a:t> </a:t>
            </a:r>
            <a:r>
              <a:rPr lang="en-GB" dirty="0" err="1"/>
              <a:t>rnatemo</a:t>
            </a:r>
            <a:r>
              <a:rPr lang="en-GB" dirty="0"/>
              <a:t>.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re, 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</a:t>
            </a:r>
            <a:r>
              <a:rPr lang="en-GB" dirty="0" err="1"/>
              <a:t>illab</a:t>
            </a:r>
            <a:r>
              <a:rPr lang="en-GB" dirty="0"/>
              <a:t> 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010688"/>
            <a:ext cx="4804761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text/image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47264" y="3410136"/>
            <a:ext cx="5001428" cy="5252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SUBHEADING</a:t>
            </a:r>
            <a:endParaRPr lang="en-GB" dirty="0"/>
          </a:p>
        </p:txBody>
      </p:sp>
      <p:sp>
        <p:nvSpPr>
          <p:cNvPr id="8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301514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&amp;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8350250" y="1759335"/>
            <a:ext cx="4826488" cy="22518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Caslons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 re,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 </a:t>
            </a:r>
            <a:r>
              <a:rPr lang="en-GB" dirty="0" err="1"/>
              <a:t>illab</a:t>
            </a:r>
            <a:r>
              <a:rPr lang="en-GB" dirty="0"/>
              <a:t>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  </a:t>
            </a:r>
            <a:r>
              <a:rPr lang="en-GB" dirty="0" err="1"/>
              <a:t>escius</a:t>
            </a:r>
            <a:r>
              <a:rPr lang="en-GB" dirty="0"/>
              <a:t>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 </a:t>
            </a:r>
            <a:r>
              <a:rPr lang="en-GB" dirty="0" err="1"/>
              <a:t>veruntem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 </a:t>
            </a:r>
            <a:r>
              <a:rPr lang="en-GB" dirty="0" err="1"/>
              <a:t>conse</a:t>
            </a:r>
            <a:r>
              <a:rPr lang="en-GB" dirty="0"/>
              <a:t> et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pel</a:t>
            </a:r>
            <a:r>
              <a:rPr lang="en-GB" dirty="0"/>
              <a:t> mole.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8350250" y="1255243"/>
            <a:ext cx="4826488" cy="5040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0" kern="1200" spc="0" baseline="0" dirty="0">
                <a:solidFill>
                  <a:srgbClr val="282846"/>
                </a:solidFill>
                <a:latin typeface="Caslons Egyptian Regular" panose="00000000000000020000" pitchFamily="2" charset="0"/>
                <a:ea typeface="+mn-ea"/>
                <a:cs typeface="Caslons Egyptian Regular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SUBHEADING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4572000"/>
            <a:ext cx="1625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latin typeface="Caslons Egyptian Light" panose="00000000000000020000" pitchFamily="2" charset="0"/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010688"/>
            <a:ext cx="4804761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text/image</a:t>
            </a:r>
          </a:p>
        </p:txBody>
      </p:sp>
    </p:spTree>
    <p:extLst>
      <p:ext uri="{BB962C8B-B14F-4D97-AF65-F5344CB8AC3E}">
        <p14:creationId xmlns:p14="http://schemas.microsoft.com/office/powerpoint/2010/main" val="98832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82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4" r:id="rId13"/>
    <p:sldLayoutId id="2147483683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3" r:id="rId22"/>
    <p:sldLayoutId id="2147483694" r:id="rId23"/>
    <p:sldLayoutId id="2147483695" r:id="rId24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071931" y="1397019"/>
            <a:ext cx="7205795" cy="5387830"/>
          </a:xfrm>
        </p:spPr>
        <p:txBody>
          <a:bodyPr/>
          <a:lstStyle/>
          <a:p>
            <a:pPr>
              <a:lnSpc>
                <a:spcPts val="9000"/>
              </a:lnSpc>
              <a:spcAft>
                <a:spcPts val="0"/>
              </a:spcAft>
            </a:pPr>
            <a:r>
              <a:rPr lang="en-GB" sz="11500" dirty="0"/>
              <a:t>SU power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1A6E9-EC61-42DA-8D5D-4D4E4D935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6463" y="534471"/>
            <a:ext cx="4560671" cy="42778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8B883-9838-0F5B-069A-5C6B8BDC1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FA6A4E-3BBD-9EFA-7DBD-CB311528D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57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138C5B-A73E-46F7-A67E-F7DBA21EE3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45779" y="1261789"/>
            <a:ext cx="7461250" cy="4943326"/>
          </a:xfrm>
        </p:spPr>
        <p:txBody>
          <a:bodyPr/>
          <a:lstStyle/>
          <a:p>
            <a:r>
              <a:rPr lang="en-GB" dirty="0"/>
              <a:t>Internal solidarity</a:t>
            </a:r>
          </a:p>
          <a:p>
            <a:pPr>
              <a:lnSpc>
                <a:spcPts val="4000"/>
              </a:lnSpc>
            </a:pPr>
            <a:r>
              <a:rPr lang="en-GB" sz="5400" dirty="0"/>
              <a:t>Skills, competencies, attributes, capacity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FC73E852-5FA4-442C-A3C0-5E0C258CC709}"/>
              </a:ext>
            </a:extLst>
          </p:cNvPr>
          <p:cNvSpPr/>
          <p:nvPr/>
        </p:nvSpPr>
        <p:spPr>
          <a:xfrm>
            <a:off x="7940842" y="537410"/>
            <a:ext cx="6978316" cy="5943600"/>
          </a:xfrm>
          <a:prstGeom prst="triangl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523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138C5B-A73E-46F7-A67E-F7DBA21EE3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1611" y="1101368"/>
            <a:ext cx="7461250" cy="4943326"/>
          </a:xfrm>
        </p:spPr>
        <p:txBody>
          <a:bodyPr/>
          <a:lstStyle/>
          <a:p>
            <a:r>
              <a:rPr lang="en-GB" dirty="0"/>
              <a:t>External solidarity</a:t>
            </a:r>
          </a:p>
          <a:p>
            <a:pPr>
              <a:lnSpc>
                <a:spcPts val="4000"/>
              </a:lnSpc>
            </a:pPr>
            <a:r>
              <a:rPr lang="en-GB" sz="5400" dirty="0"/>
              <a:t>Connections, partnerships, people, relationships, contacts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FC73E852-5FA4-442C-A3C0-5E0C258CC709}"/>
              </a:ext>
            </a:extLst>
          </p:cNvPr>
          <p:cNvSpPr/>
          <p:nvPr/>
        </p:nvSpPr>
        <p:spPr>
          <a:xfrm>
            <a:off x="681789" y="433136"/>
            <a:ext cx="6978316" cy="5943600"/>
          </a:xfrm>
          <a:prstGeom prst="triangl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32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138C5B-A73E-46F7-A67E-F7DBA21EE3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7374" y="4470210"/>
            <a:ext cx="7461250" cy="4943326"/>
          </a:xfrm>
        </p:spPr>
        <p:txBody>
          <a:bodyPr/>
          <a:lstStyle/>
          <a:p>
            <a:pPr algn="ctr"/>
            <a:r>
              <a:rPr lang="en-GB" dirty="0"/>
              <a:t>Agenda</a:t>
            </a:r>
          </a:p>
          <a:p>
            <a:pPr algn="ctr">
              <a:lnSpc>
                <a:spcPts val="4000"/>
              </a:lnSpc>
            </a:pPr>
            <a:r>
              <a:rPr lang="en-GB" sz="5400" dirty="0"/>
              <a:t>Knowledge, understanding, data, evidence, debates, priorities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FC73E852-5FA4-442C-A3C0-5E0C258CC709}"/>
              </a:ext>
            </a:extLst>
          </p:cNvPr>
          <p:cNvSpPr/>
          <p:nvPr/>
        </p:nvSpPr>
        <p:spPr>
          <a:xfrm>
            <a:off x="4700336" y="401051"/>
            <a:ext cx="4315327" cy="3882191"/>
          </a:xfrm>
          <a:prstGeom prst="triangl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9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138C5B-A73E-46F7-A67E-F7DBA21EE3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384" y="1502421"/>
            <a:ext cx="7461250" cy="4943326"/>
          </a:xfrm>
        </p:spPr>
        <p:txBody>
          <a:bodyPr/>
          <a:lstStyle/>
          <a:p>
            <a:r>
              <a:rPr lang="en-GB" dirty="0"/>
              <a:t>IS</a:t>
            </a:r>
          </a:p>
          <a:p>
            <a:pPr>
              <a:lnSpc>
                <a:spcPts val="4000"/>
              </a:lnSpc>
            </a:pPr>
            <a:r>
              <a:rPr lang="en-GB" sz="5400" dirty="0"/>
              <a:t>Work on your skills</a:t>
            </a:r>
          </a:p>
          <a:p>
            <a:pPr>
              <a:lnSpc>
                <a:spcPts val="4000"/>
              </a:lnSpc>
            </a:pPr>
            <a:r>
              <a:rPr lang="en-GB" sz="5400" dirty="0"/>
              <a:t>Go on some training</a:t>
            </a:r>
          </a:p>
          <a:p>
            <a:pPr>
              <a:lnSpc>
                <a:spcPts val="4000"/>
              </a:lnSpc>
            </a:pPr>
            <a:r>
              <a:rPr lang="en-GB" sz="5400" dirty="0"/>
              <a:t>Get a mentor/coach</a:t>
            </a:r>
          </a:p>
          <a:p>
            <a:pPr>
              <a:lnSpc>
                <a:spcPts val="4000"/>
              </a:lnSpc>
            </a:pPr>
            <a:r>
              <a:rPr lang="en-GB" sz="5400" dirty="0"/>
              <a:t>Practice before term starts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FC73E852-5FA4-442C-A3C0-5E0C258CC709}"/>
              </a:ext>
            </a:extLst>
          </p:cNvPr>
          <p:cNvSpPr/>
          <p:nvPr/>
        </p:nvSpPr>
        <p:spPr>
          <a:xfrm>
            <a:off x="6907796" y="2063893"/>
            <a:ext cx="8558463" cy="3238022"/>
          </a:xfrm>
          <a:prstGeom prst="triangle">
            <a:avLst>
              <a:gd name="adj" fmla="val 19517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404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138C5B-A73E-46F7-A67E-F7DBA21EE3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02531" y="2100337"/>
            <a:ext cx="7461250" cy="4943326"/>
          </a:xfrm>
        </p:spPr>
        <p:txBody>
          <a:bodyPr/>
          <a:lstStyle/>
          <a:p>
            <a:r>
              <a:rPr lang="en-GB" dirty="0"/>
              <a:t>ES</a:t>
            </a:r>
          </a:p>
          <a:p>
            <a:pPr>
              <a:lnSpc>
                <a:spcPts val="4000"/>
              </a:lnSpc>
            </a:pPr>
            <a:r>
              <a:rPr lang="en-GB" sz="5400" dirty="0"/>
              <a:t>Go meet people in the </a:t>
            </a:r>
            <a:r>
              <a:rPr lang="en-GB" sz="5400" dirty="0" err="1"/>
              <a:t>uni</a:t>
            </a:r>
            <a:endParaRPr lang="en-GB" sz="5400" dirty="0"/>
          </a:p>
          <a:p>
            <a:pPr>
              <a:lnSpc>
                <a:spcPts val="4000"/>
              </a:lnSpc>
            </a:pPr>
            <a:r>
              <a:rPr lang="en-GB" sz="5400" dirty="0"/>
              <a:t>Set up catch ups</a:t>
            </a:r>
          </a:p>
          <a:p>
            <a:pPr>
              <a:lnSpc>
                <a:spcPts val="4000"/>
              </a:lnSpc>
            </a:pPr>
            <a:r>
              <a:rPr lang="en-GB" sz="5400" dirty="0"/>
              <a:t>Find people in other SUs</a:t>
            </a:r>
          </a:p>
          <a:p>
            <a:pPr>
              <a:lnSpc>
                <a:spcPts val="4000"/>
              </a:lnSpc>
            </a:pPr>
            <a:r>
              <a:rPr lang="en-GB" sz="5400" dirty="0"/>
              <a:t>Hunt down people in the community</a:t>
            </a:r>
          </a:p>
          <a:p>
            <a:pPr>
              <a:lnSpc>
                <a:spcPts val="4000"/>
              </a:lnSpc>
            </a:pPr>
            <a:r>
              <a:rPr lang="en-GB" sz="5400" dirty="0"/>
              <a:t>Plan some join projects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FC73E852-5FA4-442C-A3C0-5E0C258CC709}"/>
              </a:ext>
            </a:extLst>
          </p:cNvPr>
          <p:cNvSpPr/>
          <p:nvPr/>
        </p:nvSpPr>
        <p:spPr>
          <a:xfrm rot="8198678">
            <a:off x="1084511" y="3519367"/>
            <a:ext cx="8558463" cy="3238022"/>
          </a:xfrm>
          <a:prstGeom prst="triangle">
            <a:avLst>
              <a:gd name="adj" fmla="val 19517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493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138C5B-A73E-46F7-A67E-F7DBA21EE3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09689" y="1150318"/>
            <a:ext cx="7461250" cy="4943326"/>
          </a:xfrm>
        </p:spPr>
        <p:txBody>
          <a:bodyPr/>
          <a:lstStyle/>
          <a:p>
            <a:r>
              <a:rPr lang="en-GB" dirty="0"/>
              <a:t>AG</a:t>
            </a:r>
          </a:p>
          <a:p>
            <a:pPr>
              <a:lnSpc>
                <a:spcPts val="4000"/>
              </a:lnSpc>
            </a:pPr>
            <a:r>
              <a:rPr lang="en-GB" sz="5400" dirty="0"/>
              <a:t>Read the research</a:t>
            </a:r>
          </a:p>
          <a:p>
            <a:pPr>
              <a:lnSpc>
                <a:spcPts val="4000"/>
              </a:lnSpc>
            </a:pPr>
            <a:r>
              <a:rPr lang="en-GB" sz="5400" dirty="0"/>
              <a:t>Hunt down the briefings</a:t>
            </a:r>
          </a:p>
          <a:p>
            <a:pPr>
              <a:lnSpc>
                <a:spcPts val="4000"/>
              </a:lnSpc>
            </a:pPr>
            <a:r>
              <a:rPr lang="en-GB" sz="5400" dirty="0"/>
              <a:t>Find the relevant stats</a:t>
            </a:r>
          </a:p>
          <a:p>
            <a:pPr>
              <a:lnSpc>
                <a:spcPts val="4000"/>
              </a:lnSpc>
            </a:pPr>
            <a:r>
              <a:rPr lang="en-GB" sz="5400" dirty="0"/>
              <a:t>Read previous committee papers</a:t>
            </a:r>
          </a:p>
          <a:p>
            <a:pPr>
              <a:lnSpc>
                <a:spcPts val="4000"/>
              </a:lnSpc>
            </a:pPr>
            <a:r>
              <a:rPr lang="en-GB" sz="5400" dirty="0"/>
              <a:t>Ask staff for intel </a:t>
            </a:r>
          </a:p>
          <a:p>
            <a:pPr>
              <a:lnSpc>
                <a:spcPts val="4000"/>
              </a:lnSpc>
            </a:pPr>
            <a:r>
              <a:rPr lang="en-GB" sz="5400" dirty="0"/>
              <a:t>Contact us!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FC73E852-5FA4-442C-A3C0-5E0C258CC709}"/>
              </a:ext>
            </a:extLst>
          </p:cNvPr>
          <p:cNvSpPr/>
          <p:nvPr/>
        </p:nvSpPr>
        <p:spPr>
          <a:xfrm>
            <a:off x="1225229" y="1150318"/>
            <a:ext cx="2387197" cy="5793233"/>
          </a:xfrm>
          <a:prstGeom prst="triangle">
            <a:avLst>
              <a:gd name="adj" fmla="val 19517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94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138C5B-A73E-46F7-A67E-F7DBA21EE3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0041" y="2913232"/>
            <a:ext cx="5991727" cy="3317536"/>
          </a:xfrm>
        </p:spPr>
        <p:txBody>
          <a:bodyPr/>
          <a:lstStyle/>
          <a:p>
            <a:r>
              <a:rPr lang="en-GB" dirty="0"/>
              <a:t>IS                 ES</a:t>
            </a:r>
          </a:p>
          <a:p>
            <a:endParaRPr lang="en-GB" sz="5400" dirty="0"/>
          </a:p>
          <a:p>
            <a:endParaRPr lang="en-GB" sz="5400" dirty="0"/>
          </a:p>
          <a:p>
            <a:r>
              <a:rPr lang="en-GB" dirty="0"/>
              <a:t>         AG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FC73E852-5FA4-442C-A3C0-5E0C258CC709}"/>
              </a:ext>
            </a:extLst>
          </p:cNvPr>
          <p:cNvSpPr/>
          <p:nvPr/>
        </p:nvSpPr>
        <p:spPr>
          <a:xfrm>
            <a:off x="5213684" y="920831"/>
            <a:ext cx="5828632" cy="5309937"/>
          </a:xfrm>
          <a:prstGeom prst="triangl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24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Wonkhe Theme">
      <a:dk1>
        <a:srgbClr val="282846"/>
      </a:dk1>
      <a:lt1>
        <a:sysClr val="window" lastClr="FFFFFF"/>
      </a:lt1>
      <a:dk2>
        <a:srgbClr val="2B2BF9"/>
      </a:dk2>
      <a:lt2>
        <a:srgbClr val="E7E6E6"/>
      </a:lt2>
      <a:accent1>
        <a:srgbClr val="FFBF41"/>
      </a:accent1>
      <a:accent2>
        <a:srgbClr val="FF4300"/>
      </a:accent2>
      <a:accent3>
        <a:srgbClr val="6DE8B1"/>
      </a:accent3>
      <a:accent4>
        <a:srgbClr val="009656"/>
      </a:accent4>
      <a:accent5>
        <a:srgbClr val="BD96FF"/>
      </a:accent5>
      <a:accent6>
        <a:srgbClr val="7AB0FF"/>
      </a:accent6>
      <a:hlink>
        <a:srgbClr val="282846"/>
      </a:hlink>
      <a:folHlink>
        <a:srgbClr val="7AB0FF"/>
      </a:folHlink>
    </a:clrScheme>
    <a:fontScheme name="Wonkhe Fonts">
      <a:majorFont>
        <a:latin typeface="Markazi Text SemiBold"/>
        <a:ea typeface=""/>
        <a:cs typeface=""/>
      </a:majorFont>
      <a:minorFont>
        <a:latin typeface="CaslonsEgypti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3260</TotalTime>
  <Words>105</Words>
  <Application>Microsoft Office PowerPoint</Application>
  <PresentationFormat>Custom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Caslons Egyptian Light</vt:lpstr>
      <vt:lpstr>CaslonsEgyptian</vt:lpstr>
      <vt:lpstr>Calibri</vt:lpstr>
      <vt:lpstr>Markazi Text SemiBold</vt:lpstr>
      <vt:lpstr>Caslons Egyptian Book</vt:lpstr>
      <vt:lpstr>Caslons Egyptian Medium</vt:lpstr>
      <vt:lpstr>Arial</vt:lpstr>
      <vt:lpstr>Caslons Egyptian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CHARNELLE</dc:creator>
  <cp:lastModifiedBy>Jim Dickinson</cp:lastModifiedBy>
  <cp:revision>124</cp:revision>
  <dcterms:created xsi:type="dcterms:W3CDTF">2019-03-02T16:14:54Z</dcterms:created>
  <dcterms:modified xsi:type="dcterms:W3CDTF">2022-07-14T05:05:51Z</dcterms:modified>
</cp:coreProperties>
</file>