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9144000"/>
  <p:notesSz cx="6858000" cy="9144000"/>
  <p:embeddedFontLst>
    <p:embeddedFont>
      <p:font typeface="Poppi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Poppins-boldItalic.fntdata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12" Type="http://schemas.openxmlformats.org/officeDocument/2006/relationships/font" Target="fonts/Poppins-italic.fntdata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11" Type="http://schemas.openxmlformats.org/officeDocument/2006/relationships/font" Target="fonts/Poppins-bold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15" Type="http://schemas.openxmlformats.org/officeDocument/2006/relationships/customXml" Target="../customXml/item2.xml"/><Relationship Id="rId10" Type="http://schemas.openxmlformats.org/officeDocument/2006/relationships/font" Target="fonts/Poppins-regular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ad84a60a2_0_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ad84a60a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Intro slide - Rosie introduction  (5 minutes)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Introduce self and topic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Poppins"/>
              <a:buChar char="-"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Light overview of what we’re talking about and why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Ask the room - </a:t>
            </a: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Post it - yes on one side, no on the other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14c781731_0_59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14c78173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Ask the room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Student-led activities are better than SU-led activities.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f14c781731_0_119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f14c781731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Introduce the panel -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Amy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Jessi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Sufia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Q1: Ask each panelist to explain their role and their outline approach to this question - background to anything they’ve been doing in this space (2-3 mins each) (Sufia, Amy, Jessi)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Rosie pick out something each person has said to summarise back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Question opportunity for the room - pairs/threes - any questions for our panel about their approaches? 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Q2: Do you see any limitations in each others’ approaches?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Rosie pick out something each person has said to summarise back 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Q3: How do you ensure you stay true to your values and you as a student organisation? How to not lose the ‘soul’ when doing this? How do we make sure we’re putting on the right stuff? 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Try and encourage some debate to get going at this point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What does everyone else think about this? How do we operate as students’ unions, in the interests of students? 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Question opportunity for the room - pairs - discuss and questions back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Q4: Where next? What’s happening in the future for this area for your SU? 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Rosie Roundup - should you be student-led for student-led’s sake? What can we learn and take away from this conversation? 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f14c781731_0_13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f14c781731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Ask the room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Student-led activities are better than SU-led activities.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Poppins"/>
                <a:ea typeface="Poppins"/>
                <a:cs typeface="Poppins"/>
                <a:sym typeface="Poppins"/>
              </a:rPr>
              <a:t>Poll again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96950" y="1951350"/>
            <a:ext cx="81501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Should you be student-led for student-led's sake?</a:t>
            </a:r>
            <a:endParaRPr b="1" sz="6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701150" y="5207075"/>
            <a:ext cx="5741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Plenary</a:t>
            </a:r>
            <a:endParaRPr sz="3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1346975" y="2665500"/>
            <a:ext cx="73671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4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Student-led activities are </a:t>
            </a:r>
            <a:r>
              <a:rPr b="1" lang="en-GB" sz="40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better</a:t>
            </a:r>
            <a:r>
              <a:rPr b="1" lang="en-GB" sz="4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than SU-led activities.</a:t>
            </a:r>
            <a:endParaRPr b="1" sz="4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1617700" y="1001725"/>
            <a:ext cx="73671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Should you be student-led for student-led's sake?</a:t>
            </a:r>
            <a:endParaRPr b="1" sz="4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6" name="Google Shape;66;p15"/>
          <p:cNvGrpSpPr/>
          <p:nvPr/>
        </p:nvGrpSpPr>
        <p:grpSpPr>
          <a:xfrm>
            <a:off x="1152500" y="2842725"/>
            <a:ext cx="6962925" cy="1442400"/>
            <a:chOff x="1152500" y="2932950"/>
            <a:chExt cx="6962925" cy="1442400"/>
          </a:xfrm>
        </p:grpSpPr>
        <p:sp>
          <p:nvSpPr>
            <p:cNvPr id="67" name="Google Shape;67;p15"/>
            <p:cNvSpPr txBox="1"/>
            <p:nvPr/>
          </p:nvSpPr>
          <p:spPr>
            <a:xfrm>
              <a:off x="1152500" y="2932950"/>
              <a:ext cx="2033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Amy McLaughlan</a:t>
              </a:r>
              <a:endParaRPr b="1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8" name="Google Shape;68;p15"/>
            <p:cNvSpPr txBox="1"/>
            <p:nvPr/>
          </p:nvSpPr>
          <p:spPr>
            <a:xfrm>
              <a:off x="1152500" y="3882750"/>
              <a:ext cx="2033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Head of Membership Services and Engagement, Beds SU</a:t>
              </a:r>
              <a:endParaRPr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9" name="Google Shape;69;p15"/>
            <p:cNvSpPr txBox="1"/>
            <p:nvPr/>
          </p:nvSpPr>
          <p:spPr>
            <a:xfrm>
              <a:off x="3709275" y="2932950"/>
              <a:ext cx="2033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Jessi Gonzalez</a:t>
              </a:r>
              <a:endParaRPr b="1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0" name="Google Shape;70;p15"/>
            <p:cNvSpPr txBox="1"/>
            <p:nvPr/>
          </p:nvSpPr>
          <p:spPr>
            <a:xfrm>
              <a:off x="3709275" y="3882750"/>
              <a:ext cx="2033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Community Events Manager, </a:t>
              </a:r>
              <a:endParaRPr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Herts SU</a:t>
              </a:r>
              <a:endParaRPr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" name="Google Shape;71;p15"/>
            <p:cNvSpPr txBox="1"/>
            <p:nvPr/>
          </p:nvSpPr>
          <p:spPr>
            <a:xfrm>
              <a:off x="6082025" y="2932950"/>
              <a:ext cx="2033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Sufia Begum</a:t>
              </a:r>
              <a:endParaRPr b="1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2" name="Google Shape;72;p15"/>
            <p:cNvSpPr txBox="1"/>
            <p:nvPr/>
          </p:nvSpPr>
          <p:spPr>
            <a:xfrm>
              <a:off x="6082025" y="3882750"/>
              <a:ext cx="2033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Engagement Manager,</a:t>
              </a:r>
              <a:endParaRPr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chemeClr val="dk2"/>
                  </a:solidFill>
                  <a:latin typeface="Poppins"/>
                  <a:ea typeface="Poppins"/>
                  <a:cs typeface="Poppins"/>
                  <a:sym typeface="Poppins"/>
                </a:rPr>
                <a:t>Brighton SU</a:t>
              </a:r>
              <a:endParaRPr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73" name="Google Shape;73;p15"/>
          <p:cNvSpPr txBox="1"/>
          <p:nvPr/>
        </p:nvSpPr>
        <p:spPr>
          <a:xfrm>
            <a:off x="2150875" y="6071450"/>
            <a:ext cx="538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Chair: </a:t>
            </a:r>
            <a:r>
              <a:rPr b="1" lang="en-GB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Rosie Hunnam, </a:t>
            </a:r>
            <a:r>
              <a:rPr lang="en-GB" sz="2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Organised Fun</a:t>
            </a:r>
            <a:endParaRPr sz="2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1346975" y="2665500"/>
            <a:ext cx="73671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Student-led activities are </a:t>
            </a:r>
            <a:r>
              <a:rPr b="1" lang="en-GB" sz="4000" u="sng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better</a:t>
            </a:r>
            <a:r>
              <a:rPr b="1" lang="en-GB" sz="40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than SU-led activities.</a:t>
            </a:r>
            <a:endParaRPr b="1" sz="40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BDE153-DCBD-4C34-8D75-DB506DDDF57E}"/>
</file>

<file path=customXml/itemProps2.xml><?xml version="1.0" encoding="utf-8"?>
<ds:datastoreItem xmlns:ds="http://schemas.openxmlformats.org/officeDocument/2006/customXml" ds:itemID="{7E41FCF3-1595-476C-9E67-F942BD055DEA}"/>
</file>