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25"/>
  </p:notesMasterIdLst>
  <p:handoutMasterIdLst>
    <p:handoutMasterId r:id="rId26"/>
  </p:handoutMasterIdLst>
  <p:sldIdLst>
    <p:sldId id="496" r:id="rId5"/>
    <p:sldId id="497" r:id="rId6"/>
    <p:sldId id="518" r:id="rId7"/>
    <p:sldId id="520" r:id="rId8"/>
    <p:sldId id="521" r:id="rId9"/>
    <p:sldId id="519" r:id="rId10"/>
    <p:sldId id="499" r:id="rId11"/>
    <p:sldId id="503" r:id="rId12"/>
    <p:sldId id="507" r:id="rId13"/>
    <p:sldId id="509" r:id="rId14"/>
    <p:sldId id="512" r:id="rId15"/>
    <p:sldId id="510" r:id="rId16"/>
    <p:sldId id="513" r:id="rId17"/>
    <p:sldId id="514" r:id="rId18"/>
    <p:sldId id="515" r:id="rId19"/>
    <p:sldId id="516" r:id="rId20"/>
    <p:sldId id="517" r:id="rId21"/>
    <p:sldId id="504" r:id="rId22"/>
    <p:sldId id="508" r:id="rId23"/>
    <p:sldId id="50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39" autoAdjust="0"/>
  </p:normalViewPr>
  <p:slideViewPr>
    <p:cSldViewPr snapToGrid="0" showGuides="1">
      <p:cViewPr varScale="1">
        <p:scale>
          <a:sx n="77" d="100"/>
          <a:sy n="77" d="100"/>
        </p:scale>
        <p:origin x="489" y="48"/>
      </p:cViewPr>
      <p:guideLst>
        <p:guide orient="horz" pos="19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333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EF1EF-54B3-4F20-8A26-3D2E61F4E82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A9750B51-B3F8-4AA1-AE30-B98E2055D350}">
      <dgm:prSet phldrT="[Text]"/>
      <dgm:spPr/>
      <dgm:t>
        <a:bodyPr/>
        <a:lstStyle/>
        <a:p>
          <a:br>
            <a:rPr lang="en-GB" dirty="0"/>
          </a:br>
          <a:r>
            <a:rPr lang="en-GB" dirty="0"/>
            <a:t>Advice</a:t>
          </a:r>
        </a:p>
      </dgm:t>
    </dgm:pt>
    <dgm:pt modelId="{E5E180AD-BDF9-4442-AD9F-01382FE5A679}" type="parTrans" cxnId="{DD839EDE-DBA3-4993-8455-6294E3EF80C9}">
      <dgm:prSet/>
      <dgm:spPr/>
      <dgm:t>
        <a:bodyPr/>
        <a:lstStyle/>
        <a:p>
          <a:endParaRPr lang="en-GB"/>
        </a:p>
      </dgm:t>
    </dgm:pt>
    <dgm:pt modelId="{AA769102-D583-473F-8F89-48067ED79608}" type="sibTrans" cxnId="{DD839EDE-DBA3-4993-8455-6294E3EF80C9}">
      <dgm:prSet/>
      <dgm:spPr/>
      <dgm:t>
        <a:bodyPr/>
        <a:lstStyle/>
        <a:p>
          <a:endParaRPr lang="en-GB"/>
        </a:p>
      </dgm:t>
    </dgm:pt>
    <dgm:pt modelId="{D43730E9-A5B2-4B3B-8870-76EF864495C5}">
      <dgm:prSet phldrT="[Text]"/>
      <dgm:spPr/>
      <dgm:t>
        <a:bodyPr/>
        <a:lstStyle/>
        <a:p>
          <a:r>
            <a:rPr lang="en-GB" dirty="0"/>
            <a:t>?</a:t>
          </a:r>
        </a:p>
      </dgm:t>
    </dgm:pt>
    <dgm:pt modelId="{43DC881E-DD47-4345-88B5-DA28B26BCF2A}" type="parTrans" cxnId="{C3260F01-19C5-4B3E-9F30-7BB0B8971106}">
      <dgm:prSet/>
      <dgm:spPr/>
      <dgm:t>
        <a:bodyPr/>
        <a:lstStyle/>
        <a:p>
          <a:endParaRPr lang="en-GB"/>
        </a:p>
      </dgm:t>
    </dgm:pt>
    <dgm:pt modelId="{580074FB-BBCB-43B3-B2F7-EED21E5EEB74}" type="sibTrans" cxnId="{C3260F01-19C5-4B3E-9F30-7BB0B8971106}">
      <dgm:prSet/>
      <dgm:spPr/>
      <dgm:t>
        <a:bodyPr/>
        <a:lstStyle/>
        <a:p>
          <a:endParaRPr lang="en-GB"/>
        </a:p>
      </dgm:t>
    </dgm:pt>
    <dgm:pt modelId="{4FDE75A8-E78A-4F68-98DB-769B7E482D1F}">
      <dgm:prSet phldrT="[Text]"/>
      <dgm:spPr/>
      <dgm:t>
        <a:bodyPr/>
        <a:lstStyle/>
        <a:p>
          <a:r>
            <a:rPr lang="en-GB" dirty="0"/>
            <a:t>?</a:t>
          </a:r>
        </a:p>
      </dgm:t>
    </dgm:pt>
    <dgm:pt modelId="{E32CEB15-793D-433F-B2B8-12A5FF2CB0FF}" type="parTrans" cxnId="{E018D4B5-7D59-4666-B9A9-C3C3FFA29D18}">
      <dgm:prSet/>
      <dgm:spPr/>
      <dgm:t>
        <a:bodyPr/>
        <a:lstStyle/>
        <a:p>
          <a:endParaRPr lang="en-GB"/>
        </a:p>
      </dgm:t>
    </dgm:pt>
    <dgm:pt modelId="{957E9C9A-5446-4B29-AAD2-DA49B3591E64}" type="sibTrans" cxnId="{E018D4B5-7D59-4666-B9A9-C3C3FFA29D18}">
      <dgm:prSet/>
      <dgm:spPr/>
      <dgm:t>
        <a:bodyPr/>
        <a:lstStyle/>
        <a:p>
          <a:endParaRPr lang="en-GB"/>
        </a:p>
      </dgm:t>
    </dgm:pt>
    <dgm:pt modelId="{508451DB-2576-4BDE-8D60-E0E5EC11F9CF}" type="pres">
      <dgm:prSet presAssocID="{2E2EF1EF-54B3-4F20-8A26-3D2E61F4E82C}" presName="Name0" presStyleCnt="0">
        <dgm:presLayoutVars>
          <dgm:dir/>
          <dgm:animLvl val="lvl"/>
          <dgm:resizeHandles val="exact"/>
        </dgm:presLayoutVars>
      </dgm:prSet>
      <dgm:spPr/>
    </dgm:pt>
    <dgm:pt modelId="{780A2549-0B90-40D4-86DE-44E3E10FC792}" type="pres">
      <dgm:prSet presAssocID="{A9750B51-B3F8-4AA1-AE30-B98E2055D350}" presName="Name8" presStyleCnt="0"/>
      <dgm:spPr/>
    </dgm:pt>
    <dgm:pt modelId="{1B4D5635-2E31-4D72-8273-10CC87D2AAF7}" type="pres">
      <dgm:prSet presAssocID="{A9750B51-B3F8-4AA1-AE30-B98E2055D350}" presName="level" presStyleLbl="node1" presStyleIdx="0" presStyleCnt="3">
        <dgm:presLayoutVars>
          <dgm:chMax val="1"/>
          <dgm:bulletEnabled val="1"/>
        </dgm:presLayoutVars>
      </dgm:prSet>
      <dgm:spPr/>
    </dgm:pt>
    <dgm:pt modelId="{41E0D233-A682-4F03-984C-31DE2692F7AF}" type="pres">
      <dgm:prSet presAssocID="{A9750B51-B3F8-4AA1-AE30-B98E2055D35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4BC96F5-FA08-4C04-BEC5-F29536C236DB}" type="pres">
      <dgm:prSet presAssocID="{D43730E9-A5B2-4B3B-8870-76EF864495C5}" presName="Name8" presStyleCnt="0"/>
      <dgm:spPr/>
    </dgm:pt>
    <dgm:pt modelId="{FC4E3A34-6825-466E-AC65-8A0CF2BB22E6}" type="pres">
      <dgm:prSet presAssocID="{D43730E9-A5B2-4B3B-8870-76EF864495C5}" presName="level" presStyleLbl="node1" presStyleIdx="1" presStyleCnt="3">
        <dgm:presLayoutVars>
          <dgm:chMax val="1"/>
          <dgm:bulletEnabled val="1"/>
        </dgm:presLayoutVars>
      </dgm:prSet>
      <dgm:spPr/>
    </dgm:pt>
    <dgm:pt modelId="{063D3421-AA29-4929-857E-0C6735C495DA}" type="pres">
      <dgm:prSet presAssocID="{D43730E9-A5B2-4B3B-8870-76EF864495C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27139C3-0ECD-40B5-9F96-36D51D9684C5}" type="pres">
      <dgm:prSet presAssocID="{4FDE75A8-E78A-4F68-98DB-769B7E482D1F}" presName="Name8" presStyleCnt="0"/>
      <dgm:spPr/>
    </dgm:pt>
    <dgm:pt modelId="{33C7C9F6-956F-42D3-825B-BDC2BC0EDD52}" type="pres">
      <dgm:prSet presAssocID="{4FDE75A8-E78A-4F68-98DB-769B7E482D1F}" presName="level" presStyleLbl="node1" presStyleIdx="2" presStyleCnt="3">
        <dgm:presLayoutVars>
          <dgm:chMax val="1"/>
          <dgm:bulletEnabled val="1"/>
        </dgm:presLayoutVars>
      </dgm:prSet>
      <dgm:spPr/>
    </dgm:pt>
    <dgm:pt modelId="{AFF461DB-157D-4432-9A93-00919113D30C}" type="pres">
      <dgm:prSet presAssocID="{4FDE75A8-E78A-4F68-98DB-769B7E482D1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3260F01-19C5-4B3E-9F30-7BB0B8971106}" srcId="{2E2EF1EF-54B3-4F20-8A26-3D2E61F4E82C}" destId="{D43730E9-A5B2-4B3B-8870-76EF864495C5}" srcOrd="1" destOrd="0" parTransId="{43DC881E-DD47-4345-88B5-DA28B26BCF2A}" sibTransId="{580074FB-BBCB-43B3-B2F7-EED21E5EEB74}"/>
    <dgm:cxn modelId="{03C30F0D-5D49-4DF9-A175-542924927598}" type="presOf" srcId="{4FDE75A8-E78A-4F68-98DB-769B7E482D1F}" destId="{33C7C9F6-956F-42D3-825B-BDC2BC0EDD52}" srcOrd="0" destOrd="0" presId="urn:microsoft.com/office/officeart/2005/8/layout/pyramid1"/>
    <dgm:cxn modelId="{C4952527-0ADE-4962-9D33-CD917530471F}" type="presOf" srcId="{4FDE75A8-E78A-4F68-98DB-769B7E482D1F}" destId="{AFF461DB-157D-4432-9A93-00919113D30C}" srcOrd="1" destOrd="0" presId="urn:microsoft.com/office/officeart/2005/8/layout/pyramid1"/>
    <dgm:cxn modelId="{200CF42A-8057-412F-8DC1-D161D6021684}" type="presOf" srcId="{2E2EF1EF-54B3-4F20-8A26-3D2E61F4E82C}" destId="{508451DB-2576-4BDE-8D60-E0E5EC11F9CF}" srcOrd="0" destOrd="0" presId="urn:microsoft.com/office/officeart/2005/8/layout/pyramid1"/>
    <dgm:cxn modelId="{7CFA6641-50BF-4904-A77E-1DE7BA752ECA}" type="presOf" srcId="{D43730E9-A5B2-4B3B-8870-76EF864495C5}" destId="{063D3421-AA29-4929-857E-0C6735C495DA}" srcOrd="1" destOrd="0" presId="urn:microsoft.com/office/officeart/2005/8/layout/pyramid1"/>
    <dgm:cxn modelId="{132A3252-4039-4F9E-AD75-15577D50047D}" type="presOf" srcId="{D43730E9-A5B2-4B3B-8870-76EF864495C5}" destId="{FC4E3A34-6825-466E-AC65-8A0CF2BB22E6}" srcOrd="0" destOrd="0" presId="urn:microsoft.com/office/officeart/2005/8/layout/pyramid1"/>
    <dgm:cxn modelId="{57710577-8F1F-481D-9D16-AB500FFEA0B5}" type="presOf" srcId="{A9750B51-B3F8-4AA1-AE30-B98E2055D350}" destId="{41E0D233-A682-4F03-984C-31DE2692F7AF}" srcOrd="1" destOrd="0" presId="urn:microsoft.com/office/officeart/2005/8/layout/pyramid1"/>
    <dgm:cxn modelId="{AC2A5EA0-4686-4D0D-9F2E-26329C551203}" type="presOf" srcId="{A9750B51-B3F8-4AA1-AE30-B98E2055D350}" destId="{1B4D5635-2E31-4D72-8273-10CC87D2AAF7}" srcOrd="0" destOrd="0" presId="urn:microsoft.com/office/officeart/2005/8/layout/pyramid1"/>
    <dgm:cxn modelId="{E018D4B5-7D59-4666-B9A9-C3C3FFA29D18}" srcId="{2E2EF1EF-54B3-4F20-8A26-3D2E61F4E82C}" destId="{4FDE75A8-E78A-4F68-98DB-769B7E482D1F}" srcOrd="2" destOrd="0" parTransId="{E32CEB15-793D-433F-B2B8-12A5FF2CB0FF}" sibTransId="{957E9C9A-5446-4B29-AAD2-DA49B3591E64}"/>
    <dgm:cxn modelId="{DD839EDE-DBA3-4993-8455-6294E3EF80C9}" srcId="{2E2EF1EF-54B3-4F20-8A26-3D2E61F4E82C}" destId="{A9750B51-B3F8-4AA1-AE30-B98E2055D350}" srcOrd="0" destOrd="0" parTransId="{E5E180AD-BDF9-4442-AD9F-01382FE5A679}" sibTransId="{AA769102-D583-473F-8F89-48067ED79608}"/>
    <dgm:cxn modelId="{AB1F7CD6-90EC-43CB-B77E-D53C05BA46F9}" type="presParOf" srcId="{508451DB-2576-4BDE-8D60-E0E5EC11F9CF}" destId="{780A2549-0B90-40D4-86DE-44E3E10FC792}" srcOrd="0" destOrd="0" presId="urn:microsoft.com/office/officeart/2005/8/layout/pyramid1"/>
    <dgm:cxn modelId="{2DB5A0E0-63B3-40EB-AE8A-8A738F407A05}" type="presParOf" srcId="{780A2549-0B90-40D4-86DE-44E3E10FC792}" destId="{1B4D5635-2E31-4D72-8273-10CC87D2AAF7}" srcOrd="0" destOrd="0" presId="urn:microsoft.com/office/officeart/2005/8/layout/pyramid1"/>
    <dgm:cxn modelId="{06FB7426-4A8E-473F-9840-EBDC7BBC55F7}" type="presParOf" srcId="{780A2549-0B90-40D4-86DE-44E3E10FC792}" destId="{41E0D233-A682-4F03-984C-31DE2692F7AF}" srcOrd="1" destOrd="0" presId="urn:microsoft.com/office/officeart/2005/8/layout/pyramid1"/>
    <dgm:cxn modelId="{D3F1D2F5-FBDC-498A-989B-B057D70826E6}" type="presParOf" srcId="{508451DB-2576-4BDE-8D60-E0E5EC11F9CF}" destId="{74BC96F5-FA08-4C04-BEC5-F29536C236DB}" srcOrd="1" destOrd="0" presId="urn:microsoft.com/office/officeart/2005/8/layout/pyramid1"/>
    <dgm:cxn modelId="{ED7C8185-801A-4976-B7D2-4158E81C786A}" type="presParOf" srcId="{74BC96F5-FA08-4C04-BEC5-F29536C236DB}" destId="{FC4E3A34-6825-466E-AC65-8A0CF2BB22E6}" srcOrd="0" destOrd="0" presId="urn:microsoft.com/office/officeart/2005/8/layout/pyramid1"/>
    <dgm:cxn modelId="{699D607C-FF3C-446D-9C5D-43B2F026759A}" type="presParOf" srcId="{74BC96F5-FA08-4C04-BEC5-F29536C236DB}" destId="{063D3421-AA29-4929-857E-0C6735C495DA}" srcOrd="1" destOrd="0" presId="urn:microsoft.com/office/officeart/2005/8/layout/pyramid1"/>
    <dgm:cxn modelId="{74302F85-CFD3-444C-A6F2-C93337D2F304}" type="presParOf" srcId="{508451DB-2576-4BDE-8D60-E0E5EC11F9CF}" destId="{A27139C3-0ECD-40B5-9F96-36D51D9684C5}" srcOrd="2" destOrd="0" presId="urn:microsoft.com/office/officeart/2005/8/layout/pyramid1"/>
    <dgm:cxn modelId="{1958ACB7-1856-40D4-B36E-A1C2BCDB0B9E}" type="presParOf" srcId="{A27139C3-0ECD-40B5-9F96-36D51D9684C5}" destId="{33C7C9F6-956F-42D3-825B-BDC2BC0EDD52}" srcOrd="0" destOrd="0" presId="urn:microsoft.com/office/officeart/2005/8/layout/pyramid1"/>
    <dgm:cxn modelId="{19E75B5F-675B-4E5F-8444-BA03841E524F}" type="presParOf" srcId="{A27139C3-0ECD-40B5-9F96-36D51D9684C5}" destId="{AFF461DB-157D-4432-9A93-00919113D30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FD79D1-F10E-47B5-95D9-23164BA1766A}" type="doc">
      <dgm:prSet loTypeId="urn:microsoft.com/office/officeart/2005/8/layout/venn1" loCatId="relationship" qsTypeId="urn:microsoft.com/office/officeart/2005/8/quickstyle/simple1" qsCatId="simple" csTypeId="urn:microsoft.com/office/officeart/2005/8/colors/accent0_3" csCatId="mainScheme" phldr="1"/>
      <dgm:spPr/>
    </dgm:pt>
    <dgm:pt modelId="{265077C7-24D2-4FA5-BD59-2EBE96D336EE}">
      <dgm:prSet phldrT="[Text]"/>
      <dgm:spPr/>
      <dgm:t>
        <a:bodyPr/>
        <a:lstStyle/>
        <a:p>
          <a:r>
            <a:rPr lang="en-GB" dirty="0"/>
            <a:t>Increase Resources</a:t>
          </a:r>
        </a:p>
      </dgm:t>
    </dgm:pt>
    <dgm:pt modelId="{E44279EC-C9C3-430B-B9F4-B675303DBA0F}" type="parTrans" cxnId="{33503A2C-2F86-4C1C-9FAD-C11EC66A01FA}">
      <dgm:prSet/>
      <dgm:spPr/>
      <dgm:t>
        <a:bodyPr/>
        <a:lstStyle/>
        <a:p>
          <a:endParaRPr lang="en-GB"/>
        </a:p>
      </dgm:t>
    </dgm:pt>
    <dgm:pt modelId="{C4BA3B6B-5C3A-40BD-8AC6-0F60D2DD5192}" type="sibTrans" cxnId="{33503A2C-2F86-4C1C-9FAD-C11EC66A01FA}">
      <dgm:prSet/>
      <dgm:spPr/>
      <dgm:t>
        <a:bodyPr/>
        <a:lstStyle/>
        <a:p>
          <a:endParaRPr lang="en-GB"/>
        </a:p>
      </dgm:t>
    </dgm:pt>
    <dgm:pt modelId="{5E1CE0F8-79DD-4834-A331-4A89211AC9D7}">
      <dgm:prSet phldrT="[Text]"/>
      <dgm:spPr/>
      <dgm:t>
        <a:bodyPr/>
        <a:lstStyle/>
        <a:p>
          <a:r>
            <a:rPr lang="en-GB" dirty="0"/>
            <a:t>Reduce Demand</a:t>
          </a:r>
        </a:p>
      </dgm:t>
    </dgm:pt>
    <dgm:pt modelId="{381A754A-8793-4EE7-AC96-697BE995749B}" type="parTrans" cxnId="{E9F7AA9C-4A76-41D9-BF32-77D74B50C9A6}">
      <dgm:prSet/>
      <dgm:spPr/>
      <dgm:t>
        <a:bodyPr/>
        <a:lstStyle/>
        <a:p>
          <a:endParaRPr lang="en-GB"/>
        </a:p>
      </dgm:t>
    </dgm:pt>
    <dgm:pt modelId="{9EEEEAFB-044E-4347-AE31-4B60A6B8DAE6}" type="sibTrans" cxnId="{E9F7AA9C-4A76-41D9-BF32-77D74B50C9A6}">
      <dgm:prSet/>
      <dgm:spPr/>
      <dgm:t>
        <a:bodyPr/>
        <a:lstStyle/>
        <a:p>
          <a:endParaRPr lang="en-GB"/>
        </a:p>
      </dgm:t>
    </dgm:pt>
    <dgm:pt modelId="{2D1BE9BA-93B4-421F-8579-A5AA5498D0F5}">
      <dgm:prSet phldrT="[Text]"/>
      <dgm:spPr/>
      <dgm:t>
        <a:bodyPr/>
        <a:lstStyle/>
        <a:p>
          <a:r>
            <a:rPr lang="en-GB" dirty="0"/>
            <a:t>Make Efficiencies</a:t>
          </a:r>
        </a:p>
      </dgm:t>
    </dgm:pt>
    <dgm:pt modelId="{08CE98A3-BD32-4340-9D1F-7A4FB0807075}" type="parTrans" cxnId="{1123C57F-90AF-47B8-84DA-859843AA91C1}">
      <dgm:prSet/>
      <dgm:spPr/>
      <dgm:t>
        <a:bodyPr/>
        <a:lstStyle/>
        <a:p>
          <a:endParaRPr lang="en-GB"/>
        </a:p>
      </dgm:t>
    </dgm:pt>
    <dgm:pt modelId="{C0283A1C-7629-4CCA-9251-D8B73DA97ED8}" type="sibTrans" cxnId="{1123C57F-90AF-47B8-84DA-859843AA91C1}">
      <dgm:prSet/>
      <dgm:spPr/>
      <dgm:t>
        <a:bodyPr/>
        <a:lstStyle/>
        <a:p>
          <a:endParaRPr lang="en-GB"/>
        </a:p>
      </dgm:t>
    </dgm:pt>
    <dgm:pt modelId="{92934AD3-3C4A-4916-9F16-D50026B5B45B}">
      <dgm:prSet/>
      <dgm:spPr/>
      <dgm:t>
        <a:bodyPr/>
        <a:lstStyle/>
        <a:p>
          <a:r>
            <a:rPr lang="en-GB" dirty="0"/>
            <a:t>Reduce Scope</a:t>
          </a:r>
        </a:p>
      </dgm:t>
    </dgm:pt>
    <dgm:pt modelId="{54E15D31-1BE8-4C15-B95B-F9EFFE19BE96}" type="parTrans" cxnId="{6860CE5C-D901-4EA1-B43F-9F23575EC4D5}">
      <dgm:prSet/>
      <dgm:spPr/>
      <dgm:t>
        <a:bodyPr/>
        <a:lstStyle/>
        <a:p>
          <a:endParaRPr lang="en-GB"/>
        </a:p>
      </dgm:t>
    </dgm:pt>
    <dgm:pt modelId="{0831049B-558C-4079-A938-E616DE89B175}" type="sibTrans" cxnId="{6860CE5C-D901-4EA1-B43F-9F23575EC4D5}">
      <dgm:prSet/>
      <dgm:spPr/>
      <dgm:t>
        <a:bodyPr/>
        <a:lstStyle/>
        <a:p>
          <a:endParaRPr lang="en-GB"/>
        </a:p>
      </dgm:t>
    </dgm:pt>
    <dgm:pt modelId="{094C6510-0683-4D08-B9FD-E476089D26EE}" type="pres">
      <dgm:prSet presAssocID="{DCFD79D1-F10E-47B5-95D9-23164BA1766A}" presName="compositeShape" presStyleCnt="0">
        <dgm:presLayoutVars>
          <dgm:chMax val="7"/>
          <dgm:dir/>
          <dgm:resizeHandles val="exact"/>
        </dgm:presLayoutVars>
      </dgm:prSet>
      <dgm:spPr/>
    </dgm:pt>
    <dgm:pt modelId="{EE1DC013-CAE8-4D07-A983-5F22CFB48570}" type="pres">
      <dgm:prSet presAssocID="{265077C7-24D2-4FA5-BD59-2EBE96D336EE}" presName="circ1" presStyleLbl="vennNode1" presStyleIdx="0" presStyleCnt="4"/>
      <dgm:spPr/>
    </dgm:pt>
    <dgm:pt modelId="{77D8B124-BC96-43E5-8016-4D1ECCC34762}" type="pres">
      <dgm:prSet presAssocID="{265077C7-24D2-4FA5-BD59-2EBE96D336E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AD20965-562A-4ED5-B591-C56B12E6E119}" type="pres">
      <dgm:prSet presAssocID="{92934AD3-3C4A-4916-9F16-D50026B5B45B}" presName="circ2" presStyleLbl="vennNode1" presStyleIdx="1" presStyleCnt="4"/>
      <dgm:spPr/>
    </dgm:pt>
    <dgm:pt modelId="{2BFF1F83-FC42-4643-AE50-4EC4D61475B2}" type="pres">
      <dgm:prSet presAssocID="{92934AD3-3C4A-4916-9F16-D50026B5B45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5B92D9B-D9F7-4B7E-90DB-FA3BB08A4F81}" type="pres">
      <dgm:prSet presAssocID="{5E1CE0F8-79DD-4834-A331-4A89211AC9D7}" presName="circ3" presStyleLbl="vennNode1" presStyleIdx="2" presStyleCnt="4"/>
      <dgm:spPr/>
    </dgm:pt>
    <dgm:pt modelId="{B98A7D03-013F-451E-86E9-D8F4171A5830}" type="pres">
      <dgm:prSet presAssocID="{5E1CE0F8-79DD-4834-A331-4A89211AC9D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541395-D6DB-4F1D-ABDB-CB097FFE0DB7}" type="pres">
      <dgm:prSet presAssocID="{2D1BE9BA-93B4-421F-8579-A5AA5498D0F5}" presName="circ4" presStyleLbl="vennNode1" presStyleIdx="3" presStyleCnt="4"/>
      <dgm:spPr/>
    </dgm:pt>
    <dgm:pt modelId="{CFDED644-1A9C-43F3-B6CC-CFE17A49344E}" type="pres">
      <dgm:prSet presAssocID="{2D1BE9BA-93B4-421F-8579-A5AA5498D0F5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3503A2C-2F86-4C1C-9FAD-C11EC66A01FA}" srcId="{DCFD79D1-F10E-47B5-95D9-23164BA1766A}" destId="{265077C7-24D2-4FA5-BD59-2EBE96D336EE}" srcOrd="0" destOrd="0" parTransId="{E44279EC-C9C3-430B-B9F4-B675303DBA0F}" sibTransId="{C4BA3B6B-5C3A-40BD-8AC6-0F60D2DD5192}"/>
    <dgm:cxn modelId="{6860CE5C-D901-4EA1-B43F-9F23575EC4D5}" srcId="{DCFD79D1-F10E-47B5-95D9-23164BA1766A}" destId="{92934AD3-3C4A-4916-9F16-D50026B5B45B}" srcOrd="1" destOrd="0" parTransId="{54E15D31-1BE8-4C15-B95B-F9EFFE19BE96}" sibTransId="{0831049B-558C-4079-A938-E616DE89B175}"/>
    <dgm:cxn modelId="{EE078565-5B28-4424-8CFE-2740938420A2}" type="presOf" srcId="{92934AD3-3C4A-4916-9F16-D50026B5B45B}" destId="{3AD20965-562A-4ED5-B591-C56B12E6E119}" srcOrd="0" destOrd="0" presId="urn:microsoft.com/office/officeart/2005/8/layout/venn1"/>
    <dgm:cxn modelId="{7323FB72-A8FC-40D6-8B9F-CC4A690D4087}" type="presOf" srcId="{92934AD3-3C4A-4916-9F16-D50026B5B45B}" destId="{2BFF1F83-FC42-4643-AE50-4EC4D61475B2}" srcOrd="1" destOrd="0" presId="urn:microsoft.com/office/officeart/2005/8/layout/venn1"/>
    <dgm:cxn modelId="{B4D4F854-05C3-4A07-9A16-054BAB9C5602}" type="presOf" srcId="{5E1CE0F8-79DD-4834-A331-4A89211AC9D7}" destId="{E5B92D9B-D9F7-4B7E-90DB-FA3BB08A4F81}" srcOrd="0" destOrd="0" presId="urn:microsoft.com/office/officeart/2005/8/layout/venn1"/>
    <dgm:cxn modelId="{C52D0C7B-5881-4973-8EB3-A93D46989531}" type="presOf" srcId="{DCFD79D1-F10E-47B5-95D9-23164BA1766A}" destId="{094C6510-0683-4D08-B9FD-E476089D26EE}" srcOrd="0" destOrd="0" presId="urn:microsoft.com/office/officeart/2005/8/layout/venn1"/>
    <dgm:cxn modelId="{1123C57F-90AF-47B8-84DA-859843AA91C1}" srcId="{DCFD79D1-F10E-47B5-95D9-23164BA1766A}" destId="{2D1BE9BA-93B4-421F-8579-A5AA5498D0F5}" srcOrd="3" destOrd="0" parTransId="{08CE98A3-BD32-4340-9D1F-7A4FB0807075}" sibTransId="{C0283A1C-7629-4CCA-9251-D8B73DA97ED8}"/>
    <dgm:cxn modelId="{E9F7AA9C-4A76-41D9-BF32-77D74B50C9A6}" srcId="{DCFD79D1-F10E-47B5-95D9-23164BA1766A}" destId="{5E1CE0F8-79DD-4834-A331-4A89211AC9D7}" srcOrd="2" destOrd="0" parTransId="{381A754A-8793-4EE7-AC96-697BE995749B}" sibTransId="{9EEEEAFB-044E-4347-AE31-4B60A6B8DAE6}"/>
    <dgm:cxn modelId="{E030B9A3-4B29-40AE-9C0A-B29D169C7C50}" type="presOf" srcId="{265077C7-24D2-4FA5-BD59-2EBE96D336EE}" destId="{77D8B124-BC96-43E5-8016-4D1ECCC34762}" srcOrd="1" destOrd="0" presId="urn:microsoft.com/office/officeart/2005/8/layout/venn1"/>
    <dgm:cxn modelId="{57B6A7B6-70E6-412C-B874-EC86155D5AFA}" type="presOf" srcId="{2D1BE9BA-93B4-421F-8579-A5AA5498D0F5}" destId="{CFDED644-1A9C-43F3-B6CC-CFE17A49344E}" srcOrd="1" destOrd="0" presId="urn:microsoft.com/office/officeart/2005/8/layout/venn1"/>
    <dgm:cxn modelId="{8F7B64F8-122A-4411-AA6A-896B707A7810}" type="presOf" srcId="{5E1CE0F8-79DD-4834-A331-4A89211AC9D7}" destId="{B98A7D03-013F-451E-86E9-D8F4171A5830}" srcOrd="1" destOrd="0" presId="urn:microsoft.com/office/officeart/2005/8/layout/venn1"/>
    <dgm:cxn modelId="{3B6086FF-9816-4F96-AFA6-275ADC28C863}" type="presOf" srcId="{2D1BE9BA-93B4-421F-8579-A5AA5498D0F5}" destId="{AD541395-D6DB-4F1D-ABDB-CB097FFE0DB7}" srcOrd="0" destOrd="0" presId="urn:microsoft.com/office/officeart/2005/8/layout/venn1"/>
    <dgm:cxn modelId="{9F16E7FF-7ABA-4665-A7EB-DE71C5037986}" type="presOf" srcId="{265077C7-24D2-4FA5-BD59-2EBE96D336EE}" destId="{EE1DC013-CAE8-4D07-A983-5F22CFB48570}" srcOrd="0" destOrd="0" presId="urn:microsoft.com/office/officeart/2005/8/layout/venn1"/>
    <dgm:cxn modelId="{282F3A1C-362E-4952-9124-B69F356D502E}" type="presParOf" srcId="{094C6510-0683-4D08-B9FD-E476089D26EE}" destId="{EE1DC013-CAE8-4D07-A983-5F22CFB48570}" srcOrd="0" destOrd="0" presId="urn:microsoft.com/office/officeart/2005/8/layout/venn1"/>
    <dgm:cxn modelId="{AEE83923-2C75-4828-A76F-1D4DF81523E3}" type="presParOf" srcId="{094C6510-0683-4D08-B9FD-E476089D26EE}" destId="{77D8B124-BC96-43E5-8016-4D1ECCC34762}" srcOrd="1" destOrd="0" presId="urn:microsoft.com/office/officeart/2005/8/layout/venn1"/>
    <dgm:cxn modelId="{21F3E327-51D7-40F6-8B54-CF5D3F1268EE}" type="presParOf" srcId="{094C6510-0683-4D08-B9FD-E476089D26EE}" destId="{3AD20965-562A-4ED5-B591-C56B12E6E119}" srcOrd="2" destOrd="0" presId="urn:microsoft.com/office/officeart/2005/8/layout/venn1"/>
    <dgm:cxn modelId="{EC3122AD-E7D5-499F-8458-6D2DBD6CDD18}" type="presParOf" srcId="{094C6510-0683-4D08-B9FD-E476089D26EE}" destId="{2BFF1F83-FC42-4643-AE50-4EC4D61475B2}" srcOrd="3" destOrd="0" presId="urn:microsoft.com/office/officeart/2005/8/layout/venn1"/>
    <dgm:cxn modelId="{D33F859F-97A8-4312-BD07-9A4C66B42309}" type="presParOf" srcId="{094C6510-0683-4D08-B9FD-E476089D26EE}" destId="{E5B92D9B-D9F7-4B7E-90DB-FA3BB08A4F81}" srcOrd="4" destOrd="0" presId="urn:microsoft.com/office/officeart/2005/8/layout/venn1"/>
    <dgm:cxn modelId="{FF2EB5B4-3CF7-472E-9184-6518F5461FCD}" type="presParOf" srcId="{094C6510-0683-4D08-B9FD-E476089D26EE}" destId="{B98A7D03-013F-451E-86E9-D8F4171A5830}" srcOrd="5" destOrd="0" presId="urn:microsoft.com/office/officeart/2005/8/layout/venn1"/>
    <dgm:cxn modelId="{083FD296-0C96-4ED7-8F7B-75898AFC19C3}" type="presParOf" srcId="{094C6510-0683-4D08-B9FD-E476089D26EE}" destId="{AD541395-D6DB-4F1D-ABDB-CB097FFE0DB7}" srcOrd="6" destOrd="0" presId="urn:microsoft.com/office/officeart/2005/8/layout/venn1"/>
    <dgm:cxn modelId="{9D9F2817-8B4A-4544-BF19-AD8FB82F0E5C}" type="presParOf" srcId="{094C6510-0683-4D08-B9FD-E476089D26EE}" destId="{CFDED644-1A9C-43F3-B6CC-CFE17A49344E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F0A00-8B9B-42B0-B0E9-5100F94CBBA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3BB75F-2057-45DA-A27B-09E1A1E2D67B}">
      <dgm:prSet phldrT="[Text]"/>
      <dgm:spPr/>
      <dgm:t>
        <a:bodyPr/>
        <a:lstStyle/>
        <a:p>
          <a:r>
            <a:rPr lang="en-GB" dirty="0"/>
            <a:t>Step 1</a:t>
          </a:r>
        </a:p>
      </dgm:t>
    </dgm:pt>
    <dgm:pt modelId="{D370DD80-1007-4BFB-B3E4-4A169B38639D}" type="parTrans" cxnId="{749DC5AD-6726-4BA5-A0D8-B443C14CAC1E}">
      <dgm:prSet/>
      <dgm:spPr/>
      <dgm:t>
        <a:bodyPr/>
        <a:lstStyle/>
        <a:p>
          <a:endParaRPr lang="en-GB"/>
        </a:p>
      </dgm:t>
    </dgm:pt>
    <dgm:pt modelId="{5AD80179-3F95-4552-879F-ABF694E5FA4B}" type="sibTrans" cxnId="{749DC5AD-6726-4BA5-A0D8-B443C14CAC1E}">
      <dgm:prSet/>
      <dgm:spPr/>
      <dgm:t>
        <a:bodyPr/>
        <a:lstStyle/>
        <a:p>
          <a:endParaRPr lang="en-GB"/>
        </a:p>
      </dgm:t>
    </dgm:pt>
    <dgm:pt modelId="{00959092-48EA-4410-9A43-1DA86719DEFD}">
      <dgm:prSet phldrT="[Text]"/>
      <dgm:spPr/>
      <dgm:t>
        <a:bodyPr/>
        <a:lstStyle/>
        <a:p>
          <a:r>
            <a:rPr lang="en-GB" dirty="0"/>
            <a:t>Step 2 </a:t>
          </a:r>
        </a:p>
      </dgm:t>
    </dgm:pt>
    <dgm:pt modelId="{ECB1FF95-D3DA-42F0-977C-C01666F29D43}" type="parTrans" cxnId="{C4F3524E-ADDB-49F9-8BDA-817E2211DA30}">
      <dgm:prSet/>
      <dgm:spPr/>
      <dgm:t>
        <a:bodyPr/>
        <a:lstStyle/>
        <a:p>
          <a:endParaRPr lang="en-GB"/>
        </a:p>
      </dgm:t>
    </dgm:pt>
    <dgm:pt modelId="{F6BFFB4A-6CEA-4456-A8CA-24E9789ACCD2}" type="sibTrans" cxnId="{C4F3524E-ADDB-49F9-8BDA-817E2211DA30}">
      <dgm:prSet/>
      <dgm:spPr/>
      <dgm:t>
        <a:bodyPr/>
        <a:lstStyle/>
        <a:p>
          <a:endParaRPr lang="en-GB"/>
        </a:p>
      </dgm:t>
    </dgm:pt>
    <dgm:pt modelId="{1F71DB51-0907-4067-B558-28A5DBB8B10C}">
      <dgm:prSet phldrT="[Text]"/>
      <dgm:spPr/>
      <dgm:t>
        <a:bodyPr/>
        <a:lstStyle/>
        <a:p>
          <a:r>
            <a:rPr lang="en-GB" dirty="0"/>
            <a:t>Step 3</a:t>
          </a:r>
        </a:p>
      </dgm:t>
    </dgm:pt>
    <dgm:pt modelId="{4131A9F6-6D7C-4088-9C47-D2F279588F4B}" type="parTrans" cxnId="{50163D02-0ABF-46A6-8C36-EC57CA4861FB}">
      <dgm:prSet/>
      <dgm:spPr/>
      <dgm:t>
        <a:bodyPr/>
        <a:lstStyle/>
        <a:p>
          <a:endParaRPr lang="en-GB"/>
        </a:p>
      </dgm:t>
    </dgm:pt>
    <dgm:pt modelId="{4C71312A-9C2C-417A-94FF-6ADEC214264F}" type="sibTrans" cxnId="{50163D02-0ABF-46A6-8C36-EC57CA4861FB}">
      <dgm:prSet/>
      <dgm:spPr/>
      <dgm:t>
        <a:bodyPr/>
        <a:lstStyle/>
        <a:p>
          <a:endParaRPr lang="en-GB"/>
        </a:p>
      </dgm:t>
    </dgm:pt>
    <dgm:pt modelId="{22732F57-5B92-44E0-8C5F-80D27231C9C9}">
      <dgm:prSet phldrT="[Text]"/>
      <dgm:spPr/>
      <dgm:t>
        <a:bodyPr/>
        <a:lstStyle/>
        <a:p>
          <a:r>
            <a:rPr lang="en-GB" dirty="0"/>
            <a:t>Step 4</a:t>
          </a:r>
        </a:p>
      </dgm:t>
    </dgm:pt>
    <dgm:pt modelId="{41B5B4A6-A1D5-46B6-B55A-6DD4C708CFEC}" type="parTrans" cxnId="{9B4439AD-0FE5-4CE7-8463-998B0B183480}">
      <dgm:prSet/>
      <dgm:spPr/>
      <dgm:t>
        <a:bodyPr/>
        <a:lstStyle/>
        <a:p>
          <a:endParaRPr lang="en-GB"/>
        </a:p>
      </dgm:t>
    </dgm:pt>
    <dgm:pt modelId="{4D4C81BD-3F60-4176-80C0-5F5801FFAEFE}" type="sibTrans" cxnId="{9B4439AD-0FE5-4CE7-8463-998B0B183480}">
      <dgm:prSet/>
      <dgm:spPr/>
      <dgm:t>
        <a:bodyPr/>
        <a:lstStyle/>
        <a:p>
          <a:endParaRPr lang="en-GB"/>
        </a:p>
      </dgm:t>
    </dgm:pt>
    <dgm:pt modelId="{55781E63-7167-4BB5-8829-D25F2AD0558A}">
      <dgm:prSet phldrT="[Text]"/>
      <dgm:spPr/>
      <dgm:t>
        <a:bodyPr/>
        <a:lstStyle/>
        <a:p>
          <a:r>
            <a:rPr lang="en-GB" dirty="0"/>
            <a:t>Step 5</a:t>
          </a:r>
        </a:p>
      </dgm:t>
    </dgm:pt>
    <dgm:pt modelId="{E8B0D336-B837-419A-8898-70D71AE3CCEB}" type="parTrans" cxnId="{FE179858-22DF-4948-B550-44BEED26B60A}">
      <dgm:prSet/>
      <dgm:spPr/>
      <dgm:t>
        <a:bodyPr/>
        <a:lstStyle/>
        <a:p>
          <a:endParaRPr lang="en-GB"/>
        </a:p>
      </dgm:t>
    </dgm:pt>
    <dgm:pt modelId="{809DAA77-B8BF-40CF-AC5E-019F5B3B221A}" type="sibTrans" cxnId="{FE179858-22DF-4948-B550-44BEED26B60A}">
      <dgm:prSet/>
      <dgm:spPr/>
      <dgm:t>
        <a:bodyPr/>
        <a:lstStyle/>
        <a:p>
          <a:endParaRPr lang="en-GB"/>
        </a:p>
      </dgm:t>
    </dgm:pt>
    <dgm:pt modelId="{A2F9AEEB-93F6-495F-8D10-E22DCBC20AFB}" type="pres">
      <dgm:prSet presAssocID="{ADBF0A00-8B9B-42B0-B0E9-5100F94CBBA5}" presName="rootnode" presStyleCnt="0">
        <dgm:presLayoutVars>
          <dgm:chMax/>
          <dgm:chPref/>
          <dgm:dir/>
          <dgm:animLvl val="lvl"/>
        </dgm:presLayoutVars>
      </dgm:prSet>
      <dgm:spPr/>
    </dgm:pt>
    <dgm:pt modelId="{69FBFC75-C18D-4BEC-B7DC-C98CBB3E6043}" type="pres">
      <dgm:prSet presAssocID="{EC3BB75F-2057-45DA-A27B-09E1A1E2D67B}" presName="composite" presStyleCnt="0"/>
      <dgm:spPr/>
    </dgm:pt>
    <dgm:pt modelId="{54FE8759-9F95-4CE6-8944-27D3AB2B5AE2}" type="pres">
      <dgm:prSet presAssocID="{EC3BB75F-2057-45DA-A27B-09E1A1E2D67B}" presName="LShape" presStyleLbl="alignNode1" presStyleIdx="0" presStyleCnt="9"/>
      <dgm:spPr/>
    </dgm:pt>
    <dgm:pt modelId="{3F48F11E-8FB0-4383-8EA8-B8504AFED2B8}" type="pres">
      <dgm:prSet presAssocID="{EC3BB75F-2057-45DA-A27B-09E1A1E2D67B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0CD36925-C66F-492F-AD3A-EFE105688BEF}" type="pres">
      <dgm:prSet presAssocID="{EC3BB75F-2057-45DA-A27B-09E1A1E2D67B}" presName="Triangle" presStyleLbl="alignNode1" presStyleIdx="1" presStyleCnt="9"/>
      <dgm:spPr/>
    </dgm:pt>
    <dgm:pt modelId="{72E66C6D-226F-4ED8-A1DF-1B720DC7122A}" type="pres">
      <dgm:prSet presAssocID="{5AD80179-3F95-4552-879F-ABF694E5FA4B}" presName="sibTrans" presStyleCnt="0"/>
      <dgm:spPr/>
    </dgm:pt>
    <dgm:pt modelId="{8DF2A977-432C-4507-B8BE-36E69D270F73}" type="pres">
      <dgm:prSet presAssocID="{5AD80179-3F95-4552-879F-ABF694E5FA4B}" presName="space" presStyleCnt="0"/>
      <dgm:spPr/>
    </dgm:pt>
    <dgm:pt modelId="{A76FDA21-5712-4393-8BA6-2C6EABE88CF5}" type="pres">
      <dgm:prSet presAssocID="{00959092-48EA-4410-9A43-1DA86719DEFD}" presName="composite" presStyleCnt="0"/>
      <dgm:spPr/>
    </dgm:pt>
    <dgm:pt modelId="{A6902CE2-811E-4D53-AEB0-33DE8C646A6E}" type="pres">
      <dgm:prSet presAssocID="{00959092-48EA-4410-9A43-1DA86719DEFD}" presName="LShape" presStyleLbl="alignNode1" presStyleIdx="2" presStyleCnt="9"/>
      <dgm:spPr/>
    </dgm:pt>
    <dgm:pt modelId="{1902E79B-634D-4B28-A07E-FBD55C5B4BDD}" type="pres">
      <dgm:prSet presAssocID="{00959092-48EA-4410-9A43-1DA86719DEFD}" presName="ParentText" presStyleLbl="revTx" presStyleIdx="1" presStyleCnt="5" custScaleY="188592" custLinFactNeighborX="2141" custLinFactNeighborY="52943">
        <dgm:presLayoutVars>
          <dgm:chMax val="0"/>
          <dgm:chPref val="0"/>
          <dgm:bulletEnabled val="1"/>
        </dgm:presLayoutVars>
      </dgm:prSet>
      <dgm:spPr/>
    </dgm:pt>
    <dgm:pt modelId="{327B7340-7EF3-4E59-A044-5AA57A01EE84}" type="pres">
      <dgm:prSet presAssocID="{00959092-48EA-4410-9A43-1DA86719DEFD}" presName="Triangle" presStyleLbl="alignNode1" presStyleIdx="3" presStyleCnt="9"/>
      <dgm:spPr/>
    </dgm:pt>
    <dgm:pt modelId="{9F64B6DC-FFF7-44CE-A347-2F7BDB53310B}" type="pres">
      <dgm:prSet presAssocID="{F6BFFB4A-6CEA-4456-A8CA-24E9789ACCD2}" presName="sibTrans" presStyleCnt="0"/>
      <dgm:spPr/>
    </dgm:pt>
    <dgm:pt modelId="{27F22BC2-6935-4971-B594-DD9EB2597731}" type="pres">
      <dgm:prSet presAssocID="{F6BFFB4A-6CEA-4456-A8CA-24E9789ACCD2}" presName="space" presStyleCnt="0"/>
      <dgm:spPr/>
    </dgm:pt>
    <dgm:pt modelId="{376CEACE-1F16-42B5-A177-60D88A3F3503}" type="pres">
      <dgm:prSet presAssocID="{1F71DB51-0907-4067-B558-28A5DBB8B10C}" presName="composite" presStyleCnt="0"/>
      <dgm:spPr/>
    </dgm:pt>
    <dgm:pt modelId="{F55F2AB9-5552-4545-BB4E-957DE64A7BA8}" type="pres">
      <dgm:prSet presAssocID="{1F71DB51-0907-4067-B558-28A5DBB8B10C}" presName="LShape" presStyleLbl="alignNode1" presStyleIdx="4" presStyleCnt="9"/>
      <dgm:spPr/>
    </dgm:pt>
    <dgm:pt modelId="{F3E02C2B-F1EF-4794-B548-272286705ED7}" type="pres">
      <dgm:prSet presAssocID="{1F71DB51-0907-4067-B558-28A5DBB8B10C}" presName="ParentText" presStyleLbl="revTx" presStyleIdx="2" presStyleCnt="5" custScaleY="186108" custLinFactNeighborX="5070" custLinFactNeighborY="61698">
        <dgm:presLayoutVars>
          <dgm:chMax val="0"/>
          <dgm:chPref val="0"/>
          <dgm:bulletEnabled val="1"/>
        </dgm:presLayoutVars>
      </dgm:prSet>
      <dgm:spPr/>
    </dgm:pt>
    <dgm:pt modelId="{83EE678D-19FF-46CE-B982-668778488F99}" type="pres">
      <dgm:prSet presAssocID="{1F71DB51-0907-4067-B558-28A5DBB8B10C}" presName="Triangle" presStyleLbl="alignNode1" presStyleIdx="5" presStyleCnt="9"/>
      <dgm:spPr/>
    </dgm:pt>
    <dgm:pt modelId="{AA2BE2CD-5C4D-40C0-991D-46F576809FCF}" type="pres">
      <dgm:prSet presAssocID="{4C71312A-9C2C-417A-94FF-6ADEC214264F}" presName="sibTrans" presStyleCnt="0"/>
      <dgm:spPr/>
    </dgm:pt>
    <dgm:pt modelId="{CB4086A1-E14A-43AC-BCCE-4B3E217C6FC5}" type="pres">
      <dgm:prSet presAssocID="{4C71312A-9C2C-417A-94FF-6ADEC214264F}" presName="space" presStyleCnt="0"/>
      <dgm:spPr/>
    </dgm:pt>
    <dgm:pt modelId="{232A47D1-02EE-4057-A7B7-C2C25C2BCD10}" type="pres">
      <dgm:prSet presAssocID="{22732F57-5B92-44E0-8C5F-80D27231C9C9}" presName="composite" presStyleCnt="0"/>
      <dgm:spPr/>
    </dgm:pt>
    <dgm:pt modelId="{4014E5FD-8188-4A52-959D-5903C6EF4B3A}" type="pres">
      <dgm:prSet presAssocID="{22732F57-5B92-44E0-8C5F-80D27231C9C9}" presName="LShape" presStyleLbl="alignNode1" presStyleIdx="6" presStyleCnt="9"/>
      <dgm:spPr/>
    </dgm:pt>
    <dgm:pt modelId="{D2DECE46-F2EF-4EF5-8249-E878B2350802}" type="pres">
      <dgm:prSet presAssocID="{22732F57-5B92-44E0-8C5F-80D27231C9C9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FC21CC20-BC36-4A58-9223-1B3980B74A26}" type="pres">
      <dgm:prSet presAssocID="{22732F57-5B92-44E0-8C5F-80D27231C9C9}" presName="Triangle" presStyleLbl="alignNode1" presStyleIdx="7" presStyleCnt="9"/>
      <dgm:spPr/>
    </dgm:pt>
    <dgm:pt modelId="{CA7044EC-8AD3-485D-8127-96617472256E}" type="pres">
      <dgm:prSet presAssocID="{4D4C81BD-3F60-4176-80C0-5F5801FFAEFE}" presName="sibTrans" presStyleCnt="0"/>
      <dgm:spPr/>
    </dgm:pt>
    <dgm:pt modelId="{2464C959-F135-4E3A-AD5D-51613F78B289}" type="pres">
      <dgm:prSet presAssocID="{4D4C81BD-3F60-4176-80C0-5F5801FFAEFE}" presName="space" presStyleCnt="0"/>
      <dgm:spPr/>
    </dgm:pt>
    <dgm:pt modelId="{062C82AC-07C2-4412-8604-B49F55506C85}" type="pres">
      <dgm:prSet presAssocID="{55781E63-7167-4BB5-8829-D25F2AD0558A}" presName="composite" presStyleCnt="0"/>
      <dgm:spPr/>
    </dgm:pt>
    <dgm:pt modelId="{5BF73307-3E45-4674-A76A-0479E625126F}" type="pres">
      <dgm:prSet presAssocID="{55781E63-7167-4BB5-8829-D25F2AD0558A}" presName="LShape" presStyleLbl="alignNode1" presStyleIdx="8" presStyleCnt="9"/>
      <dgm:spPr/>
    </dgm:pt>
    <dgm:pt modelId="{895A2576-0ADA-4E14-A5AD-02DB0A32DF65}" type="pres">
      <dgm:prSet presAssocID="{55781E63-7167-4BB5-8829-D25F2AD0558A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50163D02-0ABF-46A6-8C36-EC57CA4861FB}" srcId="{ADBF0A00-8B9B-42B0-B0E9-5100F94CBBA5}" destId="{1F71DB51-0907-4067-B558-28A5DBB8B10C}" srcOrd="2" destOrd="0" parTransId="{4131A9F6-6D7C-4088-9C47-D2F279588F4B}" sibTransId="{4C71312A-9C2C-417A-94FF-6ADEC214264F}"/>
    <dgm:cxn modelId="{15CDE537-696A-4DFC-B5E8-A0EA329A5658}" type="presOf" srcId="{22732F57-5B92-44E0-8C5F-80D27231C9C9}" destId="{D2DECE46-F2EF-4EF5-8249-E878B2350802}" srcOrd="0" destOrd="0" presId="urn:microsoft.com/office/officeart/2009/3/layout/StepUpProcess"/>
    <dgm:cxn modelId="{1F222A5E-5F47-49CA-92F1-790C8766C674}" type="presOf" srcId="{55781E63-7167-4BB5-8829-D25F2AD0558A}" destId="{895A2576-0ADA-4E14-A5AD-02DB0A32DF65}" srcOrd="0" destOrd="0" presId="urn:microsoft.com/office/officeart/2009/3/layout/StepUpProcess"/>
    <dgm:cxn modelId="{C4F3524E-ADDB-49F9-8BDA-817E2211DA30}" srcId="{ADBF0A00-8B9B-42B0-B0E9-5100F94CBBA5}" destId="{00959092-48EA-4410-9A43-1DA86719DEFD}" srcOrd="1" destOrd="0" parTransId="{ECB1FF95-D3DA-42F0-977C-C01666F29D43}" sibTransId="{F6BFFB4A-6CEA-4456-A8CA-24E9789ACCD2}"/>
    <dgm:cxn modelId="{E9F1B150-AC3E-4F4B-8281-0FF12C14DBB8}" type="presOf" srcId="{00959092-48EA-4410-9A43-1DA86719DEFD}" destId="{1902E79B-634D-4B28-A07E-FBD55C5B4BDD}" srcOrd="0" destOrd="0" presId="urn:microsoft.com/office/officeart/2009/3/layout/StepUpProcess"/>
    <dgm:cxn modelId="{FE179858-22DF-4948-B550-44BEED26B60A}" srcId="{ADBF0A00-8B9B-42B0-B0E9-5100F94CBBA5}" destId="{55781E63-7167-4BB5-8829-D25F2AD0558A}" srcOrd="4" destOrd="0" parTransId="{E8B0D336-B837-419A-8898-70D71AE3CCEB}" sibTransId="{809DAA77-B8BF-40CF-AC5E-019F5B3B221A}"/>
    <dgm:cxn modelId="{9B4439AD-0FE5-4CE7-8463-998B0B183480}" srcId="{ADBF0A00-8B9B-42B0-B0E9-5100F94CBBA5}" destId="{22732F57-5B92-44E0-8C5F-80D27231C9C9}" srcOrd="3" destOrd="0" parTransId="{41B5B4A6-A1D5-46B6-B55A-6DD4C708CFEC}" sibTransId="{4D4C81BD-3F60-4176-80C0-5F5801FFAEFE}"/>
    <dgm:cxn modelId="{749DC5AD-6726-4BA5-A0D8-B443C14CAC1E}" srcId="{ADBF0A00-8B9B-42B0-B0E9-5100F94CBBA5}" destId="{EC3BB75F-2057-45DA-A27B-09E1A1E2D67B}" srcOrd="0" destOrd="0" parTransId="{D370DD80-1007-4BFB-B3E4-4A169B38639D}" sibTransId="{5AD80179-3F95-4552-879F-ABF694E5FA4B}"/>
    <dgm:cxn modelId="{FBA347C1-5068-4D60-8AAB-2B4918C53438}" type="presOf" srcId="{EC3BB75F-2057-45DA-A27B-09E1A1E2D67B}" destId="{3F48F11E-8FB0-4383-8EA8-B8504AFED2B8}" srcOrd="0" destOrd="0" presId="urn:microsoft.com/office/officeart/2009/3/layout/StepUpProcess"/>
    <dgm:cxn modelId="{C4B2EAD1-E7CB-4888-B9D8-2F6106AF9C61}" type="presOf" srcId="{1F71DB51-0907-4067-B558-28A5DBB8B10C}" destId="{F3E02C2B-F1EF-4794-B548-272286705ED7}" srcOrd="0" destOrd="0" presId="urn:microsoft.com/office/officeart/2009/3/layout/StepUpProcess"/>
    <dgm:cxn modelId="{7ACD84ED-6A0D-4643-930B-5A98A908156A}" type="presOf" srcId="{ADBF0A00-8B9B-42B0-B0E9-5100F94CBBA5}" destId="{A2F9AEEB-93F6-495F-8D10-E22DCBC20AFB}" srcOrd="0" destOrd="0" presId="urn:microsoft.com/office/officeart/2009/3/layout/StepUpProcess"/>
    <dgm:cxn modelId="{B98C6D52-D59C-4F50-97A5-72642BA47D57}" type="presParOf" srcId="{A2F9AEEB-93F6-495F-8D10-E22DCBC20AFB}" destId="{69FBFC75-C18D-4BEC-B7DC-C98CBB3E6043}" srcOrd="0" destOrd="0" presId="urn:microsoft.com/office/officeart/2009/3/layout/StepUpProcess"/>
    <dgm:cxn modelId="{1C76B9C1-CE1F-4B32-872E-A522FC0E620F}" type="presParOf" srcId="{69FBFC75-C18D-4BEC-B7DC-C98CBB3E6043}" destId="{54FE8759-9F95-4CE6-8944-27D3AB2B5AE2}" srcOrd="0" destOrd="0" presId="urn:microsoft.com/office/officeart/2009/3/layout/StepUpProcess"/>
    <dgm:cxn modelId="{3A9FA116-36F9-448B-BE37-8C493CE1A036}" type="presParOf" srcId="{69FBFC75-C18D-4BEC-B7DC-C98CBB3E6043}" destId="{3F48F11E-8FB0-4383-8EA8-B8504AFED2B8}" srcOrd="1" destOrd="0" presId="urn:microsoft.com/office/officeart/2009/3/layout/StepUpProcess"/>
    <dgm:cxn modelId="{B41CE430-3263-4D32-912A-845E0B458A21}" type="presParOf" srcId="{69FBFC75-C18D-4BEC-B7DC-C98CBB3E6043}" destId="{0CD36925-C66F-492F-AD3A-EFE105688BEF}" srcOrd="2" destOrd="0" presId="urn:microsoft.com/office/officeart/2009/3/layout/StepUpProcess"/>
    <dgm:cxn modelId="{F33028CC-A42F-40F6-B951-280B55C5786F}" type="presParOf" srcId="{A2F9AEEB-93F6-495F-8D10-E22DCBC20AFB}" destId="{72E66C6D-226F-4ED8-A1DF-1B720DC7122A}" srcOrd="1" destOrd="0" presId="urn:microsoft.com/office/officeart/2009/3/layout/StepUpProcess"/>
    <dgm:cxn modelId="{D0280650-2531-4A57-9BB2-0FDDDD7759C6}" type="presParOf" srcId="{72E66C6D-226F-4ED8-A1DF-1B720DC7122A}" destId="{8DF2A977-432C-4507-B8BE-36E69D270F73}" srcOrd="0" destOrd="0" presId="urn:microsoft.com/office/officeart/2009/3/layout/StepUpProcess"/>
    <dgm:cxn modelId="{DE1397E1-2B24-4837-B6CF-E2CE8E615A01}" type="presParOf" srcId="{A2F9AEEB-93F6-495F-8D10-E22DCBC20AFB}" destId="{A76FDA21-5712-4393-8BA6-2C6EABE88CF5}" srcOrd="2" destOrd="0" presId="urn:microsoft.com/office/officeart/2009/3/layout/StepUpProcess"/>
    <dgm:cxn modelId="{29D9AC04-7512-462C-A62C-DB16BD8A2ABB}" type="presParOf" srcId="{A76FDA21-5712-4393-8BA6-2C6EABE88CF5}" destId="{A6902CE2-811E-4D53-AEB0-33DE8C646A6E}" srcOrd="0" destOrd="0" presId="urn:microsoft.com/office/officeart/2009/3/layout/StepUpProcess"/>
    <dgm:cxn modelId="{E7E2377F-588E-497A-B882-884D8152FA5A}" type="presParOf" srcId="{A76FDA21-5712-4393-8BA6-2C6EABE88CF5}" destId="{1902E79B-634D-4B28-A07E-FBD55C5B4BDD}" srcOrd="1" destOrd="0" presId="urn:microsoft.com/office/officeart/2009/3/layout/StepUpProcess"/>
    <dgm:cxn modelId="{2B7992B8-8256-4E68-A274-25E38F1A23DF}" type="presParOf" srcId="{A76FDA21-5712-4393-8BA6-2C6EABE88CF5}" destId="{327B7340-7EF3-4E59-A044-5AA57A01EE84}" srcOrd="2" destOrd="0" presId="urn:microsoft.com/office/officeart/2009/3/layout/StepUpProcess"/>
    <dgm:cxn modelId="{C7BC25B5-D6CE-4827-8E88-8DB3BD605DEB}" type="presParOf" srcId="{A2F9AEEB-93F6-495F-8D10-E22DCBC20AFB}" destId="{9F64B6DC-FFF7-44CE-A347-2F7BDB53310B}" srcOrd="3" destOrd="0" presId="urn:microsoft.com/office/officeart/2009/3/layout/StepUpProcess"/>
    <dgm:cxn modelId="{467A5283-870D-44C5-BA40-1694419930E8}" type="presParOf" srcId="{9F64B6DC-FFF7-44CE-A347-2F7BDB53310B}" destId="{27F22BC2-6935-4971-B594-DD9EB2597731}" srcOrd="0" destOrd="0" presId="urn:microsoft.com/office/officeart/2009/3/layout/StepUpProcess"/>
    <dgm:cxn modelId="{E6E46C7B-98DD-412F-9920-664088C25EA4}" type="presParOf" srcId="{A2F9AEEB-93F6-495F-8D10-E22DCBC20AFB}" destId="{376CEACE-1F16-42B5-A177-60D88A3F3503}" srcOrd="4" destOrd="0" presId="urn:microsoft.com/office/officeart/2009/3/layout/StepUpProcess"/>
    <dgm:cxn modelId="{CEBDF147-D61B-4EE7-8045-65AA8506C61D}" type="presParOf" srcId="{376CEACE-1F16-42B5-A177-60D88A3F3503}" destId="{F55F2AB9-5552-4545-BB4E-957DE64A7BA8}" srcOrd="0" destOrd="0" presId="urn:microsoft.com/office/officeart/2009/3/layout/StepUpProcess"/>
    <dgm:cxn modelId="{4C8AC172-D1EB-4962-8333-27F333E8C94D}" type="presParOf" srcId="{376CEACE-1F16-42B5-A177-60D88A3F3503}" destId="{F3E02C2B-F1EF-4794-B548-272286705ED7}" srcOrd="1" destOrd="0" presId="urn:microsoft.com/office/officeart/2009/3/layout/StepUpProcess"/>
    <dgm:cxn modelId="{3798CB3D-A9B5-40CA-8B04-DD89C366444B}" type="presParOf" srcId="{376CEACE-1F16-42B5-A177-60D88A3F3503}" destId="{83EE678D-19FF-46CE-B982-668778488F99}" srcOrd="2" destOrd="0" presId="urn:microsoft.com/office/officeart/2009/3/layout/StepUpProcess"/>
    <dgm:cxn modelId="{AD4BA679-B5AC-466E-AF54-59B85C2FB1AB}" type="presParOf" srcId="{A2F9AEEB-93F6-495F-8D10-E22DCBC20AFB}" destId="{AA2BE2CD-5C4D-40C0-991D-46F576809FCF}" srcOrd="5" destOrd="0" presId="urn:microsoft.com/office/officeart/2009/3/layout/StepUpProcess"/>
    <dgm:cxn modelId="{9B7AA2BB-FB8C-43D5-BC9B-3923A16377B2}" type="presParOf" srcId="{AA2BE2CD-5C4D-40C0-991D-46F576809FCF}" destId="{CB4086A1-E14A-43AC-BCCE-4B3E217C6FC5}" srcOrd="0" destOrd="0" presId="urn:microsoft.com/office/officeart/2009/3/layout/StepUpProcess"/>
    <dgm:cxn modelId="{AA53FEB9-6653-48C9-BD4F-67DF2AD36E99}" type="presParOf" srcId="{A2F9AEEB-93F6-495F-8D10-E22DCBC20AFB}" destId="{232A47D1-02EE-4057-A7B7-C2C25C2BCD10}" srcOrd="6" destOrd="0" presId="urn:microsoft.com/office/officeart/2009/3/layout/StepUpProcess"/>
    <dgm:cxn modelId="{28C6955A-9668-4778-8E12-0F386CC58839}" type="presParOf" srcId="{232A47D1-02EE-4057-A7B7-C2C25C2BCD10}" destId="{4014E5FD-8188-4A52-959D-5903C6EF4B3A}" srcOrd="0" destOrd="0" presId="urn:microsoft.com/office/officeart/2009/3/layout/StepUpProcess"/>
    <dgm:cxn modelId="{D052AD08-490A-40EF-AF11-575A033CC6A1}" type="presParOf" srcId="{232A47D1-02EE-4057-A7B7-C2C25C2BCD10}" destId="{D2DECE46-F2EF-4EF5-8249-E878B2350802}" srcOrd="1" destOrd="0" presId="urn:microsoft.com/office/officeart/2009/3/layout/StepUpProcess"/>
    <dgm:cxn modelId="{573F335B-20C8-4515-AC53-36125CADD547}" type="presParOf" srcId="{232A47D1-02EE-4057-A7B7-C2C25C2BCD10}" destId="{FC21CC20-BC36-4A58-9223-1B3980B74A26}" srcOrd="2" destOrd="0" presId="urn:microsoft.com/office/officeart/2009/3/layout/StepUpProcess"/>
    <dgm:cxn modelId="{3016C5F9-DC05-424C-9AFE-6B22E1F0623F}" type="presParOf" srcId="{A2F9AEEB-93F6-495F-8D10-E22DCBC20AFB}" destId="{CA7044EC-8AD3-485D-8127-96617472256E}" srcOrd="7" destOrd="0" presId="urn:microsoft.com/office/officeart/2009/3/layout/StepUpProcess"/>
    <dgm:cxn modelId="{E6504527-145F-4B8C-B2E7-F64BD128D029}" type="presParOf" srcId="{CA7044EC-8AD3-485D-8127-96617472256E}" destId="{2464C959-F135-4E3A-AD5D-51613F78B289}" srcOrd="0" destOrd="0" presId="urn:microsoft.com/office/officeart/2009/3/layout/StepUpProcess"/>
    <dgm:cxn modelId="{55842243-869F-46AB-B518-6FBB29CA9950}" type="presParOf" srcId="{A2F9AEEB-93F6-495F-8D10-E22DCBC20AFB}" destId="{062C82AC-07C2-4412-8604-B49F55506C85}" srcOrd="8" destOrd="0" presId="urn:microsoft.com/office/officeart/2009/3/layout/StepUpProcess"/>
    <dgm:cxn modelId="{701FB53B-E6A7-48EC-9177-8ADCAE4CFAED}" type="presParOf" srcId="{062C82AC-07C2-4412-8604-B49F55506C85}" destId="{5BF73307-3E45-4674-A76A-0479E625126F}" srcOrd="0" destOrd="0" presId="urn:microsoft.com/office/officeart/2009/3/layout/StepUpProcess"/>
    <dgm:cxn modelId="{769577ED-56CE-4CC6-BC9B-65F7821C0BCA}" type="presParOf" srcId="{062C82AC-07C2-4412-8604-B49F55506C85}" destId="{895A2576-0ADA-4E14-A5AD-02DB0A32DF6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4D5635-2E31-4D72-8273-10CC87D2AAF7}">
      <dsp:nvSpPr>
        <dsp:cNvPr id="0" name=""/>
        <dsp:cNvSpPr/>
      </dsp:nvSpPr>
      <dsp:spPr>
        <a:xfrm>
          <a:off x="2288454" y="0"/>
          <a:ext cx="2288454" cy="1948642"/>
        </a:xfrm>
        <a:prstGeom prst="trapezoid">
          <a:avLst>
            <a:gd name="adj" fmla="val 587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6500" kern="1200" dirty="0"/>
          </a:br>
          <a:r>
            <a:rPr lang="en-GB" sz="6500" kern="1200" dirty="0"/>
            <a:t>Advice</a:t>
          </a:r>
        </a:p>
      </dsp:txBody>
      <dsp:txXfrm>
        <a:off x="2288454" y="0"/>
        <a:ext cx="2288454" cy="1948642"/>
      </dsp:txXfrm>
    </dsp:sp>
    <dsp:sp modelId="{FC4E3A34-6825-466E-AC65-8A0CF2BB22E6}">
      <dsp:nvSpPr>
        <dsp:cNvPr id="0" name=""/>
        <dsp:cNvSpPr/>
      </dsp:nvSpPr>
      <dsp:spPr>
        <a:xfrm>
          <a:off x="1144226" y="1948642"/>
          <a:ext cx="4576908" cy="1948642"/>
        </a:xfrm>
        <a:prstGeom prst="trapezoid">
          <a:avLst>
            <a:gd name="adj" fmla="val 587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?</a:t>
          </a:r>
        </a:p>
      </dsp:txBody>
      <dsp:txXfrm>
        <a:off x="1945185" y="1948642"/>
        <a:ext cx="2974990" cy="1948642"/>
      </dsp:txXfrm>
    </dsp:sp>
    <dsp:sp modelId="{33C7C9F6-956F-42D3-825B-BDC2BC0EDD52}">
      <dsp:nvSpPr>
        <dsp:cNvPr id="0" name=""/>
        <dsp:cNvSpPr/>
      </dsp:nvSpPr>
      <dsp:spPr>
        <a:xfrm>
          <a:off x="0" y="3897284"/>
          <a:ext cx="6865362" cy="1948642"/>
        </a:xfrm>
        <a:prstGeom prst="trapezoid">
          <a:avLst>
            <a:gd name="adj" fmla="val 5871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?</a:t>
          </a:r>
        </a:p>
      </dsp:txBody>
      <dsp:txXfrm>
        <a:off x="1201438" y="3897284"/>
        <a:ext cx="4462485" cy="1948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DC013-CAE8-4D07-A983-5F22CFB48570}">
      <dsp:nvSpPr>
        <dsp:cNvPr id="0" name=""/>
        <dsp:cNvSpPr/>
      </dsp:nvSpPr>
      <dsp:spPr>
        <a:xfrm>
          <a:off x="1429227" y="56782"/>
          <a:ext cx="2952673" cy="295267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Increase Resources</a:t>
          </a:r>
        </a:p>
      </dsp:txBody>
      <dsp:txXfrm>
        <a:off x="1769920" y="454257"/>
        <a:ext cx="2271287" cy="936906"/>
      </dsp:txXfrm>
    </dsp:sp>
    <dsp:sp modelId="{3AD20965-562A-4ED5-B591-C56B12E6E119}">
      <dsp:nvSpPr>
        <dsp:cNvPr id="0" name=""/>
        <dsp:cNvSpPr/>
      </dsp:nvSpPr>
      <dsp:spPr>
        <a:xfrm>
          <a:off x="2735217" y="1362772"/>
          <a:ext cx="2952673" cy="295267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Reduce Scope</a:t>
          </a:r>
        </a:p>
      </dsp:txBody>
      <dsp:txXfrm>
        <a:off x="4325118" y="1703465"/>
        <a:ext cx="1135643" cy="2271287"/>
      </dsp:txXfrm>
    </dsp:sp>
    <dsp:sp modelId="{E5B92D9B-D9F7-4B7E-90DB-FA3BB08A4F81}">
      <dsp:nvSpPr>
        <dsp:cNvPr id="0" name=""/>
        <dsp:cNvSpPr/>
      </dsp:nvSpPr>
      <dsp:spPr>
        <a:xfrm>
          <a:off x="1429227" y="2668762"/>
          <a:ext cx="2952673" cy="295267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Reduce Demand</a:t>
          </a:r>
        </a:p>
      </dsp:txBody>
      <dsp:txXfrm>
        <a:off x="1769920" y="4287055"/>
        <a:ext cx="2271287" cy="936906"/>
      </dsp:txXfrm>
    </dsp:sp>
    <dsp:sp modelId="{AD541395-D6DB-4F1D-ABDB-CB097FFE0DB7}">
      <dsp:nvSpPr>
        <dsp:cNvPr id="0" name=""/>
        <dsp:cNvSpPr/>
      </dsp:nvSpPr>
      <dsp:spPr>
        <a:xfrm>
          <a:off x="123236" y="1362772"/>
          <a:ext cx="2952673" cy="2952673"/>
        </a:xfrm>
        <a:prstGeom prst="ellipse">
          <a:avLst/>
        </a:prstGeom>
        <a:solidFill>
          <a:schemeClr val="dk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Make Efficiencies</a:t>
          </a:r>
        </a:p>
      </dsp:txBody>
      <dsp:txXfrm>
        <a:off x="350365" y="1703465"/>
        <a:ext cx="1135643" cy="22712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E8759-9F95-4CE6-8944-27D3AB2B5AE2}">
      <dsp:nvSpPr>
        <dsp:cNvPr id="0" name=""/>
        <dsp:cNvSpPr/>
      </dsp:nvSpPr>
      <dsp:spPr>
        <a:xfrm rot="5400000">
          <a:off x="300557" y="3080548"/>
          <a:ext cx="900397" cy="149824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8F11E-8FB0-4383-8EA8-B8504AFED2B8}">
      <dsp:nvSpPr>
        <dsp:cNvPr id="0" name=""/>
        <dsp:cNvSpPr/>
      </dsp:nvSpPr>
      <dsp:spPr>
        <a:xfrm>
          <a:off x="150258" y="3528199"/>
          <a:ext cx="1352620" cy="1185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/>
            <a:t>Step 1</a:t>
          </a:r>
        </a:p>
      </dsp:txBody>
      <dsp:txXfrm>
        <a:off x="150258" y="3528199"/>
        <a:ext cx="1352620" cy="1185650"/>
      </dsp:txXfrm>
    </dsp:sp>
    <dsp:sp modelId="{0CD36925-C66F-492F-AD3A-EFE105688BEF}">
      <dsp:nvSpPr>
        <dsp:cNvPr id="0" name=""/>
        <dsp:cNvSpPr/>
      </dsp:nvSpPr>
      <dsp:spPr>
        <a:xfrm>
          <a:off x="1247667" y="2970246"/>
          <a:ext cx="255211" cy="25521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02CE2-811E-4D53-AEB0-33DE8C646A6E}">
      <dsp:nvSpPr>
        <dsp:cNvPr id="0" name=""/>
        <dsp:cNvSpPr/>
      </dsp:nvSpPr>
      <dsp:spPr>
        <a:xfrm rot="5400000">
          <a:off x="1956428" y="2145605"/>
          <a:ext cx="900397" cy="149824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2E79B-634D-4B28-A07E-FBD55C5B4BDD}">
      <dsp:nvSpPr>
        <dsp:cNvPr id="0" name=""/>
        <dsp:cNvSpPr/>
      </dsp:nvSpPr>
      <dsp:spPr>
        <a:xfrm>
          <a:off x="1835089" y="2695780"/>
          <a:ext cx="1352620" cy="2236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/>
            <a:t>Step 2 </a:t>
          </a:r>
        </a:p>
      </dsp:txBody>
      <dsp:txXfrm>
        <a:off x="1835089" y="2695780"/>
        <a:ext cx="1352620" cy="2236042"/>
      </dsp:txXfrm>
    </dsp:sp>
    <dsp:sp modelId="{327B7340-7EF3-4E59-A044-5AA57A01EE84}">
      <dsp:nvSpPr>
        <dsp:cNvPr id="0" name=""/>
        <dsp:cNvSpPr/>
      </dsp:nvSpPr>
      <dsp:spPr>
        <a:xfrm>
          <a:off x="2903538" y="2035303"/>
          <a:ext cx="255211" cy="25521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F2AB9-5552-4545-BB4E-957DE64A7BA8}">
      <dsp:nvSpPr>
        <dsp:cNvPr id="0" name=""/>
        <dsp:cNvSpPr/>
      </dsp:nvSpPr>
      <dsp:spPr>
        <a:xfrm rot="5400000">
          <a:off x="3612300" y="1225388"/>
          <a:ext cx="900397" cy="149824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02C2B-F1EF-4794-B548-272286705ED7}">
      <dsp:nvSpPr>
        <dsp:cNvPr id="0" name=""/>
        <dsp:cNvSpPr/>
      </dsp:nvSpPr>
      <dsp:spPr>
        <a:xfrm>
          <a:off x="3530579" y="1894092"/>
          <a:ext cx="1352620" cy="2206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/>
            <a:t>Step 3</a:t>
          </a:r>
        </a:p>
      </dsp:txBody>
      <dsp:txXfrm>
        <a:off x="3530579" y="1894092"/>
        <a:ext cx="1352620" cy="2206591"/>
      </dsp:txXfrm>
    </dsp:sp>
    <dsp:sp modelId="{83EE678D-19FF-46CE-B982-668778488F99}">
      <dsp:nvSpPr>
        <dsp:cNvPr id="0" name=""/>
        <dsp:cNvSpPr/>
      </dsp:nvSpPr>
      <dsp:spPr>
        <a:xfrm>
          <a:off x="4559410" y="1115086"/>
          <a:ext cx="255211" cy="25521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14E5FD-8188-4A52-959D-5903C6EF4B3A}">
      <dsp:nvSpPr>
        <dsp:cNvPr id="0" name=""/>
        <dsp:cNvSpPr/>
      </dsp:nvSpPr>
      <dsp:spPr>
        <a:xfrm rot="5400000">
          <a:off x="5268171" y="815641"/>
          <a:ext cx="900397" cy="149824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ECE46-F2EF-4EF5-8249-E878B2350802}">
      <dsp:nvSpPr>
        <dsp:cNvPr id="0" name=""/>
        <dsp:cNvSpPr/>
      </dsp:nvSpPr>
      <dsp:spPr>
        <a:xfrm>
          <a:off x="5117872" y="1263292"/>
          <a:ext cx="1352620" cy="1185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/>
            <a:t>Step 4</a:t>
          </a:r>
        </a:p>
      </dsp:txBody>
      <dsp:txXfrm>
        <a:off x="5117872" y="1263292"/>
        <a:ext cx="1352620" cy="1185650"/>
      </dsp:txXfrm>
    </dsp:sp>
    <dsp:sp modelId="{FC21CC20-BC36-4A58-9223-1B3980B74A26}">
      <dsp:nvSpPr>
        <dsp:cNvPr id="0" name=""/>
        <dsp:cNvSpPr/>
      </dsp:nvSpPr>
      <dsp:spPr>
        <a:xfrm>
          <a:off x="6215281" y="705339"/>
          <a:ext cx="255211" cy="25521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73307-3E45-4674-A76A-0479E625126F}">
      <dsp:nvSpPr>
        <dsp:cNvPr id="0" name=""/>
        <dsp:cNvSpPr/>
      </dsp:nvSpPr>
      <dsp:spPr>
        <a:xfrm rot="5400000">
          <a:off x="6924042" y="405894"/>
          <a:ext cx="900397" cy="149824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5A2576-0ADA-4E14-A5AD-02DB0A32DF65}">
      <dsp:nvSpPr>
        <dsp:cNvPr id="0" name=""/>
        <dsp:cNvSpPr/>
      </dsp:nvSpPr>
      <dsp:spPr>
        <a:xfrm>
          <a:off x="6773744" y="853545"/>
          <a:ext cx="1352620" cy="1185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/>
            <a:t>Step 5</a:t>
          </a:r>
        </a:p>
      </dsp:txBody>
      <dsp:txXfrm>
        <a:off x="6773744" y="853545"/>
        <a:ext cx="1352620" cy="1185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A6C86A-E696-4915-84A9-365D513683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FA275-E5BD-42D5-86C3-D4A66EF382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D676F-4DB5-46B8-8F00-05DB67D5471C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8037F-BC33-4B71-9390-1FCCB44C8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39EB-596B-48AB-BC3E-069215B769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DFD5B-C328-43D8-A4C7-929BECA31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01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BE5AB-3192-4552-A220-BA06EA9D867F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D0E63-0F6A-47B0-8BD1-6E95B004C8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2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D0E63-0F6A-47B0-8BD1-6E95B004C87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61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D0E63-0F6A-47B0-8BD1-6E95B004C8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632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D0E63-0F6A-47B0-8BD1-6E95B004C87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71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D0E63-0F6A-47B0-8BD1-6E95B004C87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7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33" descr="Tag=AccentColor&#10;Flavor=Light&#10;Target=Fill">
            <a:extLst>
              <a:ext uri="{FF2B5EF4-FFF2-40B4-BE49-F238E27FC236}">
                <a16:creationId xmlns:a16="http://schemas.microsoft.com/office/drawing/2014/main" id="{A4E7DAC5-621F-40E6-ACD2-590570CC84F8}"/>
              </a:ext>
            </a:extLst>
          </p:cNvPr>
          <p:cNvSpPr>
            <a:spLocks noChangeAspect="1"/>
          </p:cNvSpPr>
          <p:nvPr userDrawn="1"/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0" y="960120"/>
            <a:ext cx="7077456" cy="2898648"/>
          </a:xfrm>
        </p:spPr>
        <p:txBody>
          <a:bodyPr anchor="b"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472" y="4535424"/>
            <a:ext cx="6931152" cy="94183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71B7A5D-C918-4744-A5FA-75C904B3B8D4}"/>
              </a:ext>
            </a:extLst>
          </p:cNvPr>
          <p:cNvSpPr/>
          <p:nvPr userDrawn="1"/>
        </p:nvSpPr>
        <p:spPr>
          <a:xfrm>
            <a:off x="3974206" y="411333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8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7CE2522-15B5-4BC5-91A9-523F325A8324}"/>
              </a:ext>
            </a:extLst>
          </p:cNvPr>
          <p:cNvSpPr/>
          <p:nvPr userDrawn="1"/>
        </p:nvSpPr>
        <p:spPr>
          <a:xfrm>
            <a:off x="5477731" y="0"/>
            <a:ext cx="6714269" cy="6858000"/>
          </a:xfrm>
          <a:custGeom>
            <a:avLst/>
            <a:gdLst>
              <a:gd name="connsiteX0" fmla="*/ 1097203 w 6714269"/>
              <a:gd name="connsiteY0" fmla="*/ 0 h 6858000"/>
              <a:gd name="connsiteX1" fmla="*/ 1154155 w 6714269"/>
              <a:gd name="connsiteY1" fmla="*/ 0 h 6858000"/>
              <a:gd name="connsiteX2" fmla="*/ 972305 w 6714269"/>
              <a:gd name="connsiteY2" fmla="*/ 343212 h 6858000"/>
              <a:gd name="connsiteX3" fmla="*/ 780524 w 6714269"/>
              <a:gd name="connsiteY3" fmla="*/ 761067 h 6858000"/>
              <a:gd name="connsiteX4" fmla="*/ 737045 w 6714269"/>
              <a:gd name="connsiteY4" fmla="*/ 865164 h 6858000"/>
              <a:gd name="connsiteX5" fmla="*/ 762322 w 6714269"/>
              <a:gd name="connsiteY5" fmla="*/ 830676 h 6858000"/>
              <a:gd name="connsiteX6" fmla="*/ 1118805 w 6714269"/>
              <a:gd name="connsiteY6" fmla="*/ 160440 h 6858000"/>
              <a:gd name="connsiteX7" fmla="*/ 1221640 w 6714269"/>
              <a:gd name="connsiteY7" fmla="*/ 0 h 6858000"/>
              <a:gd name="connsiteX8" fmla="*/ 6714269 w 6714269"/>
              <a:gd name="connsiteY8" fmla="*/ 0 h 6858000"/>
              <a:gd name="connsiteX9" fmla="*/ 6714269 w 6714269"/>
              <a:gd name="connsiteY9" fmla="*/ 6858000 h 6858000"/>
              <a:gd name="connsiteX10" fmla="*/ 704817 w 6714269"/>
              <a:gd name="connsiteY10" fmla="*/ 6858000 h 6858000"/>
              <a:gd name="connsiteX11" fmla="*/ 618717 w 6714269"/>
              <a:gd name="connsiteY11" fmla="*/ 6672538 h 6858000"/>
              <a:gd name="connsiteX12" fmla="*/ 309324 w 6714269"/>
              <a:gd name="connsiteY12" fmla="*/ 5833618 h 6858000"/>
              <a:gd name="connsiteX13" fmla="*/ 209850 w 6714269"/>
              <a:gd name="connsiteY13" fmla="*/ 5484180 h 6858000"/>
              <a:gd name="connsiteX14" fmla="*/ 211619 w 6714269"/>
              <a:gd name="connsiteY14" fmla="*/ 5517653 h 6858000"/>
              <a:gd name="connsiteX15" fmla="*/ 361778 w 6714269"/>
              <a:gd name="connsiteY15" fmla="*/ 6145524 h 6858000"/>
              <a:gd name="connsiteX16" fmla="*/ 591356 w 6714269"/>
              <a:gd name="connsiteY16" fmla="*/ 6843306 h 6858000"/>
              <a:gd name="connsiteX17" fmla="*/ 597415 w 6714269"/>
              <a:gd name="connsiteY17" fmla="*/ 6858000 h 6858000"/>
              <a:gd name="connsiteX18" fmla="*/ 545224 w 6714269"/>
              <a:gd name="connsiteY18" fmla="*/ 6858000 h 6858000"/>
              <a:gd name="connsiteX19" fmla="*/ 533604 w 6714269"/>
              <a:gd name="connsiteY19" fmla="*/ 6830072 h 6858000"/>
              <a:gd name="connsiteX20" fmla="*/ 169657 w 6714269"/>
              <a:gd name="connsiteY20" fmla="*/ 5556577 h 6858000"/>
              <a:gd name="connsiteX21" fmla="*/ 12169 w 6714269"/>
              <a:gd name="connsiteY21" fmla="*/ 4362835 h 6858000"/>
              <a:gd name="connsiteX22" fmla="*/ 46168 w 6714269"/>
              <a:gd name="connsiteY22" fmla="*/ 3338487 h 6858000"/>
              <a:gd name="connsiteX23" fmla="*/ 490574 w 6714269"/>
              <a:gd name="connsiteY23" fmla="*/ 1381078 h 6858000"/>
              <a:gd name="connsiteX24" fmla="*/ 984701 w 6714269"/>
              <a:gd name="connsiteY24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14269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6714269" y="0"/>
                </a:lnTo>
                <a:lnTo>
                  <a:pt x="6714269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56" y="649224"/>
            <a:ext cx="4178808" cy="5568696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224" y="1307592"/>
            <a:ext cx="4992624" cy="4251960"/>
          </a:xfrm>
        </p:spPr>
        <p:txBody>
          <a:bodyPr anchor="ctr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 marL="228600">
              <a:defRPr sz="4000">
                <a:solidFill>
                  <a:schemeClr val="bg1"/>
                </a:solidFill>
              </a:defRPr>
            </a:lvl2pPr>
            <a:lvl3pPr marL="457200">
              <a:defRPr sz="36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64224" y="6355080"/>
            <a:ext cx="32004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7544" y="6355080"/>
            <a:ext cx="12801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20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7D0AB67-E176-475C-977C-73640253B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4361970"/>
            <a:ext cx="4038599" cy="2496030"/>
          </a:xfrm>
          <a:custGeom>
            <a:avLst/>
            <a:gdLst>
              <a:gd name="connsiteX0" fmla="*/ 2464753 w 4038599"/>
              <a:gd name="connsiteY0" fmla="*/ 4 h 2496030"/>
              <a:gd name="connsiteX1" fmla="*/ 2599067 w 4038599"/>
              <a:gd name="connsiteY1" fmla="*/ 4428 h 2496030"/>
              <a:gd name="connsiteX2" fmla="*/ 3052443 w 4038599"/>
              <a:gd name="connsiteY2" fmla="*/ 14222 h 2496030"/>
              <a:gd name="connsiteX3" fmla="*/ 3417420 w 4038599"/>
              <a:gd name="connsiteY3" fmla="*/ 9782 h 2496030"/>
              <a:gd name="connsiteX4" fmla="*/ 3757835 w 4038599"/>
              <a:gd name="connsiteY4" fmla="*/ 19315 h 2496030"/>
              <a:gd name="connsiteX5" fmla="*/ 3892671 w 4038599"/>
              <a:gd name="connsiteY5" fmla="*/ 13177 h 2496030"/>
              <a:gd name="connsiteX6" fmla="*/ 4016790 w 4038599"/>
              <a:gd name="connsiteY6" fmla="*/ 8134 h 2496030"/>
              <a:gd name="connsiteX7" fmla="*/ 4034037 w 4038599"/>
              <a:gd name="connsiteY7" fmla="*/ 8999 h 2496030"/>
              <a:gd name="connsiteX8" fmla="*/ 4035370 w 4038599"/>
              <a:gd name="connsiteY8" fmla="*/ 62503 h 2496030"/>
              <a:gd name="connsiteX9" fmla="*/ 4020562 w 4038599"/>
              <a:gd name="connsiteY9" fmla="*/ 231143 h 2496030"/>
              <a:gd name="connsiteX10" fmla="*/ 4019168 w 4038599"/>
              <a:gd name="connsiteY10" fmla="*/ 393470 h 2496030"/>
              <a:gd name="connsiteX11" fmla="*/ 4014100 w 4038599"/>
              <a:gd name="connsiteY11" fmla="*/ 651618 h 2496030"/>
              <a:gd name="connsiteX12" fmla="*/ 4019295 w 4038599"/>
              <a:gd name="connsiteY12" fmla="*/ 902406 h 2496030"/>
              <a:gd name="connsiteX13" fmla="*/ 4033231 w 4038599"/>
              <a:gd name="connsiteY13" fmla="*/ 1078946 h 2496030"/>
              <a:gd name="connsiteX14" fmla="*/ 4011566 w 4038599"/>
              <a:gd name="connsiteY14" fmla="*/ 1189872 h 2496030"/>
              <a:gd name="connsiteX15" fmla="*/ 4011566 w 4038599"/>
              <a:gd name="connsiteY15" fmla="*/ 1387989 h 2496030"/>
              <a:gd name="connsiteX16" fmla="*/ 4038599 w 4038599"/>
              <a:gd name="connsiteY16" fmla="*/ 1495613 h 2496030"/>
              <a:gd name="connsiteX17" fmla="*/ 4038599 w 4038599"/>
              <a:gd name="connsiteY17" fmla="*/ 1746509 h 2496030"/>
              <a:gd name="connsiteX18" fmla="*/ 4038283 w 4038599"/>
              <a:gd name="connsiteY18" fmla="*/ 1749734 h 2496030"/>
              <a:gd name="connsiteX19" fmla="*/ 4026896 w 4038599"/>
              <a:gd name="connsiteY19" fmla="*/ 1837274 h 2496030"/>
              <a:gd name="connsiteX20" fmla="*/ 4029684 w 4038599"/>
              <a:gd name="connsiteY20" fmla="*/ 2121948 h 2496030"/>
              <a:gd name="connsiteX21" fmla="*/ 4032978 w 4038599"/>
              <a:gd name="connsiteY21" fmla="*/ 2359155 h 2496030"/>
              <a:gd name="connsiteX22" fmla="*/ 4023519 w 4038599"/>
              <a:gd name="connsiteY22" fmla="*/ 2496030 h 2496030"/>
              <a:gd name="connsiteX23" fmla="*/ 0 w 4038599"/>
              <a:gd name="connsiteY23" fmla="*/ 2496030 h 2496030"/>
              <a:gd name="connsiteX24" fmla="*/ 0 w 4038599"/>
              <a:gd name="connsiteY24" fmla="*/ 12459 h 2496030"/>
              <a:gd name="connsiteX25" fmla="*/ 17104 w 4038599"/>
              <a:gd name="connsiteY25" fmla="*/ 15006 h 2496030"/>
              <a:gd name="connsiteX26" fmla="*/ 216416 w 4038599"/>
              <a:gd name="connsiteY26" fmla="*/ 7824 h 2496030"/>
              <a:gd name="connsiteX27" fmla="*/ 651370 w 4038599"/>
              <a:gd name="connsiteY27" fmla="*/ 17748 h 2496030"/>
              <a:gd name="connsiteX28" fmla="*/ 958396 w 4038599"/>
              <a:gd name="connsiteY28" fmla="*/ 14092 h 2496030"/>
              <a:gd name="connsiteX29" fmla="*/ 1519486 w 4038599"/>
              <a:gd name="connsiteY29" fmla="*/ 21666 h 2496030"/>
              <a:gd name="connsiteX30" fmla="*/ 2062411 w 4038599"/>
              <a:gd name="connsiteY30" fmla="*/ 17487 h 2496030"/>
              <a:gd name="connsiteX31" fmla="*/ 2464753 w 4038599"/>
              <a:gd name="connsiteY31" fmla="*/ 4 h 249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38599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lnTo>
                  <a:pt x="4038599" y="1495613"/>
                </a:lnTo>
                <a:lnTo>
                  <a:pt x="4038599" y="1746509"/>
                </a:lnTo>
                <a:lnTo>
                  <a:pt x="4038283" y="1749734"/>
                </a:lnTo>
                <a:cubicBezTo>
                  <a:pt x="4035575" y="1779147"/>
                  <a:pt x="4032408" y="180846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ABE113B-49CB-42B2-AC93-B3DF044078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336" cy="4193763"/>
          </a:xfrm>
          <a:custGeom>
            <a:avLst/>
            <a:gdLst>
              <a:gd name="connsiteX0" fmla="*/ 0 w 4041336"/>
              <a:gd name="connsiteY0" fmla="*/ 0 h 4193763"/>
              <a:gd name="connsiteX1" fmla="*/ 4019848 w 4041336"/>
              <a:gd name="connsiteY1" fmla="*/ 0 h 4193763"/>
              <a:gd name="connsiteX2" fmla="*/ 4021195 w 4041336"/>
              <a:gd name="connsiteY2" fmla="*/ 11419 h 4193763"/>
              <a:gd name="connsiteX3" fmla="*/ 4037665 w 4041336"/>
              <a:gd name="connsiteY3" fmla="*/ 264364 h 4193763"/>
              <a:gd name="connsiteX4" fmla="*/ 4034118 w 4041336"/>
              <a:gd name="connsiteY4" fmla="*/ 574168 h 4193763"/>
              <a:gd name="connsiteX5" fmla="*/ 4026263 w 4041336"/>
              <a:gd name="connsiteY5" fmla="*/ 838028 h 4193763"/>
              <a:gd name="connsiteX6" fmla="*/ 4026263 w 4041336"/>
              <a:gd name="connsiteY6" fmla="*/ 847166 h 4193763"/>
              <a:gd name="connsiteX7" fmla="*/ 4026263 w 4041336"/>
              <a:gd name="connsiteY7" fmla="*/ 1138186 h 4193763"/>
              <a:gd name="connsiteX8" fmla="*/ 4024109 w 4041336"/>
              <a:gd name="connsiteY8" fmla="*/ 1259137 h 4193763"/>
              <a:gd name="connsiteX9" fmla="*/ 4016887 w 4041336"/>
              <a:gd name="connsiteY9" fmla="*/ 1412960 h 4193763"/>
              <a:gd name="connsiteX10" fmla="*/ 4026263 w 4041336"/>
              <a:gd name="connsiteY10" fmla="*/ 1539116 h 4193763"/>
              <a:gd name="connsiteX11" fmla="*/ 4024869 w 4041336"/>
              <a:gd name="connsiteY11" fmla="*/ 1823155 h 4193763"/>
              <a:gd name="connsiteX12" fmla="*/ 4017014 w 4041336"/>
              <a:gd name="connsiteY12" fmla="*/ 2154154 h 4193763"/>
              <a:gd name="connsiteX13" fmla="*/ 4017014 w 4041336"/>
              <a:gd name="connsiteY13" fmla="*/ 2421948 h 4193763"/>
              <a:gd name="connsiteX14" fmla="*/ 4029684 w 4041336"/>
              <a:gd name="connsiteY14" fmla="*/ 2667279 h 4193763"/>
              <a:gd name="connsiteX15" fmla="*/ 4019421 w 4041336"/>
              <a:gd name="connsiteY15" fmla="*/ 2956268 h 4193763"/>
              <a:gd name="connsiteX16" fmla="*/ 4022082 w 4041336"/>
              <a:gd name="connsiteY16" fmla="*/ 3094480 h 4193763"/>
              <a:gd name="connsiteX17" fmla="*/ 4027656 w 4041336"/>
              <a:gd name="connsiteY17" fmla="*/ 3260614 h 4193763"/>
              <a:gd name="connsiteX18" fmla="*/ 4009412 w 4041336"/>
              <a:gd name="connsiteY18" fmla="*/ 3538181 h 4193763"/>
              <a:gd name="connsiteX19" fmla="*/ 4031711 w 4041336"/>
              <a:gd name="connsiteY19" fmla="*/ 3694923 h 4193763"/>
              <a:gd name="connsiteX20" fmla="*/ 4038425 w 4041336"/>
              <a:gd name="connsiteY20" fmla="*/ 3836308 h 4193763"/>
              <a:gd name="connsiteX21" fmla="*/ 4029810 w 4041336"/>
              <a:gd name="connsiteY21" fmla="*/ 3956245 h 4193763"/>
              <a:gd name="connsiteX22" fmla="*/ 4013847 w 4041336"/>
              <a:gd name="connsiteY22" fmla="*/ 4114764 h 4193763"/>
              <a:gd name="connsiteX23" fmla="*/ 4010970 w 4041336"/>
              <a:gd name="connsiteY23" fmla="*/ 4161894 h 4193763"/>
              <a:gd name="connsiteX24" fmla="*/ 4002764 w 4041336"/>
              <a:gd name="connsiteY24" fmla="*/ 4161042 h 4193763"/>
              <a:gd name="connsiteX25" fmla="*/ 3868108 w 4041336"/>
              <a:gd name="connsiteY25" fmla="*/ 4163980 h 4193763"/>
              <a:gd name="connsiteX26" fmla="*/ 3174741 w 4041336"/>
              <a:gd name="connsiteY26" fmla="*/ 4175341 h 4193763"/>
              <a:gd name="connsiteX27" fmla="*/ 2247906 w 4041336"/>
              <a:gd name="connsiteY27" fmla="*/ 4167376 h 4193763"/>
              <a:gd name="connsiteX28" fmla="*/ 2057934 w 4041336"/>
              <a:gd name="connsiteY28" fmla="*/ 4175733 h 4193763"/>
              <a:gd name="connsiteX29" fmla="*/ 1797729 w 4041336"/>
              <a:gd name="connsiteY29" fmla="*/ 4165547 h 4193763"/>
              <a:gd name="connsiteX30" fmla="*/ 1485458 w 4041336"/>
              <a:gd name="connsiteY30" fmla="*/ 4175995 h 4193763"/>
              <a:gd name="connsiteX31" fmla="*/ 949185 w 4041336"/>
              <a:gd name="connsiteY31" fmla="*/ 4186181 h 4193763"/>
              <a:gd name="connsiteX32" fmla="*/ 357136 w 4041336"/>
              <a:gd name="connsiteY32" fmla="*/ 4175995 h 4193763"/>
              <a:gd name="connsiteX33" fmla="*/ 0 w 4041336"/>
              <a:gd name="connsiteY33" fmla="*/ 4175060 h 41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4296" y="329184"/>
            <a:ext cx="6894576" cy="178308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>
              <a:defRPr sz="2000"/>
            </a:lvl2pPr>
            <a:lvl3pPr marL="457200">
              <a:defRPr sz="1800"/>
            </a:lvl3pPr>
            <a:lvl4pPr marL="685800">
              <a:defRPr sz="1600"/>
            </a:lvl4pPr>
            <a:lvl5pPr marL="914400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8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9B1377BC-1A5F-4113-953E-30CA51FC6F91}"/>
              </a:ext>
            </a:extLst>
          </p:cNvPr>
          <p:cNvSpPr/>
          <p:nvPr userDrawn="1"/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0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CB56F624-1B75-47D6-8B9E-1F3E7840AE13}"/>
              </a:ext>
            </a:extLst>
          </p:cNvPr>
          <p:cNvSpPr>
            <a:spLocks noChangeAspect="1"/>
          </p:cNvSpPr>
          <p:nvPr userDrawn="1"/>
        </p:nvSpPr>
        <p:spPr>
          <a:xfrm>
            <a:off x="807242" y="612648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6544" y="1911096"/>
            <a:ext cx="8055864" cy="2075688"/>
          </a:xfrm>
        </p:spPr>
        <p:txBody>
          <a:bodyPr anchor="b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EC686F5F-8990-4C72-9CE5-9517854EA994}"/>
              </a:ext>
            </a:extLst>
          </p:cNvPr>
          <p:cNvSpPr/>
          <p:nvPr userDrawn="1"/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BF36E3-BC05-42D6-BE88-CFA8276D6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7832" y="4352544"/>
            <a:ext cx="5733288" cy="932688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91577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125"/>
            <a:ext cx="10515600" cy="1325563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688"/>
            <a:ext cx="10515600" cy="41056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552069 w 10515600"/>
              <a:gd name="connsiteY1" fmla="*/ 0 h 27432"/>
              <a:gd name="connsiteX2" fmla="*/ 893826 w 10515600"/>
              <a:gd name="connsiteY2" fmla="*/ 0 h 27432"/>
              <a:gd name="connsiteX3" fmla="*/ 1761363 w 10515600"/>
              <a:gd name="connsiteY3" fmla="*/ 0 h 27432"/>
              <a:gd name="connsiteX4" fmla="*/ 2313432 w 10515600"/>
              <a:gd name="connsiteY4" fmla="*/ 0 h 27432"/>
              <a:gd name="connsiteX5" fmla="*/ 2865501 w 10515600"/>
              <a:gd name="connsiteY5" fmla="*/ 0 h 27432"/>
              <a:gd name="connsiteX6" fmla="*/ 3733038 w 10515600"/>
              <a:gd name="connsiteY6" fmla="*/ 0 h 27432"/>
              <a:gd name="connsiteX7" fmla="*/ 4179951 w 10515600"/>
              <a:gd name="connsiteY7" fmla="*/ 0 h 27432"/>
              <a:gd name="connsiteX8" fmla="*/ 5047488 w 10515600"/>
              <a:gd name="connsiteY8" fmla="*/ 0 h 27432"/>
              <a:gd name="connsiteX9" fmla="*/ 5915025 w 10515600"/>
              <a:gd name="connsiteY9" fmla="*/ 0 h 27432"/>
              <a:gd name="connsiteX10" fmla="*/ 6572250 w 10515600"/>
              <a:gd name="connsiteY10" fmla="*/ 0 h 27432"/>
              <a:gd name="connsiteX11" fmla="*/ 7439787 w 10515600"/>
              <a:gd name="connsiteY11" fmla="*/ 0 h 27432"/>
              <a:gd name="connsiteX12" fmla="*/ 7991856 w 10515600"/>
              <a:gd name="connsiteY12" fmla="*/ 0 h 27432"/>
              <a:gd name="connsiteX13" fmla="*/ 8543925 w 10515600"/>
              <a:gd name="connsiteY13" fmla="*/ 0 h 27432"/>
              <a:gd name="connsiteX14" fmla="*/ 9306306 w 10515600"/>
              <a:gd name="connsiteY14" fmla="*/ 0 h 27432"/>
              <a:gd name="connsiteX15" fmla="*/ 9858375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9753219 w 10515600"/>
              <a:gd name="connsiteY18" fmla="*/ 27432 h 27432"/>
              <a:gd name="connsiteX19" fmla="*/ 9411462 w 10515600"/>
              <a:gd name="connsiteY19" fmla="*/ 27432 h 27432"/>
              <a:gd name="connsiteX20" fmla="*/ 8964549 w 10515600"/>
              <a:gd name="connsiteY20" fmla="*/ 27432 h 27432"/>
              <a:gd name="connsiteX21" fmla="*/ 8097012 w 10515600"/>
              <a:gd name="connsiteY21" fmla="*/ 27432 h 27432"/>
              <a:gd name="connsiteX22" fmla="*/ 7439787 w 10515600"/>
              <a:gd name="connsiteY22" fmla="*/ 27432 h 27432"/>
              <a:gd name="connsiteX23" fmla="*/ 6992874 w 10515600"/>
              <a:gd name="connsiteY23" fmla="*/ 27432 h 27432"/>
              <a:gd name="connsiteX24" fmla="*/ 6335649 w 10515600"/>
              <a:gd name="connsiteY24" fmla="*/ 27432 h 27432"/>
              <a:gd name="connsiteX25" fmla="*/ 5993892 w 10515600"/>
              <a:gd name="connsiteY25" fmla="*/ 27432 h 27432"/>
              <a:gd name="connsiteX26" fmla="*/ 5652135 w 10515600"/>
              <a:gd name="connsiteY26" fmla="*/ 27432 h 27432"/>
              <a:gd name="connsiteX27" fmla="*/ 4994910 w 10515600"/>
              <a:gd name="connsiteY27" fmla="*/ 27432 h 27432"/>
              <a:gd name="connsiteX28" fmla="*/ 4547997 w 10515600"/>
              <a:gd name="connsiteY28" fmla="*/ 27432 h 27432"/>
              <a:gd name="connsiteX29" fmla="*/ 3785616 w 10515600"/>
              <a:gd name="connsiteY29" fmla="*/ 27432 h 27432"/>
              <a:gd name="connsiteX30" fmla="*/ 3338703 w 10515600"/>
              <a:gd name="connsiteY30" fmla="*/ 27432 h 27432"/>
              <a:gd name="connsiteX31" fmla="*/ 2576322 w 10515600"/>
              <a:gd name="connsiteY31" fmla="*/ 27432 h 27432"/>
              <a:gd name="connsiteX32" fmla="*/ 2234565 w 10515600"/>
              <a:gd name="connsiteY32" fmla="*/ 27432 h 27432"/>
              <a:gd name="connsiteX33" fmla="*/ 1472184 w 10515600"/>
              <a:gd name="connsiteY33" fmla="*/ 27432 h 27432"/>
              <a:gd name="connsiteX34" fmla="*/ 1025271 w 10515600"/>
              <a:gd name="connsiteY34" fmla="*/ 27432 h 27432"/>
              <a:gd name="connsiteX35" fmla="*/ 683514 w 10515600"/>
              <a:gd name="connsiteY35" fmla="*/ 27432 h 27432"/>
              <a:gd name="connsiteX36" fmla="*/ 0 w 10515600"/>
              <a:gd name="connsiteY36" fmla="*/ 27432 h 27432"/>
              <a:gd name="connsiteX37" fmla="*/ 0 w 10515600"/>
              <a:gd name="connsiteY37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noFill/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3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6F9E1DA-21B7-46CB-A98B-FA0C2179E1DE}"/>
              </a:ext>
            </a:extLst>
          </p:cNvPr>
          <p:cNvSpPr/>
          <p:nvPr userDrawn="1"/>
        </p:nvSpPr>
        <p:spPr>
          <a:xfrm>
            <a:off x="0" y="1"/>
            <a:ext cx="12192000" cy="6054983"/>
          </a:xfrm>
          <a:custGeom>
            <a:avLst/>
            <a:gdLst>
              <a:gd name="connsiteX0" fmla="*/ 6788003 w 12188952"/>
              <a:gd name="connsiteY0" fmla="*/ 5986774 h 6054983"/>
              <a:gd name="connsiteX1" fmla="*/ 6787005 w 12188952"/>
              <a:gd name="connsiteY1" fmla="*/ 5986852 h 6054983"/>
              <a:gd name="connsiteX2" fmla="*/ 6786779 w 12188952"/>
              <a:gd name="connsiteY2" fmla="*/ 5987386 h 6054983"/>
              <a:gd name="connsiteX3" fmla="*/ 0 w 12188952"/>
              <a:gd name="connsiteY3" fmla="*/ 0 h 6054983"/>
              <a:gd name="connsiteX4" fmla="*/ 12188952 w 12188952"/>
              <a:gd name="connsiteY4" fmla="*/ 0 h 6054983"/>
              <a:gd name="connsiteX5" fmla="*/ 12188952 w 12188952"/>
              <a:gd name="connsiteY5" fmla="*/ 5092539 h 6054983"/>
              <a:gd name="connsiteX6" fmla="*/ 12058081 w 12188952"/>
              <a:gd name="connsiteY6" fmla="*/ 5131579 h 6054983"/>
              <a:gd name="connsiteX7" fmla="*/ 11673881 w 12188952"/>
              <a:gd name="connsiteY7" fmla="*/ 5235154 h 6054983"/>
              <a:gd name="connsiteX8" fmla="*/ 10422749 w 12188952"/>
              <a:gd name="connsiteY8" fmla="*/ 5518693 h 6054983"/>
              <a:gd name="connsiteX9" fmla="*/ 9421666 w 12188952"/>
              <a:gd name="connsiteY9" fmla="*/ 5693855 h 6054983"/>
              <a:gd name="connsiteX10" fmla="*/ 8456304 w 12188952"/>
              <a:gd name="connsiteY10" fmla="*/ 5827556 h 6054983"/>
              <a:gd name="connsiteX11" fmla="*/ 7714041 w 12188952"/>
              <a:gd name="connsiteY11" fmla="*/ 5907503 h 6054983"/>
              <a:gd name="connsiteX12" fmla="*/ 6949978 w 12188952"/>
              <a:gd name="connsiteY12" fmla="*/ 5973283 h 6054983"/>
              <a:gd name="connsiteX13" fmla="*/ 6934569 w 12188952"/>
              <a:gd name="connsiteY13" fmla="*/ 5975354 h 6054983"/>
              <a:gd name="connsiteX14" fmla="*/ 6788750 w 12188952"/>
              <a:gd name="connsiteY14" fmla="*/ 5986715 h 6054983"/>
              <a:gd name="connsiteX15" fmla="*/ 6798241 w 12188952"/>
              <a:gd name="connsiteY15" fmla="*/ 5988535 h 6054983"/>
              <a:gd name="connsiteX16" fmla="*/ 6833723 w 12188952"/>
              <a:gd name="connsiteY16" fmla="*/ 5986828 h 6054983"/>
              <a:gd name="connsiteX17" fmla="*/ 6882282 w 12188952"/>
              <a:gd name="connsiteY17" fmla="*/ 5983850 h 6054983"/>
              <a:gd name="connsiteX18" fmla="*/ 7576876 w 12188952"/>
              <a:gd name="connsiteY18" fmla="*/ 5951323 h 6054983"/>
              <a:gd name="connsiteX19" fmla="*/ 8621689 w 12188952"/>
              <a:gd name="connsiteY19" fmla="*/ 5864426 h 6054983"/>
              <a:gd name="connsiteX20" fmla="*/ 9477600 w 12188952"/>
              <a:gd name="connsiteY20" fmla="*/ 5760520 h 6054983"/>
              <a:gd name="connsiteX21" fmla="*/ 10626651 w 12188952"/>
              <a:gd name="connsiteY21" fmla="*/ 5566363 h 6054983"/>
              <a:gd name="connsiteX22" fmla="*/ 11995498 w 12188952"/>
              <a:gd name="connsiteY22" fmla="*/ 5240369 h 6054983"/>
              <a:gd name="connsiteX23" fmla="*/ 12188952 w 12188952"/>
              <a:gd name="connsiteY23" fmla="*/ 5183370 h 6054983"/>
              <a:gd name="connsiteX24" fmla="*/ 12188952 w 12188952"/>
              <a:gd name="connsiteY24" fmla="*/ 5238107 h 6054983"/>
              <a:gd name="connsiteX25" fmla="*/ 11826300 w 12188952"/>
              <a:gd name="connsiteY25" fmla="*/ 5343406 h 6054983"/>
              <a:gd name="connsiteX26" fmla="*/ 10936448 w 12188952"/>
              <a:gd name="connsiteY26" fmla="*/ 5557921 h 6054983"/>
              <a:gd name="connsiteX27" fmla="*/ 9983034 w 12188952"/>
              <a:gd name="connsiteY27" fmla="*/ 5737926 h 6054983"/>
              <a:gd name="connsiteX28" fmla="*/ 9184585 w 12188952"/>
              <a:gd name="connsiteY28" fmla="*/ 5853873 h 6054983"/>
              <a:gd name="connsiteX29" fmla="*/ 8576053 w 12188952"/>
              <a:gd name="connsiteY29" fmla="*/ 5923392 h 6054983"/>
              <a:gd name="connsiteX30" fmla="*/ 7862392 w 12188952"/>
              <a:gd name="connsiteY30" fmla="*/ 5984843 h 6054983"/>
              <a:gd name="connsiteX31" fmla="*/ 6933768 w 12188952"/>
              <a:gd name="connsiteY31" fmla="*/ 6036237 h 6054983"/>
              <a:gd name="connsiteX32" fmla="*/ 6476130 w 12188952"/>
              <a:gd name="connsiteY32" fmla="*/ 6050140 h 6054983"/>
              <a:gd name="connsiteX33" fmla="*/ 6360703 w 12188952"/>
              <a:gd name="connsiteY33" fmla="*/ 6054983 h 6054983"/>
              <a:gd name="connsiteX34" fmla="*/ 6055614 w 12188952"/>
              <a:gd name="connsiteY34" fmla="*/ 6054983 h 6054983"/>
              <a:gd name="connsiteX35" fmla="*/ 5976289 w 12188952"/>
              <a:gd name="connsiteY35" fmla="*/ 6050389 h 6054983"/>
              <a:gd name="connsiteX36" fmla="*/ 5263770 w 12188952"/>
              <a:gd name="connsiteY36" fmla="*/ 6014140 h 6054983"/>
              <a:gd name="connsiteX37" fmla="*/ 4345190 w 12188952"/>
              <a:gd name="connsiteY37" fmla="*/ 5952070 h 6054983"/>
              <a:gd name="connsiteX38" fmla="*/ 3372201 w 12188952"/>
              <a:gd name="connsiteY38" fmla="*/ 5853501 h 6054983"/>
              <a:gd name="connsiteX39" fmla="*/ 2361582 w 12188952"/>
              <a:gd name="connsiteY39" fmla="*/ 5734574 h 6054983"/>
              <a:gd name="connsiteX40" fmla="*/ 1232869 w 12188952"/>
              <a:gd name="connsiteY40" fmla="*/ 5561398 h 6054983"/>
              <a:gd name="connsiteX41" fmla="*/ 68483 w 12188952"/>
              <a:gd name="connsiteY41" fmla="*/ 5321691 h 6054983"/>
              <a:gd name="connsiteX42" fmla="*/ 0 w 12188952"/>
              <a:gd name="connsiteY42" fmla="*/ 5304336 h 6054983"/>
              <a:gd name="connsiteX43" fmla="*/ 0 w 12188952"/>
              <a:gd name="connsiteY43" fmla="*/ 5247847 h 6054983"/>
              <a:gd name="connsiteX44" fmla="*/ 72423 w 12188952"/>
              <a:gd name="connsiteY44" fmla="*/ 5266624 h 6054983"/>
              <a:gd name="connsiteX45" fmla="*/ 600566 w 12188952"/>
              <a:gd name="connsiteY45" fmla="*/ 5384994 h 6054983"/>
              <a:gd name="connsiteX46" fmla="*/ 1769069 w 12188952"/>
              <a:gd name="connsiteY46" fmla="*/ 5595162 h 6054983"/>
              <a:gd name="connsiteX47" fmla="*/ 2612900 w 12188952"/>
              <a:gd name="connsiteY47" fmla="*/ 5712104 h 6054983"/>
              <a:gd name="connsiteX48" fmla="*/ 2580488 w 12188952"/>
              <a:gd name="connsiteY48" fmla="*/ 5702173 h 6054983"/>
              <a:gd name="connsiteX49" fmla="*/ 1112357 w 12188952"/>
              <a:gd name="connsiteY49" fmla="*/ 5369476 h 6054983"/>
              <a:gd name="connsiteX50" fmla="*/ 420307 w 12188952"/>
              <a:gd name="connsiteY50" fmla="*/ 5170043 h 6054983"/>
              <a:gd name="connsiteX51" fmla="*/ 0 w 12188952"/>
              <a:gd name="connsiteY51" fmla="*/ 5031126 h 60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88952" h="6054983">
                <a:moveTo>
                  <a:pt x="6788003" y="5986774"/>
                </a:moveTo>
                <a:lnTo>
                  <a:pt x="6787005" y="5986852"/>
                </a:lnTo>
                <a:lnTo>
                  <a:pt x="6786779" y="5987386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092539"/>
                </a:lnTo>
                <a:lnTo>
                  <a:pt x="12058081" y="5131579"/>
                </a:lnTo>
                <a:cubicBezTo>
                  <a:pt x="11930517" y="5167793"/>
                  <a:pt x="11802439" y="5202322"/>
                  <a:pt x="11673881" y="5235154"/>
                </a:cubicBezTo>
                <a:cubicBezTo>
                  <a:pt x="11259973" y="5342661"/>
                  <a:pt x="10842632" y="5436263"/>
                  <a:pt x="10422749" y="5518693"/>
                </a:cubicBezTo>
                <a:cubicBezTo>
                  <a:pt x="10090287" y="5583904"/>
                  <a:pt x="9756593" y="5642301"/>
                  <a:pt x="9421666" y="5693855"/>
                </a:cubicBezTo>
                <a:cubicBezTo>
                  <a:pt x="9100721" y="5743512"/>
                  <a:pt x="8778938" y="5788079"/>
                  <a:pt x="8456304" y="5827556"/>
                </a:cubicBezTo>
                <a:cubicBezTo>
                  <a:pt x="8209307" y="5857722"/>
                  <a:pt x="7961801" y="5883295"/>
                  <a:pt x="7714041" y="5907503"/>
                </a:cubicBezTo>
                <a:lnTo>
                  <a:pt x="6949978" y="5973283"/>
                </a:lnTo>
                <a:lnTo>
                  <a:pt x="6934569" y="5975354"/>
                </a:lnTo>
                <a:lnTo>
                  <a:pt x="6788750" y="5986715"/>
                </a:lnTo>
                <a:lnTo>
                  <a:pt x="6798241" y="5988535"/>
                </a:lnTo>
                <a:cubicBezTo>
                  <a:pt x="6809920" y="5989001"/>
                  <a:pt x="6822028" y="5986828"/>
                  <a:pt x="6833723" y="5986828"/>
                </a:cubicBezTo>
                <a:cubicBezTo>
                  <a:pt x="6849867" y="5986828"/>
                  <a:pt x="6866012" y="5984221"/>
                  <a:pt x="6882282" y="5983850"/>
                </a:cubicBezTo>
                <a:cubicBezTo>
                  <a:pt x="7114026" y="5978388"/>
                  <a:pt x="7345514" y="5966221"/>
                  <a:pt x="7576876" y="5951323"/>
                </a:cubicBezTo>
                <a:cubicBezTo>
                  <a:pt x="7925570" y="5928855"/>
                  <a:pt x="8274011" y="5900676"/>
                  <a:pt x="8621689" y="5864426"/>
                </a:cubicBezTo>
                <a:cubicBezTo>
                  <a:pt x="8907712" y="5835128"/>
                  <a:pt x="9193011" y="5800493"/>
                  <a:pt x="9477600" y="5760520"/>
                </a:cubicBezTo>
                <a:cubicBezTo>
                  <a:pt x="9862435" y="5706146"/>
                  <a:pt x="10245452" y="5641432"/>
                  <a:pt x="10626651" y="5566363"/>
                </a:cubicBezTo>
                <a:cubicBezTo>
                  <a:pt x="11087341" y="5475243"/>
                  <a:pt x="11544088" y="5367737"/>
                  <a:pt x="11995498" y="5240369"/>
                </a:cubicBezTo>
                <a:lnTo>
                  <a:pt x="12188952" y="5183370"/>
                </a:lnTo>
                <a:lnTo>
                  <a:pt x="12188952" y="5238107"/>
                </a:lnTo>
                <a:lnTo>
                  <a:pt x="11826300" y="5343406"/>
                </a:lnTo>
                <a:cubicBezTo>
                  <a:pt x="11531885" y="5423103"/>
                  <a:pt x="11235310" y="5493989"/>
                  <a:pt x="10936448" y="5557921"/>
                </a:cubicBezTo>
                <a:cubicBezTo>
                  <a:pt x="10620168" y="5625703"/>
                  <a:pt x="10302365" y="5685700"/>
                  <a:pt x="9983034" y="5737926"/>
                </a:cubicBezTo>
                <a:cubicBezTo>
                  <a:pt x="9717606" y="5781375"/>
                  <a:pt x="9451451" y="5820020"/>
                  <a:pt x="9184585" y="5853873"/>
                </a:cubicBezTo>
                <a:cubicBezTo>
                  <a:pt x="8981951" y="5879447"/>
                  <a:pt x="8779319" y="5903530"/>
                  <a:pt x="8576053" y="5923392"/>
                </a:cubicBezTo>
                <a:cubicBezTo>
                  <a:pt x="8338462" y="5946112"/>
                  <a:pt x="8100618" y="5967587"/>
                  <a:pt x="7862392" y="5984843"/>
                </a:cubicBezTo>
                <a:cubicBezTo>
                  <a:pt x="7553105" y="6007187"/>
                  <a:pt x="7243690" y="6025065"/>
                  <a:pt x="6933768" y="6036237"/>
                </a:cubicBezTo>
                <a:cubicBezTo>
                  <a:pt x="6781221" y="6041700"/>
                  <a:pt x="6628676" y="6045548"/>
                  <a:pt x="6476130" y="6050140"/>
                </a:cubicBezTo>
                <a:cubicBezTo>
                  <a:pt x="6437585" y="6048056"/>
                  <a:pt x="6398929" y="6049681"/>
                  <a:pt x="6360703" y="6054983"/>
                </a:cubicBezTo>
                <a:lnTo>
                  <a:pt x="6055614" y="6054983"/>
                </a:lnTo>
                <a:lnTo>
                  <a:pt x="5976289" y="6050389"/>
                </a:lnTo>
                <a:cubicBezTo>
                  <a:pt x="5738826" y="6037976"/>
                  <a:pt x="5501363" y="6024197"/>
                  <a:pt x="5263770" y="6014140"/>
                </a:cubicBezTo>
                <a:cubicBezTo>
                  <a:pt x="4957027" y="6001724"/>
                  <a:pt x="4650663" y="5981244"/>
                  <a:pt x="4345190" y="5952070"/>
                </a:cubicBezTo>
                <a:cubicBezTo>
                  <a:pt x="4020648" y="5921158"/>
                  <a:pt x="3696870" y="5886523"/>
                  <a:pt x="3372201" y="5853501"/>
                </a:cubicBezTo>
                <a:cubicBezTo>
                  <a:pt x="3034653" y="5819239"/>
                  <a:pt x="2697781" y="5779600"/>
                  <a:pt x="2361582" y="5734574"/>
                </a:cubicBezTo>
                <a:cubicBezTo>
                  <a:pt x="1984196" y="5684421"/>
                  <a:pt x="1607962" y="5626695"/>
                  <a:pt x="1232869" y="5561398"/>
                </a:cubicBezTo>
                <a:cubicBezTo>
                  <a:pt x="841970" y="5492685"/>
                  <a:pt x="453644" y="5414197"/>
                  <a:pt x="68483" y="5321691"/>
                </a:cubicBezTo>
                <a:lnTo>
                  <a:pt x="0" y="5304336"/>
                </a:lnTo>
                <a:lnTo>
                  <a:pt x="0" y="5247847"/>
                </a:lnTo>
                <a:lnTo>
                  <a:pt x="72423" y="5266624"/>
                </a:lnTo>
                <a:cubicBezTo>
                  <a:pt x="247899" y="5308802"/>
                  <a:pt x="424058" y="5348062"/>
                  <a:pt x="600566" y="5384994"/>
                </a:cubicBezTo>
                <a:cubicBezTo>
                  <a:pt x="988032" y="5465808"/>
                  <a:pt x="1377788" y="5534706"/>
                  <a:pt x="1769069" y="5595162"/>
                </a:cubicBezTo>
                <a:cubicBezTo>
                  <a:pt x="2051913" y="5638738"/>
                  <a:pt x="2335141" y="5678835"/>
                  <a:pt x="2612900" y="5712104"/>
                </a:cubicBezTo>
                <a:cubicBezTo>
                  <a:pt x="2604892" y="5714711"/>
                  <a:pt x="2593962" y="5704655"/>
                  <a:pt x="2580488" y="5702173"/>
                </a:cubicBezTo>
                <a:cubicBezTo>
                  <a:pt x="2086656" y="5610221"/>
                  <a:pt x="1597284" y="5499328"/>
                  <a:pt x="1112357" y="5369476"/>
                </a:cubicBezTo>
                <a:cubicBezTo>
                  <a:pt x="880233" y="5307405"/>
                  <a:pt x="649550" y="5240927"/>
                  <a:pt x="420307" y="5170043"/>
                </a:cubicBezTo>
                <a:lnTo>
                  <a:pt x="0" y="5031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932688"/>
            <a:ext cx="9144000" cy="2523744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74AF53-8E5D-4CC4-B341-32DDBD4237D3}"/>
              </a:ext>
            </a:extLst>
          </p:cNvPr>
          <p:cNvSpPr/>
          <p:nvPr userDrawn="1"/>
        </p:nvSpPr>
        <p:spPr>
          <a:xfrm>
            <a:off x="3974206" y="3542284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9470D2B-C603-4551-B51F-8216C72B2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7048" y="3694176"/>
            <a:ext cx="9144000" cy="16276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4436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BCD35F50-8168-4166-90C4-6A55BA443E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32109" y="3063095"/>
            <a:ext cx="1463039" cy="1479810"/>
          </a:xfrm>
          <a:custGeom>
            <a:avLst/>
            <a:gdLst>
              <a:gd name="connsiteX0" fmla="*/ 866622 w 1463039"/>
              <a:gd name="connsiteY0" fmla="*/ 571 h 1479810"/>
              <a:gd name="connsiteX1" fmla="*/ 964706 w 1463039"/>
              <a:gd name="connsiteY1" fmla="*/ 8669 h 1479810"/>
              <a:gd name="connsiteX2" fmla="*/ 1111825 w 1463039"/>
              <a:gd name="connsiteY2" fmla="*/ 8366 h 1479810"/>
              <a:gd name="connsiteX3" fmla="*/ 1290055 w 1463039"/>
              <a:gd name="connsiteY3" fmla="*/ 8730 h 1479810"/>
              <a:gd name="connsiteX4" fmla="*/ 1417397 w 1463039"/>
              <a:gd name="connsiteY4" fmla="*/ 6608 h 1479810"/>
              <a:gd name="connsiteX5" fmla="*/ 1454473 w 1463039"/>
              <a:gd name="connsiteY5" fmla="*/ 5290 h 1479810"/>
              <a:gd name="connsiteX6" fmla="*/ 1449518 w 1463039"/>
              <a:gd name="connsiteY6" fmla="*/ 94305 h 1479810"/>
              <a:gd name="connsiteX7" fmla="*/ 1454054 w 1463039"/>
              <a:gd name="connsiteY7" fmla="*/ 198723 h 1479810"/>
              <a:gd name="connsiteX8" fmla="*/ 1456615 w 1463039"/>
              <a:gd name="connsiteY8" fmla="*/ 391199 h 1479810"/>
              <a:gd name="connsiteX9" fmla="*/ 1452607 w 1463039"/>
              <a:gd name="connsiteY9" fmla="*/ 565102 h 1479810"/>
              <a:gd name="connsiteX10" fmla="*/ 1461012 w 1463039"/>
              <a:gd name="connsiteY10" fmla="*/ 624834 h 1479810"/>
              <a:gd name="connsiteX11" fmla="*/ 1451383 w 1463039"/>
              <a:gd name="connsiteY11" fmla="*/ 907022 h 1479810"/>
              <a:gd name="connsiteX12" fmla="*/ 1452663 w 1463039"/>
              <a:gd name="connsiteY12" fmla="*/ 1009694 h 1479810"/>
              <a:gd name="connsiteX13" fmla="*/ 1456002 w 1463039"/>
              <a:gd name="connsiteY13" fmla="*/ 1096988 h 1479810"/>
              <a:gd name="connsiteX14" fmla="*/ 1453720 w 1463039"/>
              <a:gd name="connsiteY14" fmla="*/ 1174562 h 1479810"/>
              <a:gd name="connsiteX15" fmla="*/ 1461722 w 1463039"/>
              <a:gd name="connsiteY15" fmla="*/ 1280018 h 1479810"/>
              <a:gd name="connsiteX16" fmla="*/ 1463039 w 1463039"/>
              <a:gd name="connsiteY16" fmla="*/ 1330769 h 1479810"/>
              <a:gd name="connsiteX17" fmla="*/ 1463039 w 1463039"/>
              <a:gd name="connsiteY17" fmla="*/ 1433804 h 1479810"/>
              <a:gd name="connsiteX18" fmla="*/ 1458897 w 1463039"/>
              <a:gd name="connsiteY18" fmla="*/ 1471900 h 1479810"/>
              <a:gd name="connsiteX19" fmla="*/ 1458306 w 1463039"/>
              <a:gd name="connsiteY19" fmla="*/ 1476109 h 1479810"/>
              <a:gd name="connsiteX20" fmla="*/ 1456251 w 1463039"/>
              <a:gd name="connsiteY20" fmla="*/ 1476006 h 1479810"/>
              <a:gd name="connsiteX21" fmla="*/ 1358699 w 1463039"/>
              <a:gd name="connsiteY21" fmla="*/ 1478795 h 1479810"/>
              <a:gd name="connsiteX22" fmla="*/ 1337088 w 1463039"/>
              <a:gd name="connsiteY22" fmla="*/ 1479810 h 1479810"/>
              <a:gd name="connsiteX23" fmla="*/ 1199842 w 1463039"/>
              <a:gd name="connsiteY23" fmla="*/ 1479810 h 1479810"/>
              <a:gd name="connsiteX24" fmla="*/ 1178285 w 1463039"/>
              <a:gd name="connsiteY24" fmla="*/ 1478795 h 1479810"/>
              <a:gd name="connsiteX25" fmla="*/ 859950 w 1463039"/>
              <a:gd name="connsiteY25" fmla="*/ 1471898 h 1479810"/>
              <a:gd name="connsiteX26" fmla="*/ 711774 w 1463039"/>
              <a:gd name="connsiteY26" fmla="*/ 1479810 h 1479810"/>
              <a:gd name="connsiteX27" fmla="*/ 637511 w 1463039"/>
              <a:gd name="connsiteY27" fmla="*/ 1479810 h 1479810"/>
              <a:gd name="connsiteX28" fmla="*/ 500700 w 1463039"/>
              <a:gd name="connsiteY28" fmla="*/ 1474455 h 1479810"/>
              <a:gd name="connsiteX29" fmla="*/ 234328 w 1463039"/>
              <a:gd name="connsiteY29" fmla="*/ 1468257 h 1479810"/>
              <a:gd name="connsiteX30" fmla="*/ 183686 w 1463039"/>
              <a:gd name="connsiteY30" fmla="*/ 1476228 h 1479810"/>
              <a:gd name="connsiteX31" fmla="*/ 157756 w 1463039"/>
              <a:gd name="connsiteY31" fmla="*/ 1479810 h 1479810"/>
              <a:gd name="connsiteX32" fmla="*/ 13214 w 1463039"/>
              <a:gd name="connsiteY32" fmla="*/ 1479810 h 1479810"/>
              <a:gd name="connsiteX33" fmla="*/ 15315 w 1463039"/>
              <a:gd name="connsiteY33" fmla="*/ 1462749 h 1479810"/>
              <a:gd name="connsiteX34" fmla="*/ 11891 w 1463039"/>
              <a:gd name="connsiteY34" fmla="*/ 1410409 h 1479810"/>
              <a:gd name="connsiteX35" fmla="*/ 6411 w 1463039"/>
              <a:gd name="connsiteY35" fmla="*/ 1244508 h 1479810"/>
              <a:gd name="connsiteX36" fmla="*/ 6849 w 1463039"/>
              <a:gd name="connsiteY36" fmla="*/ 1119455 h 1479810"/>
              <a:gd name="connsiteX37" fmla="*/ 6849 w 1463039"/>
              <a:gd name="connsiteY37" fmla="*/ 1060773 h 1479810"/>
              <a:gd name="connsiteX38" fmla="*/ 9698 w 1463039"/>
              <a:gd name="connsiteY38" fmla="*/ 982321 h 1479810"/>
              <a:gd name="connsiteX39" fmla="*/ 4219 w 1463039"/>
              <a:gd name="connsiteY39" fmla="*/ 947592 h 1479810"/>
              <a:gd name="connsiteX40" fmla="*/ 6903 w 1463039"/>
              <a:gd name="connsiteY40" fmla="*/ 858680 h 1479810"/>
              <a:gd name="connsiteX41" fmla="*/ 9808 w 1463039"/>
              <a:gd name="connsiteY41" fmla="*/ 755960 h 1479810"/>
              <a:gd name="connsiteX42" fmla="*/ 10247 w 1463039"/>
              <a:gd name="connsiteY42" fmla="*/ 673166 h 1479810"/>
              <a:gd name="connsiteX43" fmla="*/ 11452 w 1463039"/>
              <a:gd name="connsiteY43" fmla="*/ 516733 h 1479810"/>
              <a:gd name="connsiteX44" fmla="*/ 10465 w 1463039"/>
              <a:gd name="connsiteY44" fmla="*/ 425571 h 1479810"/>
              <a:gd name="connsiteX45" fmla="*/ 10465 w 1463039"/>
              <a:gd name="connsiteY45" fmla="*/ 216366 h 1479810"/>
              <a:gd name="connsiteX46" fmla="*/ 10795 w 1463039"/>
              <a:gd name="connsiteY46" fmla="*/ 104023 h 1479810"/>
              <a:gd name="connsiteX47" fmla="*/ 3534 w 1463039"/>
              <a:gd name="connsiteY47" fmla="*/ 20936 h 1479810"/>
              <a:gd name="connsiteX48" fmla="*/ 3924 w 1463039"/>
              <a:gd name="connsiteY48" fmla="*/ 8444 h 1479810"/>
              <a:gd name="connsiteX49" fmla="*/ 72291 w 1463039"/>
              <a:gd name="connsiteY49" fmla="*/ 7146 h 1479810"/>
              <a:gd name="connsiteX50" fmla="*/ 231770 w 1463039"/>
              <a:gd name="connsiteY50" fmla="*/ 4001 h 1479810"/>
              <a:gd name="connsiteX51" fmla="*/ 364602 w 1463039"/>
              <a:gd name="connsiteY51" fmla="*/ 11882 h 1479810"/>
              <a:gd name="connsiteX52" fmla="*/ 768233 w 1463039"/>
              <a:gd name="connsiteY52" fmla="*/ 2061 h 1479810"/>
              <a:gd name="connsiteX53" fmla="*/ 866622 w 1463039"/>
              <a:gd name="connsiteY53" fmla="*/ 571 h 14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63039" h="1479810">
                <a:moveTo>
                  <a:pt x="866622" y="571"/>
                </a:moveTo>
                <a:cubicBezTo>
                  <a:pt x="899405" y="1673"/>
                  <a:pt x="932136" y="4374"/>
                  <a:pt x="964706" y="8669"/>
                </a:cubicBezTo>
                <a:cubicBezTo>
                  <a:pt x="1013529" y="15823"/>
                  <a:pt x="1062766" y="11397"/>
                  <a:pt x="1111825" y="8366"/>
                </a:cubicBezTo>
                <a:cubicBezTo>
                  <a:pt x="1171216" y="4668"/>
                  <a:pt x="1230547" y="2667"/>
                  <a:pt x="1290055" y="8730"/>
                </a:cubicBezTo>
                <a:cubicBezTo>
                  <a:pt x="1332384" y="13094"/>
                  <a:pt x="1374949" y="9033"/>
                  <a:pt x="1417397" y="6608"/>
                </a:cubicBezTo>
                <a:lnTo>
                  <a:pt x="1454473" y="5290"/>
                </a:lnTo>
                <a:lnTo>
                  <a:pt x="1449518" y="94305"/>
                </a:lnTo>
                <a:cubicBezTo>
                  <a:pt x="1449059" y="129134"/>
                  <a:pt x="1450325" y="163951"/>
                  <a:pt x="1454054" y="198723"/>
                </a:cubicBezTo>
                <a:cubicBezTo>
                  <a:pt x="1459999" y="262767"/>
                  <a:pt x="1460856" y="327062"/>
                  <a:pt x="1456615" y="391199"/>
                </a:cubicBezTo>
                <a:cubicBezTo>
                  <a:pt x="1453665" y="449151"/>
                  <a:pt x="1446428" y="507012"/>
                  <a:pt x="1452607" y="565102"/>
                </a:cubicBezTo>
                <a:cubicBezTo>
                  <a:pt x="1454722" y="585089"/>
                  <a:pt x="1459843" y="604710"/>
                  <a:pt x="1461012" y="624834"/>
                </a:cubicBezTo>
                <a:cubicBezTo>
                  <a:pt x="1466578" y="719110"/>
                  <a:pt x="1458229" y="813066"/>
                  <a:pt x="1451383" y="907022"/>
                </a:cubicBezTo>
                <a:cubicBezTo>
                  <a:pt x="1448878" y="941246"/>
                  <a:pt x="1445816" y="975470"/>
                  <a:pt x="1452663" y="1009694"/>
                </a:cubicBezTo>
                <a:cubicBezTo>
                  <a:pt x="1458090" y="1038574"/>
                  <a:pt x="1459209" y="1067889"/>
                  <a:pt x="1456002" y="1096988"/>
                </a:cubicBezTo>
                <a:cubicBezTo>
                  <a:pt x="1452796" y="1122760"/>
                  <a:pt x="1452034" y="1148693"/>
                  <a:pt x="1453720" y="1174562"/>
                </a:cubicBezTo>
                <a:cubicBezTo>
                  <a:pt x="1457199" y="1209699"/>
                  <a:pt x="1459899" y="1244847"/>
                  <a:pt x="1461722" y="1280018"/>
                </a:cubicBezTo>
                <a:lnTo>
                  <a:pt x="1463039" y="1330769"/>
                </a:lnTo>
                <a:lnTo>
                  <a:pt x="1463039" y="1433804"/>
                </a:lnTo>
                <a:lnTo>
                  <a:pt x="1458897" y="1471900"/>
                </a:lnTo>
                <a:lnTo>
                  <a:pt x="1458306" y="1476109"/>
                </a:lnTo>
                <a:lnTo>
                  <a:pt x="1456251" y="1476006"/>
                </a:lnTo>
                <a:cubicBezTo>
                  <a:pt x="1423775" y="1477710"/>
                  <a:pt x="1391236" y="1478252"/>
                  <a:pt x="1358699" y="1478795"/>
                </a:cubicBezTo>
                <a:lnTo>
                  <a:pt x="1337088" y="1479810"/>
                </a:lnTo>
                <a:lnTo>
                  <a:pt x="1199842" y="1479810"/>
                </a:lnTo>
                <a:lnTo>
                  <a:pt x="1178285" y="1478795"/>
                </a:lnTo>
                <a:cubicBezTo>
                  <a:pt x="1072671" y="1461942"/>
                  <a:pt x="965946" y="1459625"/>
                  <a:pt x="859950" y="1471898"/>
                </a:cubicBezTo>
                <a:lnTo>
                  <a:pt x="711774" y="1479810"/>
                </a:lnTo>
                <a:lnTo>
                  <a:pt x="637511" y="1479810"/>
                </a:lnTo>
                <a:lnTo>
                  <a:pt x="500700" y="1474455"/>
                </a:lnTo>
                <a:cubicBezTo>
                  <a:pt x="412071" y="1467172"/>
                  <a:pt x="323261" y="1461748"/>
                  <a:pt x="234328" y="1468257"/>
                </a:cubicBezTo>
                <a:cubicBezTo>
                  <a:pt x="217301" y="1469536"/>
                  <a:pt x="200486" y="1472964"/>
                  <a:pt x="183686" y="1476228"/>
                </a:cubicBezTo>
                <a:lnTo>
                  <a:pt x="157756" y="1479810"/>
                </a:lnTo>
                <a:lnTo>
                  <a:pt x="13214" y="1479810"/>
                </a:lnTo>
                <a:lnTo>
                  <a:pt x="15315" y="1462749"/>
                </a:lnTo>
                <a:cubicBezTo>
                  <a:pt x="16576" y="1445267"/>
                  <a:pt x="16192" y="1427772"/>
                  <a:pt x="11891" y="1410409"/>
                </a:cubicBezTo>
                <a:cubicBezTo>
                  <a:pt x="-1809" y="1355230"/>
                  <a:pt x="931" y="1300104"/>
                  <a:pt x="6411" y="1244508"/>
                </a:cubicBezTo>
                <a:cubicBezTo>
                  <a:pt x="10521" y="1203137"/>
                  <a:pt x="15069" y="1161296"/>
                  <a:pt x="6849" y="1119455"/>
                </a:cubicBezTo>
                <a:cubicBezTo>
                  <a:pt x="3315" y="1100041"/>
                  <a:pt x="3315" y="1080187"/>
                  <a:pt x="6849" y="1060773"/>
                </a:cubicBezTo>
                <a:cubicBezTo>
                  <a:pt x="11123" y="1034622"/>
                  <a:pt x="15178" y="1008733"/>
                  <a:pt x="9698" y="982321"/>
                </a:cubicBezTo>
                <a:cubicBezTo>
                  <a:pt x="7288" y="970815"/>
                  <a:pt x="5480" y="959204"/>
                  <a:pt x="4219" y="947592"/>
                </a:cubicBezTo>
                <a:cubicBezTo>
                  <a:pt x="1709" y="917948"/>
                  <a:pt x="2608" y="888136"/>
                  <a:pt x="6903" y="858680"/>
                </a:cubicBezTo>
                <a:cubicBezTo>
                  <a:pt x="11014" y="824475"/>
                  <a:pt x="4328" y="790061"/>
                  <a:pt x="9808" y="755960"/>
                </a:cubicBezTo>
                <a:cubicBezTo>
                  <a:pt x="13699" y="728497"/>
                  <a:pt x="13847" y="700667"/>
                  <a:pt x="10247" y="673166"/>
                </a:cubicBezTo>
                <a:cubicBezTo>
                  <a:pt x="3769" y="621179"/>
                  <a:pt x="4174" y="568621"/>
                  <a:pt x="11452" y="516733"/>
                </a:cubicBezTo>
                <a:cubicBezTo>
                  <a:pt x="15946" y="486450"/>
                  <a:pt x="18521" y="455279"/>
                  <a:pt x="10465" y="425571"/>
                </a:cubicBezTo>
                <a:cubicBezTo>
                  <a:pt x="-8495" y="355749"/>
                  <a:pt x="2575" y="285822"/>
                  <a:pt x="10465" y="216366"/>
                </a:cubicBezTo>
                <a:cubicBezTo>
                  <a:pt x="15261" y="179065"/>
                  <a:pt x="15370" y="141350"/>
                  <a:pt x="10795" y="104023"/>
                </a:cubicBezTo>
                <a:cubicBezTo>
                  <a:pt x="6734" y="76457"/>
                  <a:pt x="4312" y="48717"/>
                  <a:pt x="3534" y="20936"/>
                </a:cubicBezTo>
                <a:lnTo>
                  <a:pt x="3924" y="8444"/>
                </a:lnTo>
                <a:lnTo>
                  <a:pt x="72291" y="7146"/>
                </a:lnTo>
                <a:cubicBezTo>
                  <a:pt x="125549" y="5562"/>
                  <a:pt x="178727" y="3395"/>
                  <a:pt x="231770" y="4001"/>
                </a:cubicBezTo>
                <a:cubicBezTo>
                  <a:pt x="276048" y="4486"/>
                  <a:pt x="320207" y="13579"/>
                  <a:pt x="364602" y="11882"/>
                </a:cubicBezTo>
                <a:cubicBezTo>
                  <a:pt x="499146" y="6911"/>
                  <a:pt x="633749" y="8548"/>
                  <a:pt x="768233" y="2061"/>
                </a:cubicBezTo>
                <a:cubicBezTo>
                  <a:pt x="801007" y="-37"/>
                  <a:pt x="833840" y="-532"/>
                  <a:pt x="866622" y="57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63C3609-48D8-42DB-AD9E-61699A6F13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101259" y="3064916"/>
            <a:ext cx="1442437" cy="1477990"/>
          </a:xfrm>
          <a:custGeom>
            <a:avLst/>
            <a:gdLst>
              <a:gd name="connsiteX0" fmla="*/ 866623 w 1442437"/>
              <a:gd name="connsiteY0" fmla="*/ 571 h 1477990"/>
              <a:gd name="connsiteX1" fmla="*/ 964707 w 1442437"/>
              <a:gd name="connsiteY1" fmla="*/ 8669 h 1477990"/>
              <a:gd name="connsiteX2" fmla="*/ 1111826 w 1442437"/>
              <a:gd name="connsiteY2" fmla="*/ 8366 h 1477990"/>
              <a:gd name="connsiteX3" fmla="*/ 1290056 w 1442437"/>
              <a:gd name="connsiteY3" fmla="*/ 8730 h 1477990"/>
              <a:gd name="connsiteX4" fmla="*/ 1417398 w 1442437"/>
              <a:gd name="connsiteY4" fmla="*/ 6608 h 1477990"/>
              <a:gd name="connsiteX5" fmla="*/ 1442437 w 1442437"/>
              <a:gd name="connsiteY5" fmla="*/ 5718 h 1477990"/>
              <a:gd name="connsiteX6" fmla="*/ 1442437 w 1442437"/>
              <a:gd name="connsiteY6" fmla="*/ 1476401 h 1477990"/>
              <a:gd name="connsiteX7" fmla="*/ 1386857 w 1442437"/>
              <a:gd name="connsiteY7" fmla="*/ 1477990 h 1477990"/>
              <a:gd name="connsiteX8" fmla="*/ 1169378 w 1442437"/>
              <a:gd name="connsiteY8" fmla="*/ 1477990 h 1477990"/>
              <a:gd name="connsiteX9" fmla="*/ 1019262 w 1442437"/>
              <a:gd name="connsiteY9" fmla="*/ 1464424 h 1477990"/>
              <a:gd name="connsiteX10" fmla="*/ 859951 w 1442437"/>
              <a:gd name="connsiteY10" fmla="*/ 1471898 h 1477990"/>
              <a:gd name="connsiteX11" fmla="*/ 745859 w 1442437"/>
              <a:gd name="connsiteY11" fmla="*/ 1477990 h 1477990"/>
              <a:gd name="connsiteX12" fmla="*/ 591014 w 1442437"/>
              <a:gd name="connsiteY12" fmla="*/ 1477990 h 1477990"/>
              <a:gd name="connsiteX13" fmla="*/ 500701 w 1442437"/>
              <a:gd name="connsiteY13" fmla="*/ 1474455 h 1477990"/>
              <a:gd name="connsiteX14" fmla="*/ 234329 w 1442437"/>
              <a:gd name="connsiteY14" fmla="*/ 1468257 h 1477990"/>
              <a:gd name="connsiteX15" fmla="*/ 183687 w 1442437"/>
              <a:gd name="connsiteY15" fmla="*/ 1476228 h 1477990"/>
              <a:gd name="connsiteX16" fmla="*/ 170933 w 1442437"/>
              <a:gd name="connsiteY16" fmla="*/ 1477990 h 1477990"/>
              <a:gd name="connsiteX17" fmla="*/ 13439 w 1442437"/>
              <a:gd name="connsiteY17" fmla="*/ 1477990 h 1477990"/>
              <a:gd name="connsiteX18" fmla="*/ 15316 w 1442437"/>
              <a:gd name="connsiteY18" fmla="*/ 1462749 h 1477990"/>
              <a:gd name="connsiteX19" fmla="*/ 11892 w 1442437"/>
              <a:gd name="connsiteY19" fmla="*/ 1410409 h 1477990"/>
              <a:gd name="connsiteX20" fmla="*/ 6412 w 1442437"/>
              <a:gd name="connsiteY20" fmla="*/ 1244508 h 1477990"/>
              <a:gd name="connsiteX21" fmla="*/ 6850 w 1442437"/>
              <a:gd name="connsiteY21" fmla="*/ 1119455 h 1477990"/>
              <a:gd name="connsiteX22" fmla="*/ 6850 w 1442437"/>
              <a:gd name="connsiteY22" fmla="*/ 1060773 h 1477990"/>
              <a:gd name="connsiteX23" fmla="*/ 9699 w 1442437"/>
              <a:gd name="connsiteY23" fmla="*/ 982321 h 1477990"/>
              <a:gd name="connsiteX24" fmla="*/ 4220 w 1442437"/>
              <a:gd name="connsiteY24" fmla="*/ 947592 h 1477990"/>
              <a:gd name="connsiteX25" fmla="*/ 6904 w 1442437"/>
              <a:gd name="connsiteY25" fmla="*/ 858680 h 1477990"/>
              <a:gd name="connsiteX26" fmla="*/ 9809 w 1442437"/>
              <a:gd name="connsiteY26" fmla="*/ 755960 h 1477990"/>
              <a:gd name="connsiteX27" fmla="*/ 10248 w 1442437"/>
              <a:gd name="connsiteY27" fmla="*/ 673166 h 1477990"/>
              <a:gd name="connsiteX28" fmla="*/ 11453 w 1442437"/>
              <a:gd name="connsiteY28" fmla="*/ 516733 h 1477990"/>
              <a:gd name="connsiteX29" fmla="*/ 10466 w 1442437"/>
              <a:gd name="connsiteY29" fmla="*/ 425571 h 1477990"/>
              <a:gd name="connsiteX30" fmla="*/ 10466 w 1442437"/>
              <a:gd name="connsiteY30" fmla="*/ 216366 h 1477990"/>
              <a:gd name="connsiteX31" fmla="*/ 10796 w 1442437"/>
              <a:gd name="connsiteY31" fmla="*/ 104023 h 1477990"/>
              <a:gd name="connsiteX32" fmla="*/ 3535 w 1442437"/>
              <a:gd name="connsiteY32" fmla="*/ 20936 h 1477990"/>
              <a:gd name="connsiteX33" fmla="*/ 3925 w 1442437"/>
              <a:gd name="connsiteY33" fmla="*/ 8444 h 1477990"/>
              <a:gd name="connsiteX34" fmla="*/ 72292 w 1442437"/>
              <a:gd name="connsiteY34" fmla="*/ 7146 h 1477990"/>
              <a:gd name="connsiteX35" fmla="*/ 231771 w 1442437"/>
              <a:gd name="connsiteY35" fmla="*/ 4001 h 1477990"/>
              <a:gd name="connsiteX36" fmla="*/ 364603 w 1442437"/>
              <a:gd name="connsiteY36" fmla="*/ 11882 h 1477990"/>
              <a:gd name="connsiteX37" fmla="*/ 768234 w 1442437"/>
              <a:gd name="connsiteY37" fmla="*/ 2061 h 1477990"/>
              <a:gd name="connsiteX38" fmla="*/ 866623 w 1442437"/>
              <a:gd name="connsiteY38" fmla="*/ 571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42437" h="1477990">
                <a:moveTo>
                  <a:pt x="866623" y="571"/>
                </a:moveTo>
                <a:cubicBezTo>
                  <a:pt x="899406" y="1673"/>
                  <a:pt x="932137" y="4374"/>
                  <a:pt x="964707" y="8669"/>
                </a:cubicBezTo>
                <a:cubicBezTo>
                  <a:pt x="1013530" y="15823"/>
                  <a:pt x="1062767" y="11397"/>
                  <a:pt x="1111826" y="8366"/>
                </a:cubicBezTo>
                <a:cubicBezTo>
                  <a:pt x="1171217" y="4668"/>
                  <a:pt x="1230548" y="2667"/>
                  <a:pt x="1290056" y="8730"/>
                </a:cubicBezTo>
                <a:cubicBezTo>
                  <a:pt x="1332385" y="13094"/>
                  <a:pt x="1374950" y="9033"/>
                  <a:pt x="1417398" y="6608"/>
                </a:cubicBezTo>
                <a:lnTo>
                  <a:pt x="1442437" y="5718"/>
                </a:lnTo>
                <a:lnTo>
                  <a:pt x="1442437" y="1476401"/>
                </a:lnTo>
                <a:lnTo>
                  <a:pt x="1386857" y="1477990"/>
                </a:lnTo>
                <a:lnTo>
                  <a:pt x="1169378" y="1477990"/>
                </a:lnTo>
                <a:lnTo>
                  <a:pt x="1019262" y="1464424"/>
                </a:lnTo>
                <a:cubicBezTo>
                  <a:pt x="966129" y="1463273"/>
                  <a:pt x="912949" y="1465762"/>
                  <a:pt x="859951" y="1471898"/>
                </a:cubicBezTo>
                <a:lnTo>
                  <a:pt x="745859" y="1477990"/>
                </a:lnTo>
                <a:lnTo>
                  <a:pt x="591014" y="1477990"/>
                </a:lnTo>
                <a:lnTo>
                  <a:pt x="500701" y="1474455"/>
                </a:lnTo>
                <a:cubicBezTo>
                  <a:pt x="412072" y="1467172"/>
                  <a:pt x="323262" y="1461748"/>
                  <a:pt x="234329" y="1468257"/>
                </a:cubicBezTo>
                <a:cubicBezTo>
                  <a:pt x="217302" y="1469536"/>
                  <a:pt x="200487" y="1472964"/>
                  <a:pt x="183687" y="1476228"/>
                </a:cubicBezTo>
                <a:lnTo>
                  <a:pt x="170933" y="1477990"/>
                </a:lnTo>
                <a:lnTo>
                  <a:pt x="13439" y="1477990"/>
                </a:lnTo>
                <a:lnTo>
                  <a:pt x="15316" y="1462749"/>
                </a:lnTo>
                <a:cubicBezTo>
                  <a:pt x="16577" y="1445267"/>
                  <a:pt x="16193" y="1427772"/>
                  <a:pt x="11892" y="1410409"/>
                </a:cubicBezTo>
                <a:cubicBezTo>
                  <a:pt x="-1808" y="1355230"/>
                  <a:pt x="932" y="1300104"/>
                  <a:pt x="6412" y="1244508"/>
                </a:cubicBezTo>
                <a:cubicBezTo>
                  <a:pt x="10522" y="1203137"/>
                  <a:pt x="15070" y="1161296"/>
                  <a:pt x="6850" y="1119455"/>
                </a:cubicBezTo>
                <a:cubicBezTo>
                  <a:pt x="3316" y="1100041"/>
                  <a:pt x="3316" y="1080187"/>
                  <a:pt x="6850" y="1060773"/>
                </a:cubicBezTo>
                <a:cubicBezTo>
                  <a:pt x="11124" y="1034622"/>
                  <a:pt x="15179" y="1008733"/>
                  <a:pt x="9699" y="982321"/>
                </a:cubicBezTo>
                <a:cubicBezTo>
                  <a:pt x="7289" y="970815"/>
                  <a:pt x="5481" y="959204"/>
                  <a:pt x="4220" y="947592"/>
                </a:cubicBezTo>
                <a:cubicBezTo>
                  <a:pt x="1710" y="917948"/>
                  <a:pt x="2609" y="888136"/>
                  <a:pt x="6904" y="858680"/>
                </a:cubicBezTo>
                <a:cubicBezTo>
                  <a:pt x="11015" y="824475"/>
                  <a:pt x="4329" y="790061"/>
                  <a:pt x="9809" y="755960"/>
                </a:cubicBezTo>
                <a:cubicBezTo>
                  <a:pt x="13700" y="728497"/>
                  <a:pt x="13848" y="700667"/>
                  <a:pt x="10248" y="673166"/>
                </a:cubicBezTo>
                <a:cubicBezTo>
                  <a:pt x="3770" y="621179"/>
                  <a:pt x="4175" y="568621"/>
                  <a:pt x="11453" y="516733"/>
                </a:cubicBezTo>
                <a:cubicBezTo>
                  <a:pt x="15947" y="486450"/>
                  <a:pt x="18522" y="455279"/>
                  <a:pt x="10466" y="425571"/>
                </a:cubicBezTo>
                <a:cubicBezTo>
                  <a:pt x="-8494" y="355749"/>
                  <a:pt x="2576" y="285822"/>
                  <a:pt x="10466" y="216366"/>
                </a:cubicBezTo>
                <a:cubicBezTo>
                  <a:pt x="15262" y="179065"/>
                  <a:pt x="15371" y="141350"/>
                  <a:pt x="10796" y="104023"/>
                </a:cubicBezTo>
                <a:cubicBezTo>
                  <a:pt x="6735" y="76457"/>
                  <a:pt x="4313" y="48717"/>
                  <a:pt x="3535" y="20936"/>
                </a:cubicBezTo>
                <a:lnTo>
                  <a:pt x="3925" y="8444"/>
                </a:lnTo>
                <a:lnTo>
                  <a:pt x="72292" y="7146"/>
                </a:lnTo>
                <a:cubicBezTo>
                  <a:pt x="125550" y="5562"/>
                  <a:pt x="178728" y="3395"/>
                  <a:pt x="231771" y="4001"/>
                </a:cubicBezTo>
                <a:cubicBezTo>
                  <a:pt x="276049" y="4486"/>
                  <a:pt x="320208" y="13579"/>
                  <a:pt x="364603" y="11882"/>
                </a:cubicBezTo>
                <a:cubicBezTo>
                  <a:pt x="499147" y="6911"/>
                  <a:pt x="633750" y="8548"/>
                  <a:pt x="768234" y="2061"/>
                </a:cubicBezTo>
                <a:cubicBezTo>
                  <a:pt x="801008" y="-37"/>
                  <a:pt x="833841" y="-532"/>
                  <a:pt x="866623" y="57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B03F1E7-A2BE-4059-85FC-6546945FA3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70488" y="3064916"/>
            <a:ext cx="1455507" cy="1477990"/>
          </a:xfrm>
          <a:custGeom>
            <a:avLst/>
            <a:gdLst>
              <a:gd name="connsiteX0" fmla="*/ 100458 w 1455507"/>
              <a:gd name="connsiteY0" fmla="*/ 0 h 1477990"/>
              <a:gd name="connsiteX1" fmla="*/ 258284 w 1455507"/>
              <a:gd name="connsiteY1" fmla="*/ 0 h 1477990"/>
              <a:gd name="connsiteX2" fmla="*/ 290610 w 1455507"/>
              <a:gd name="connsiteY2" fmla="*/ 2318 h 1477990"/>
              <a:gd name="connsiteX3" fmla="*/ 357070 w 1455507"/>
              <a:gd name="connsiteY3" fmla="*/ 5440 h 1477990"/>
              <a:gd name="connsiteX4" fmla="*/ 558908 w 1455507"/>
              <a:gd name="connsiteY4" fmla="*/ 1098 h 1477990"/>
              <a:gd name="connsiteX5" fmla="*/ 599348 w 1455507"/>
              <a:gd name="connsiteY5" fmla="*/ 0 h 1477990"/>
              <a:gd name="connsiteX6" fmla="*/ 930201 w 1455507"/>
              <a:gd name="connsiteY6" fmla="*/ 0 h 1477990"/>
              <a:gd name="connsiteX7" fmla="*/ 957174 w 1455507"/>
              <a:gd name="connsiteY7" fmla="*/ 2227 h 1477990"/>
              <a:gd name="connsiteX8" fmla="*/ 1104293 w 1455507"/>
              <a:gd name="connsiteY8" fmla="*/ 1924 h 1477990"/>
              <a:gd name="connsiteX9" fmla="*/ 1153561 w 1455507"/>
              <a:gd name="connsiteY9" fmla="*/ 0 h 1477990"/>
              <a:gd name="connsiteX10" fmla="*/ 1229432 w 1455507"/>
              <a:gd name="connsiteY10" fmla="*/ 0 h 1477990"/>
              <a:gd name="connsiteX11" fmla="*/ 1282523 w 1455507"/>
              <a:gd name="connsiteY11" fmla="*/ 2288 h 1477990"/>
              <a:gd name="connsiteX12" fmla="*/ 1409865 w 1455507"/>
              <a:gd name="connsiteY12" fmla="*/ 166 h 1477990"/>
              <a:gd name="connsiteX13" fmla="*/ 1414535 w 1455507"/>
              <a:gd name="connsiteY13" fmla="*/ 0 h 1477990"/>
              <a:gd name="connsiteX14" fmla="*/ 1446877 w 1455507"/>
              <a:gd name="connsiteY14" fmla="*/ 0 h 1477990"/>
              <a:gd name="connsiteX15" fmla="*/ 1441986 w 1455507"/>
              <a:gd name="connsiteY15" fmla="*/ 87863 h 1477990"/>
              <a:gd name="connsiteX16" fmla="*/ 1446522 w 1455507"/>
              <a:gd name="connsiteY16" fmla="*/ 192281 h 1477990"/>
              <a:gd name="connsiteX17" fmla="*/ 1449083 w 1455507"/>
              <a:gd name="connsiteY17" fmla="*/ 384757 h 1477990"/>
              <a:gd name="connsiteX18" fmla="*/ 1445075 w 1455507"/>
              <a:gd name="connsiteY18" fmla="*/ 558660 h 1477990"/>
              <a:gd name="connsiteX19" fmla="*/ 1453480 w 1455507"/>
              <a:gd name="connsiteY19" fmla="*/ 618392 h 1477990"/>
              <a:gd name="connsiteX20" fmla="*/ 1443851 w 1455507"/>
              <a:gd name="connsiteY20" fmla="*/ 900580 h 1477990"/>
              <a:gd name="connsiteX21" fmla="*/ 1445131 w 1455507"/>
              <a:gd name="connsiteY21" fmla="*/ 1003252 h 1477990"/>
              <a:gd name="connsiteX22" fmla="*/ 1448470 w 1455507"/>
              <a:gd name="connsiteY22" fmla="*/ 1090546 h 1477990"/>
              <a:gd name="connsiteX23" fmla="*/ 1446188 w 1455507"/>
              <a:gd name="connsiteY23" fmla="*/ 1168120 h 1477990"/>
              <a:gd name="connsiteX24" fmla="*/ 1454190 w 1455507"/>
              <a:gd name="connsiteY24" fmla="*/ 1273576 h 1477990"/>
              <a:gd name="connsiteX25" fmla="*/ 1455507 w 1455507"/>
              <a:gd name="connsiteY25" fmla="*/ 1324327 h 1477990"/>
              <a:gd name="connsiteX26" fmla="*/ 1455507 w 1455507"/>
              <a:gd name="connsiteY26" fmla="*/ 1427362 h 1477990"/>
              <a:gd name="connsiteX27" fmla="*/ 1451365 w 1455507"/>
              <a:gd name="connsiteY27" fmla="*/ 1465458 h 1477990"/>
              <a:gd name="connsiteX28" fmla="*/ 1450774 w 1455507"/>
              <a:gd name="connsiteY28" fmla="*/ 1469667 h 1477990"/>
              <a:gd name="connsiteX29" fmla="*/ 1448719 w 1455507"/>
              <a:gd name="connsiteY29" fmla="*/ 1469564 h 1477990"/>
              <a:gd name="connsiteX30" fmla="*/ 1351167 w 1455507"/>
              <a:gd name="connsiteY30" fmla="*/ 1472353 h 1477990"/>
              <a:gd name="connsiteX31" fmla="*/ 1170753 w 1455507"/>
              <a:gd name="connsiteY31" fmla="*/ 1472353 h 1477990"/>
              <a:gd name="connsiteX32" fmla="*/ 852418 w 1455507"/>
              <a:gd name="connsiteY32" fmla="*/ 1465456 h 1477990"/>
              <a:gd name="connsiteX33" fmla="*/ 493168 w 1455507"/>
              <a:gd name="connsiteY33" fmla="*/ 1468013 h 1477990"/>
              <a:gd name="connsiteX34" fmla="*/ 226796 w 1455507"/>
              <a:gd name="connsiteY34" fmla="*/ 1461815 h 1477990"/>
              <a:gd name="connsiteX35" fmla="*/ 125602 w 1455507"/>
              <a:gd name="connsiteY35" fmla="*/ 1476769 h 1477990"/>
              <a:gd name="connsiteX36" fmla="*/ 5112 w 1455507"/>
              <a:gd name="connsiteY36" fmla="*/ 1477990 h 1477990"/>
              <a:gd name="connsiteX37" fmla="*/ 7783 w 1455507"/>
              <a:gd name="connsiteY37" fmla="*/ 1456307 h 1477990"/>
              <a:gd name="connsiteX38" fmla="*/ 4359 w 1455507"/>
              <a:gd name="connsiteY38" fmla="*/ 1403967 h 1477990"/>
              <a:gd name="connsiteX39" fmla="*/ 295 w 1455507"/>
              <a:gd name="connsiteY39" fmla="*/ 1370091 h 1477990"/>
              <a:gd name="connsiteX40" fmla="*/ 295 w 1455507"/>
              <a:gd name="connsiteY40" fmla="*/ 1219835 h 1477990"/>
              <a:gd name="connsiteX41" fmla="*/ 3722 w 1455507"/>
              <a:gd name="connsiteY41" fmla="*/ 1175716 h 1477990"/>
              <a:gd name="connsiteX42" fmla="*/ 295 w 1455507"/>
              <a:gd name="connsiteY42" fmla="*/ 1126935 h 1477990"/>
              <a:gd name="connsiteX43" fmla="*/ 295 w 1455507"/>
              <a:gd name="connsiteY43" fmla="*/ 1046801 h 1477990"/>
              <a:gd name="connsiteX44" fmla="*/ 4400 w 1455507"/>
              <a:gd name="connsiteY44" fmla="*/ 1015203 h 1477990"/>
              <a:gd name="connsiteX45" fmla="*/ 2166 w 1455507"/>
              <a:gd name="connsiteY45" fmla="*/ 975879 h 1477990"/>
              <a:gd name="connsiteX46" fmla="*/ 295 w 1455507"/>
              <a:gd name="connsiteY46" fmla="*/ 964020 h 1477990"/>
              <a:gd name="connsiteX47" fmla="*/ 295 w 1455507"/>
              <a:gd name="connsiteY47" fmla="*/ 801667 h 1477990"/>
              <a:gd name="connsiteX48" fmla="*/ 310 w 1455507"/>
              <a:gd name="connsiteY48" fmla="*/ 800839 h 1477990"/>
              <a:gd name="connsiteX49" fmla="*/ 2276 w 1455507"/>
              <a:gd name="connsiteY49" fmla="*/ 749518 h 1477990"/>
              <a:gd name="connsiteX50" fmla="*/ 2715 w 1455507"/>
              <a:gd name="connsiteY50" fmla="*/ 666724 h 1477990"/>
              <a:gd name="connsiteX51" fmla="*/ 295 w 1455507"/>
              <a:gd name="connsiteY51" fmla="*/ 625158 h 1477990"/>
              <a:gd name="connsiteX52" fmla="*/ 295 w 1455507"/>
              <a:gd name="connsiteY52" fmla="*/ 559484 h 1477990"/>
              <a:gd name="connsiteX53" fmla="*/ 3920 w 1455507"/>
              <a:gd name="connsiteY53" fmla="*/ 510291 h 1477990"/>
              <a:gd name="connsiteX54" fmla="*/ 2933 w 1455507"/>
              <a:gd name="connsiteY54" fmla="*/ 419129 h 1477990"/>
              <a:gd name="connsiteX55" fmla="*/ 295 w 1455507"/>
              <a:gd name="connsiteY55" fmla="*/ 403959 h 1477990"/>
              <a:gd name="connsiteX56" fmla="*/ 295 w 1455507"/>
              <a:gd name="connsiteY56" fmla="*/ 237294 h 1477990"/>
              <a:gd name="connsiteX57" fmla="*/ 2933 w 1455507"/>
              <a:gd name="connsiteY57" fmla="*/ 209924 h 1477990"/>
              <a:gd name="connsiteX58" fmla="*/ 3263 w 1455507"/>
              <a:gd name="connsiteY58" fmla="*/ 97581 h 1477990"/>
              <a:gd name="connsiteX59" fmla="*/ 295 w 1455507"/>
              <a:gd name="connsiteY59" fmla="*/ 63619 h 1477990"/>
              <a:gd name="connsiteX60" fmla="*/ 295 w 1455507"/>
              <a:gd name="connsiteY60" fmla="*/ 1928 h 1477990"/>
              <a:gd name="connsiteX61" fmla="*/ 64759 w 1455507"/>
              <a:gd name="connsiteY61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455507" h="1477990">
                <a:moveTo>
                  <a:pt x="100458" y="0"/>
                </a:moveTo>
                <a:lnTo>
                  <a:pt x="258284" y="0"/>
                </a:lnTo>
                <a:lnTo>
                  <a:pt x="290610" y="2318"/>
                </a:lnTo>
                <a:cubicBezTo>
                  <a:pt x="312734" y="4440"/>
                  <a:pt x="334873" y="6289"/>
                  <a:pt x="357070" y="5440"/>
                </a:cubicBezTo>
                <a:cubicBezTo>
                  <a:pt x="424342" y="2955"/>
                  <a:pt x="491629" y="2121"/>
                  <a:pt x="558908" y="1098"/>
                </a:cubicBezTo>
                <a:lnTo>
                  <a:pt x="599348" y="0"/>
                </a:lnTo>
                <a:lnTo>
                  <a:pt x="930201" y="0"/>
                </a:lnTo>
                <a:lnTo>
                  <a:pt x="957174" y="2227"/>
                </a:lnTo>
                <a:cubicBezTo>
                  <a:pt x="1005997" y="9381"/>
                  <a:pt x="1055234" y="4955"/>
                  <a:pt x="1104293" y="1924"/>
                </a:cubicBezTo>
                <a:lnTo>
                  <a:pt x="1153561" y="0"/>
                </a:lnTo>
                <a:lnTo>
                  <a:pt x="1229432" y="0"/>
                </a:lnTo>
                <a:lnTo>
                  <a:pt x="1282523" y="2288"/>
                </a:lnTo>
                <a:cubicBezTo>
                  <a:pt x="1324852" y="6652"/>
                  <a:pt x="1367417" y="2591"/>
                  <a:pt x="1409865" y="166"/>
                </a:cubicBezTo>
                <a:lnTo>
                  <a:pt x="1414535" y="0"/>
                </a:lnTo>
                <a:lnTo>
                  <a:pt x="1446877" y="0"/>
                </a:lnTo>
                <a:lnTo>
                  <a:pt x="1441986" y="87863"/>
                </a:lnTo>
                <a:cubicBezTo>
                  <a:pt x="1441527" y="122692"/>
                  <a:pt x="1442793" y="157509"/>
                  <a:pt x="1446522" y="192281"/>
                </a:cubicBezTo>
                <a:cubicBezTo>
                  <a:pt x="1452467" y="256325"/>
                  <a:pt x="1453324" y="320620"/>
                  <a:pt x="1449083" y="384757"/>
                </a:cubicBezTo>
                <a:cubicBezTo>
                  <a:pt x="1446133" y="442709"/>
                  <a:pt x="1438896" y="500570"/>
                  <a:pt x="1445075" y="558660"/>
                </a:cubicBezTo>
                <a:cubicBezTo>
                  <a:pt x="1447190" y="578647"/>
                  <a:pt x="1452311" y="598268"/>
                  <a:pt x="1453480" y="618392"/>
                </a:cubicBezTo>
                <a:cubicBezTo>
                  <a:pt x="1459046" y="712668"/>
                  <a:pt x="1450697" y="806624"/>
                  <a:pt x="1443851" y="900580"/>
                </a:cubicBezTo>
                <a:cubicBezTo>
                  <a:pt x="1441346" y="934804"/>
                  <a:pt x="1438284" y="969028"/>
                  <a:pt x="1445131" y="1003252"/>
                </a:cubicBezTo>
                <a:cubicBezTo>
                  <a:pt x="1450558" y="1032132"/>
                  <a:pt x="1451677" y="1061447"/>
                  <a:pt x="1448470" y="1090546"/>
                </a:cubicBezTo>
                <a:cubicBezTo>
                  <a:pt x="1445264" y="1116318"/>
                  <a:pt x="1444502" y="1142251"/>
                  <a:pt x="1446188" y="1168120"/>
                </a:cubicBezTo>
                <a:cubicBezTo>
                  <a:pt x="1449667" y="1203257"/>
                  <a:pt x="1452367" y="1238405"/>
                  <a:pt x="1454190" y="1273576"/>
                </a:cubicBezTo>
                <a:lnTo>
                  <a:pt x="1455507" y="1324327"/>
                </a:lnTo>
                <a:lnTo>
                  <a:pt x="1455507" y="1427362"/>
                </a:lnTo>
                <a:lnTo>
                  <a:pt x="1451365" y="1465458"/>
                </a:lnTo>
                <a:lnTo>
                  <a:pt x="1450774" y="1469667"/>
                </a:lnTo>
                <a:lnTo>
                  <a:pt x="1448719" y="1469564"/>
                </a:lnTo>
                <a:cubicBezTo>
                  <a:pt x="1416243" y="1471268"/>
                  <a:pt x="1383704" y="1471810"/>
                  <a:pt x="1351167" y="1472353"/>
                </a:cubicBezTo>
                <a:cubicBezTo>
                  <a:pt x="1291009" y="1473360"/>
                  <a:pt x="1230608" y="1482658"/>
                  <a:pt x="1170753" y="1472353"/>
                </a:cubicBezTo>
                <a:cubicBezTo>
                  <a:pt x="1065139" y="1455500"/>
                  <a:pt x="958414" y="1453183"/>
                  <a:pt x="852418" y="1465456"/>
                </a:cubicBezTo>
                <a:cubicBezTo>
                  <a:pt x="732873" y="1477389"/>
                  <a:pt x="612811" y="1478242"/>
                  <a:pt x="493168" y="1468013"/>
                </a:cubicBezTo>
                <a:cubicBezTo>
                  <a:pt x="404539" y="1460730"/>
                  <a:pt x="315729" y="1455306"/>
                  <a:pt x="226796" y="1461815"/>
                </a:cubicBezTo>
                <a:cubicBezTo>
                  <a:pt x="192742" y="1464372"/>
                  <a:pt x="159536" y="1475530"/>
                  <a:pt x="125602" y="1476769"/>
                </a:cubicBezTo>
                <a:lnTo>
                  <a:pt x="5112" y="1477990"/>
                </a:lnTo>
                <a:lnTo>
                  <a:pt x="7783" y="1456307"/>
                </a:lnTo>
                <a:cubicBezTo>
                  <a:pt x="9044" y="1438825"/>
                  <a:pt x="8660" y="1421330"/>
                  <a:pt x="4359" y="1403967"/>
                </a:cubicBezTo>
                <a:lnTo>
                  <a:pt x="295" y="1370091"/>
                </a:lnTo>
                <a:lnTo>
                  <a:pt x="295" y="1219835"/>
                </a:lnTo>
                <a:lnTo>
                  <a:pt x="3722" y="1175716"/>
                </a:lnTo>
                <a:lnTo>
                  <a:pt x="295" y="1126935"/>
                </a:lnTo>
                <a:lnTo>
                  <a:pt x="295" y="1046801"/>
                </a:lnTo>
                <a:lnTo>
                  <a:pt x="4400" y="1015203"/>
                </a:lnTo>
                <a:cubicBezTo>
                  <a:pt x="5263" y="1002160"/>
                  <a:pt x="4906" y="989085"/>
                  <a:pt x="2166" y="975879"/>
                </a:cubicBezTo>
                <a:lnTo>
                  <a:pt x="295" y="964020"/>
                </a:lnTo>
                <a:lnTo>
                  <a:pt x="295" y="801667"/>
                </a:lnTo>
                <a:lnTo>
                  <a:pt x="310" y="800839"/>
                </a:lnTo>
                <a:cubicBezTo>
                  <a:pt x="-163" y="783697"/>
                  <a:pt x="-464" y="766569"/>
                  <a:pt x="2276" y="749518"/>
                </a:cubicBezTo>
                <a:cubicBezTo>
                  <a:pt x="6167" y="722055"/>
                  <a:pt x="6315" y="694225"/>
                  <a:pt x="2715" y="666724"/>
                </a:cubicBezTo>
                <a:lnTo>
                  <a:pt x="295" y="625158"/>
                </a:lnTo>
                <a:lnTo>
                  <a:pt x="295" y="559484"/>
                </a:lnTo>
                <a:lnTo>
                  <a:pt x="3920" y="510291"/>
                </a:lnTo>
                <a:cubicBezTo>
                  <a:pt x="8414" y="480008"/>
                  <a:pt x="10989" y="448837"/>
                  <a:pt x="2933" y="419129"/>
                </a:cubicBezTo>
                <a:lnTo>
                  <a:pt x="295" y="403959"/>
                </a:lnTo>
                <a:lnTo>
                  <a:pt x="295" y="237294"/>
                </a:lnTo>
                <a:lnTo>
                  <a:pt x="2933" y="209924"/>
                </a:lnTo>
                <a:cubicBezTo>
                  <a:pt x="7729" y="172623"/>
                  <a:pt x="7838" y="134908"/>
                  <a:pt x="3263" y="97581"/>
                </a:cubicBezTo>
                <a:lnTo>
                  <a:pt x="295" y="63619"/>
                </a:lnTo>
                <a:lnTo>
                  <a:pt x="295" y="1928"/>
                </a:lnTo>
                <a:lnTo>
                  <a:pt x="64759" y="7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62C212D-2434-4610-A983-7FC587B517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09627" y="3064916"/>
            <a:ext cx="1447216" cy="1477990"/>
          </a:xfrm>
          <a:custGeom>
            <a:avLst/>
            <a:gdLst>
              <a:gd name="connsiteX0" fmla="*/ 107991 w 1447216"/>
              <a:gd name="connsiteY0" fmla="*/ 0 h 1477990"/>
              <a:gd name="connsiteX1" fmla="*/ 265817 w 1447216"/>
              <a:gd name="connsiteY1" fmla="*/ 0 h 1477990"/>
              <a:gd name="connsiteX2" fmla="*/ 298143 w 1447216"/>
              <a:gd name="connsiteY2" fmla="*/ 2318 h 1477990"/>
              <a:gd name="connsiteX3" fmla="*/ 364603 w 1447216"/>
              <a:gd name="connsiteY3" fmla="*/ 5440 h 1477990"/>
              <a:gd name="connsiteX4" fmla="*/ 566441 w 1447216"/>
              <a:gd name="connsiteY4" fmla="*/ 1098 h 1477990"/>
              <a:gd name="connsiteX5" fmla="*/ 606880 w 1447216"/>
              <a:gd name="connsiteY5" fmla="*/ 0 h 1477990"/>
              <a:gd name="connsiteX6" fmla="*/ 937733 w 1447216"/>
              <a:gd name="connsiteY6" fmla="*/ 0 h 1477990"/>
              <a:gd name="connsiteX7" fmla="*/ 964707 w 1447216"/>
              <a:gd name="connsiteY7" fmla="*/ 2227 h 1477990"/>
              <a:gd name="connsiteX8" fmla="*/ 1111826 w 1447216"/>
              <a:gd name="connsiteY8" fmla="*/ 1924 h 1477990"/>
              <a:gd name="connsiteX9" fmla="*/ 1161094 w 1447216"/>
              <a:gd name="connsiteY9" fmla="*/ 0 h 1477990"/>
              <a:gd name="connsiteX10" fmla="*/ 1236965 w 1447216"/>
              <a:gd name="connsiteY10" fmla="*/ 0 h 1477990"/>
              <a:gd name="connsiteX11" fmla="*/ 1290056 w 1447216"/>
              <a:gd name="connsiteY11" fmla="*/ 2288 h 1477990"/>
              <a:gd name="connsiteX12" fmla="*/ 1417398 w 1447216"/>
              <a:gd name="connsiteY12" fmla="*/ 166 h 1477990"/>
              <a:gd name="connsiteX13" fmla="*/ 1422068 w 1447216"/>
              <a:gd name="connsiteY13" fmla="*/ 0 h 1477990"/>
              <a:gd name="connsiteX14" fmla="*/ 1447216 w 1447216"/>
              <a:gd name="connsiteY14" fmla="*/ 0 h 1477990"/>
              <a:gd name="connsiteX15" fmla="*/ 1447216 w 1447216"/>
              <a:gd name="connsiteY15" fmla="*/ 1469823 h 1477990"/>
              <a:gd name="connsiteX16" fmla="*/ 1358700 w 1447216"/>
              <a:gd name="connsiteY16" fmla="*/ 1472353 h 1477990"/>
              <a:gd name="connsiteX17" fmla="*/ 1178286 w 1447216"/>
              <a:gd name="connsiteY17" fmla="*/ 1472353 h 1477990"/>
              <a:gd name="connsiteX18" fmla="*/ 859951 w 1447216"/>
              <a:gd name="connsiteY18" fmla="*/ 1465456 h 1477990"/>
              <a:gd name="connsiteX19" fmla="*/ 500701 w 1447216"/>
              <a:gd name="connsiteY19" fmla="*/ 1468013 h 1477990"/>
              <a:gd name="connsiteX20" fmla="*/ 234329 w 1447216"/>
              <a:gd name="connsiteY20" fmla="*/ 1461815 h 1477990"/>
              <a:gd name="connsiteX21" fmla="*/ 133135 w 1447216"/>
              <a:gd name="connsiteY21" fmla="*/ 1476769 h 1477990"/>
              <a:gd name="connsiteX22" fmla="*/ 12645 w 1447216"/>
              <a:gd name="connsiteY22" fmla="*/ 1477990 h 1477990"/>
              <a:gd name="connsiteX23" fmla="*/ 15316 w 1447216"/>
              <a:gd name="connsiteY23" fmla="*/ 1456307 h 1477990"/>
              <a:gd name="connsiteX24" fmla="*/ 11892 w 1447216"/>
              <a:gd name="connsiteY24" fmla="*/ 1403967 h 1477990"/>
              <a:gd name="connsiteX25" fmla="*/ 6412 w 1447216"/>
              <a:gd name="connsiteY25" fmla="*/ 1238066 h 1477990"/>
              <a:gd name="connsiteX26" fmla="*/ 6850 w 1447216"/>
              <a:gd name="connsiteY26" fmla="*/ 1113013 h 1477990"/>
              <a:gd name="connsiteX27" fmla="*/ 6850 w 1447216"/>
              <a:gd name="connsiteY27" fmla="*/ 1054331 h 1477990"/>
              <a:gd name="connsiteX28" fmla="*/ 9699 w 1447216"/>
              <a:gd name="connsiteY28" fmla="*/ 975879 h 1477990"/>
              <a:gd name="connsiteX29" fmla="*/ 4220 w 1447216"/>
              <a:gd name="connsiteY29" fmla="*/ 941150 h 1477990"/>
              <a:gd name="connsiteX30" fmla="*/ 6904 w 1447216"/>
              <a:gd name="connsiteY30" fmla="*/ 852238 h 1477990"/>
              <a:gd name="connsiteX31" fmla="*/ 9809 w 1447216"/>
              <a:gd name="connsiteY31" fmla="*/ 749518 h 1477990"/>
              <a:gd name="connsiteX32" fmla="*/ 10248 w 1447216"/>
              <a:gd name="connsiteY32" fmla="*/ 666724 h 1477990"/>
              <a:gd name="connsiteX33" fmla="*/ 11453 w 1447216"/>
              <a:gd name="connsiteY33" fmla="*/ 510291 h 1477990"/>
              <a:gd name="connsiteX34" fmla="*/ 10466 w 1447216"/>
              <a:gd name="connsiteY34" fmla="*/ 419129 h 1477990"/>
              <a:gd name="connsiteX35" fmla="*/ 10466 w 1447216"/>
              <a:gd name="connsiteY35" fmla="*/ 209924 h 1477990"/>
              <a:gd name="connsiteX36" fmla="*/ 10796 w 1447216"/>
              <a:gd name="connsiteY36" fmla="*/ 97581 h 1477990"/>
              <a:gd name="connsiteX37" fmla="*/ 3535 w 1447216"/>
              <a:gd name="connsiteY37" fmla="*/ 14494 h 1477990"/>
              <a:gd name="connsiteX38" fmla="*/ 3925 w 1447216"/>
              <a:gd name="connsiteY38" fmla="*/ 2002 h 1477990"/>
              <a:gd name="connsiteX39" fmla="*/ 72292 w 1447216"/>
              <a:gd name="connsiteY39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47216" h="1477990">
                <a:moveTo>
                  <a:pt x="107991" y="0"/>
                </a:moveTo>
                <a:lnTo>
                  <a:pt x="265817" y="0"/>
                </a:lnTo>
                <a:lnTo>
                  <a:pt x="298143" y="2318"/>
                </a:lnTo>
                <a:cubicBezTo>
                  <a:pt x="320267" y="4440"/>
                  <a:pt x="342406" y="6289"/>
                  <a:pt x="364603" y="5440"/>
                </a:cubicBezTo>
                <a:cubicBezTo>
                  <a:pt x="431875" y="2955"/>
                  <a:pt x="499162" y="2121"/>
                  <a:pt x="566441" y="1098"/>
                </a:cubicBezTo>
                <a:lnTo>
                  <a:pt x="606880" y="0"/>
                </a:lnTo>
                <a:lnTo>
                  <a:pt x="937733" y="0"/>
                </a:lnTo>
                <a:lnTo>
                  <a:pt x="964707" y="2227"/>
                </a:lnTo>
                <a:cubicBezTo>
                  <a:pt x="1013530" y="9381"/>
                  <a:pt x="1062767" y="4955"/>
                  <a:pt x="1111826" y="1924"/>
                </a:cubicBezTo>
                <a:lnTo>
                  <a:pt x="1161094" y="0"/>
                </a:lnTo>
                <a:lnTo>
                  <a:pt x="1236965" y="0"/>
                </a:lnTo>
                <a:lnTo>
                  <a:pt x="1290056" y="2288"/>
                </a:lnTo>
                <a:cubicBezTo>
                  <a:pt x="1332385" y="6652"/>
                  <a:pt x="1374950" y="2591"/>
                  <a:pt x="1417398" y="166"/>
                </a:cubicBezTo>
                <a:lnTo>
                  <a:pt x="1422068" y="0"/>
                </a:lnTo>
                <a:lnTo>
                  <a:pt x="1447216" y="0"/>
                </a:lnTo>
                <a:lnTo>
                  <a:pt x="1447216" y="1469823"/>
                </a:lnTo>
                <a:lnTo>
                  <a:pt x="1358700" y="1472353"/>
                </a:lnTo>
                <a:cubicBezTo>
                  <a:pt x="1298542" y="1473360"/>
                  <a:pt x="1238141" y="1482658"/>
                  <a:pt x="1178286" y="1472353"/>
                </a:cubicBezTo>
                <a:cubicBezTo>
                  <a:pt x="1072672" y="1455500"/>
                  <a:pt x="965947" y="1453183"/>
                  <a:pt x="859951" y="1465456"/>
                </a:cubicBezTo>
                <a:cubicBezTo>
                  <a:pt x="740406" y="1477389"/>
                  <a:pt x="620344" y="1478242"/>
                  <a:pt x="500701" y="1468013"/>
                </a:cubicBezTo>
                <a:cubicBezTo>
                  <a:pt x="412072" y="1460730"/>
                  <a:pt x="323262" y="1455306"/>
                  <a:pt x="234329" y="1461815"/>
                </a:cubicBezTo>
                <a:cubicBezTo>
                  <a:pt x="200275" y="1464372"/>
                  <a:pt x="167069" y="1475530"/>
                  <a:pt x="133135" y="1476769"/>
                </a:cubicBezTo>
                <a:lnTo>
                  <a:pt x="12645" y="1477990"/>
                </a:lnTo>
                <a:lnTo>
                  <a:pt x="15316" y="1456307"/>
                </a:lnTo>
                <a:cubicBezTo>
                  <a:pt x="16577" y="1438825"/>
                  <a:pt x="16193" y="1421330"/>
                  <a:pt x="11892" y="1403967"/>
                </a:cubicBezTo>
                <a:cubicBezTo>
                  <a:pt x="-1808" y="1348788"/>
                  <a:pt x="932" y="1293662"/>
                  <a:pt x="6412" y="1238066"/>
                </a:cubicBezTo>
                <a:cubicBezTo>
                  <a:pt x="10522" y="1196695"/>
                  <a:pt x="15070" y="1154854"/>
                  <a:pt x="6850" y="1113013"/>
                </a:cubicBezTo>
                <a:cubicBezTo>
                  <a:pt x="3316" y="1093599"/>
                  <a:pt x="3316" y="1073745"/>
                  <a:pt x="6850" y="1054331"/>
                </a:cubicBezTo>
                <a:cubicBezTo>
                  <a:pt x="11124" y="1028180"/>
                  <a:pt x="15179" y="1002291"/>
                  <a:pt x="9699" y="975879"/>
                </a:cubicBezTo>
                <a:cubicBezTo>
                  <a:pt x="7289" y="964373"/>
                  <a:pt x="5481" y="952762"/>
                  <a:pt x="4220" y="941150"/>
                </a:cubicBezTo>
                <a:cubicBezTo>
                  <a:pt x="1710" y="911506"/>
                  <a:pt x="2609" y="881694"/>
                  <a:pt x="6904" y="852238"/>
                </a:cubicBezTo>
                <a:cubicBezTo>
                  <a:pt x="11015" y="818033"/>
                  <a:pt x="4329" y="783619"/>
                  <a:pt x="9809" y="749518"/>
                </a:cubicBezTo>
                <a:cubicBezTo>
                  <a:pt x="13700" y="722055"/>
                  <a:pt x="13848" y="694225"/>
                  <a:pt x="10248" y="666724"/>
                </a:cubicBezTo>
                <a:cubicBezTo>
                  <a:pt x="3770" y="614737"/>
                  <a:pt x="4175" y="562179"/>
                  <a:pt x="11453" y="510291"/>
                </a:cubicBezTo>
                <a:cubicBezTo>
                  <a:pt x="15947" y="480008"/>
                  <a:pt x="18522" y="448837"/>
                  <a:pt x="10466" y="419129"/>
                </a:cubicBezTo>
                <a:cubicBezTo>
                  <a:pt x="-8494" y="349307"/>
                  <a:pt x="2576" y="279380"/>
                  <a:pt x="10466" y="209924"/>
                </a:cubicBezTo>
                <a:cubicBezTo>
                  <a:pt x="15262" y="172623"/>
                  <a:pt x="15371" y="134908"/>
                  <a:pt x="10796" y="97581"/>
                </a:cubicBezTo>
                <a:cubicBezTo>
                  <a:pt x="6735" y="70015"/>
                  <a:pt x="4313" y="42275"/>
                  <a:pt x="3535" y="14494"/>
                </a:cubicBezTo>
                <a:lnTo>
                  <a:pt x="3925" y="2002"/>
                </a:lnTo>
                <a:lnTo>
                  <a:pt x="72292" y="7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959C17-53EC-4A48-8276-E73A5CF12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4" y="3058476"/>
            <a:ext cx="1463039" cy="1484431"/>
          </a:xfrm>
          <a:custGeom>
            <a:avLst/>
            <a:gdLst>
              <a:gd name="connsiteX0" fmla="*/ 866623 w 1463039"/>
              <a:gd name="connsiteY0" fmla="*/ 570 h 1484431"/>
              <a:gd name="connsiteX1" fmla="*/ 964707 w 1463039"/>
              <a:gd name="connsiteY1" fmla="*/ 8668 h 1484431"/>
              <a:gd name="connsiteX2" fmla="*/ 1111826 w 1463039"/>
              <a:gd name="connsiteY2" fmla="*/ 8365 h 1484431"/>
              <a:gd name="connsiteX3" fmla="*/ 1290056 w 1463039"/>
              <a:gd name="connsiteY3" fmla="*/ 8729 h 1484431"/>
              <a:gd name="connsiteX4" fmla="*/ 1417398 w 1463039"/>
              <a:gd name="connsiteY4" fmla="*/ 6607 h 1484431"/>
              <a:gd name="connsiteX5" fmla="*/ 1454474 w 1463039"/>
              <a:gd name="connsiteY5" fmla="*/ 5289 h 1484431"/>
              <a:gd name="connsiteX6" fmla="*/ 1449519 w 1463039"/>
              <a:gd name="connsiteY6" fmla="*/ 94304 h 1484431"/>
              <a:gd name="connsiteX7" fmla="*/ 1454055 w 1463039"/>
              <a:gd name="connsiteY7" fmla="*/ 198722 h 1484431"/>
              <a:gd name="connsiteX8" fmla="*/ 1456616 w 1463039"/>
              <a:gd name="connsiteY8" fmla="*/ 391198 h 1484431"/>
              <a:gd name="connsiteX9" fmla="*/ 1452608 w 1463039"/>
              <a:gd name="connsiteY9" fmla="*/ 565101 h 1484431"/>
              <a:gd name="connsiteX10" fmla="*/ 1461013 w 1463039"/>
              <a:gd name="connsiteY10" fmla="*/ 624833 h 1484431"/>
              <a:gd name="connsiteX11" fmla="*/ 1451384 w 1463039"/>
              <a:gd name="connsiteY11" fmla="*/ 907021 h 1484431"/>
              <a:gd name="connsiteX12" fmla="*/ 1452664 w 1463039"/>
              <a:gd name="connsiteY12" fmla="*/ 1009693 h 1484431"/>
              <a:gd name="connsiteX13" fmla="*/ 1456003 w 1463039"/>
              <a:gd name="connsiteY13" fmla="*/ 1096987 h 1484431"/>
              <a:gd name="connsiteX14" fmla="*/ 1453721 w 1463039"/>
              <a:gd name="connsiteY14" fmla="*/ 1174561 h 1484431"/>
              <a:gd name="connsiteX15" fmla="*/ 1461723 w 1463039"/>
              <a:gd name="connsiteY15" fmla="*/ 1280017 h 1484431"/>
              <a:gd name="connsiteX16" fmla="*/ 1463039 w 1463039"/>
              <a:gd name="connsiteY16" fmla="*/ 1330730 h 1484431"/>
              <a:gd name="connsiteX17" fmla="*/ 1463039 w 1463039"/>
              <a:gd name="connsiteY17" fmla="*/ 1433812 h 1484431"/>
              <a:gd name="connsiteX18" fmla="*/ 1458898 w 1463039"/>
              <a:gd name="connsiteY18" fmla="*/ 1471899 h 1484431"/>
              <a:gd name="connsiteX19" fmla="*/ 1458307 w 1463039"/>
              <a:gd name="connsiteY19" fmla="*/ 1476108 h 1484431"/>
              <a:gd name="connsiteX20" fmla="*/ 1456252 w 1463039"/>
              <a:gd name="connsiteY20" fmla="*/ 1476005 h 1484431"/>
              <a:gd name="connsiteX21" fmla="*/ 1358700 w 1463039"/>
              <a:gd name="connsiteY21" fmla="*/ 1478794 h 1484431"/>
              <a:gd name="connsiteX22" fmla="*/ 1178286 w 1463039"/>
              <a:gd name="connsiteY22" fmla="*/ 1478794 h 1484431"/>
              <a:gd name="connsiteX23" fmla="*/ 859951 w 1463039"/>
              <a:gd name="connsiteY23" fmla="*/ 1471897 h 1484431"/>
              <a:gd name="connsiteX24" fmla="*/ 500701 w 1463039"/>
              <a:gd name="connsiteY24" fmla="*/ 1474454 h 1484431"/>
              <a:gd name="connsiteX25" fmla="*/ 234329 w 1463039"/>
              <a:gd name="connsiteY25" fmla="*/ 1468256 h 1484431"/>
              <a:gd name="connsiteX26" fmla="*/ 133135 w 1463039"/>
              <a:gd name="connsiteY26" fmla="*/ 1483210 h 1484431"/>
              <a:gd name="connsiteX27" fmla="*/ 12645 w 1463039"/>
              <a:gd name="connsiteY27" fmla="*/ 1484431 h 1484431"/>
              <a:gd name="connsiteX28" fmla="*/ 15316 w 1463039"/>
              <a:gd name="connsiteY28" fmla="*/ 1462748 h 1484431"/>
              <a:gd name="connsiteX29" fmla="*/ 11892 w 1463039"/>
              <a:gd name="connsiteY29" fmla="*/ 1410408 h 1484431"/>
              <a:gd name="connsiteX30" fmla="*/ 6412 w 1463039"/>
              <a:gd name="connsiteY30" fmla="*/ 1244507 h 1484431"/>
              <a:gd name="connsiteX31" fmla="*/ 6850 w 1463039"/>
              <a:gd name="connsiteY31" fmla="*/ 1119454 h 1484431"/>
              <a:gd name="connsiteX32" fmla="*/ 6850 w 1463039"/>
              <a:gd name="connsiteY32" fmla="*/ 1060772 h 1484431"/>
              <a:gd name="connsiteX33" fmla="*/ 9699 w 1463039"/>
              <a:gd name="connsiteY33" fmla="*/ 982320 h 1484431"/>
              <a:gd name="connsiteX34" fmla="*/ 4220 w 1463039"/>
              <a:gd name="connsiteY34" fmla="*/ 947591 h 1484431"/>
              <a:gd name="connsiteX35" fmla="*/ 6904 w 1463039"/>
              <a:gd name="connsiteY35" fmla="*/ 858679 h 1484431"/>
              <a:gd name="connsiteX36" fmla="*/ 9809 w 1463039"/>
              <a:gd name="connsiteY36" fmla="*/ 755959 h 1484431"/>
              <a:gd name="connsiteX37" fmla="*/ 10248 w 1463039"/>
              <a:gd name="connsiteY37" fmla="*/ 673165 h 1484431"/>
              <a:gd name="connsiteX38" fmla="*/ 11453 w 1463039"/>
              <a:gd name="connsiteY38" fmla="*/ 516732 h 1484431"/>
              <a:gd name="connsiteX39" fmla="*/ 10466 w 1463039"/>
              <a:gd name="connsiteY39" fmla="*/ 425570 h 1484431"/>
              <a:gd name="connsiteX40" fmla="*/ 10466 w 1463039"/>
              <a:gd name="connsiteY40" fmla="*/ 216365 h 1484431"/>
              <a:gd name="connsiteX41" fmla="*/ 10796 w 1463039"/>
              <a:gd name="connsiteY41" fmla="*/ 104022 h 1484431"/>
              <a:gd name="connsiteX42" fmla="*/ 3535 w 1463039"/>
              <a:gd name="connsiteY42" fmla="*/ 20935 h 1484431"/>
              <a:gd name="connsiteX43" fmla="*/ 3925 w 1463039"/>
              <a:gd name="connsiteY43" fmla="*/ 8443 h 1484431"/>
              <a:gd name="connsiteX44" fmla="*/ 72292 w 1463039"/>
              <a:gd name="connsiteY44" fmla="*/ 7145 h 1484431"/>
              <a:gd name="connsiteX45" fmla="*/ 231771 w 1463039"/>
              <a:gd name="connsiteY45" fmla="*/ 4000 h 1484431"/>
              <a:gd name="connsiteX46" fmla="*/ 364603 w 1463039"/>
              <a:gd name="connsiteY46" fmla="*/ 11881 h 1484431"/>
              <a:gd name="connsiteX47" fmla="*/ 768234 w 1463039"/>
              <a:gd name="connsiteY47" fmla="*/ 2060 h 1484431"/>
              <a:gd name="connsiteX48" fmla="*/ 866623 w 1463039"/>
              <a:gd name="connsiteY48" fmla="*/ 570 h 148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463039" h="1484431">
                <a:moveTo>
                  <a:pt x="866623" y="570"/>
                </a:moveTo>
                <a:cubicBezTo>
                  <a:pt x="899406" y="1672"/>
                  <a:pt x="932137" y="4373"/>
                  <a:pt x="964707" y="8668"/>
                </a:cubicBezTo>
                <a:cubicBezTo>
                  <a:pt x="1013530" y="15822"/>
                  <a:pt x="1062767" y="11396"/>
                  <a:pt x="1111826" y="8365"/>
                </a:cubicBezTo>
                <a:cubicBezTo>
                  <a:pt x="1171217" y="4667"/>
                  <a:pt x="1230548" y="2666"/>
                  <a:pt x="1290056" y="8729"/>
                </a:cubicBezTo>
                <a:cubicBezTo>
                  <a:pt x="1332385" y="13093"/>
                  <a:pt x="1374950" y="9032"/>
                  <a:pt x="1417398" y="6607"/>
                </a:cubicBezTo>
                <a:lnTo>
                  <a:pt x="1454474" y="5289"/>
                </a:lnTo>
                <a:lnTo>
                  <a:pt x="1449519" y="94304"/>
                </a:lnTo>
                <a:cubicBezTo>
                  <a:pt x="1449060" y="129133"/>
                  <a:pt x="1450326" y="163950"/>
                  <a:pt x="1454055" y="198722"/>
                </a:cubicBezTo>
                <a:cubicBezTo>
                  <a:pt x="1460000" y="262766"/>
                  <a:pt x="1460857" y="327061"/>
                  <a:pt x="1456616" y="391198"/>
                </a:cubicBezTo>
                <a:cubicBezTo>
                  <a:pt x="1453666" y="449150"/>
                  <a:pt x="1446429" y="507011"/>
                  <a:pt x="1452608" y="565101"/>
                </a:cubicBezTo>
                <a:cubicBezTo>
                  <a:pt x="1454723" y="585088"/>
                  <a:pt x="1459844" y="604709"/>
                  <a:pt x="1461013" y="624833"/>
                </a:cubicBezTo>
                <a:cubicBezTo>
                  <a:pt x="1466579" y="719109"/>
                  <a:pt x="1458230" y="813065"/>
                  <a:pt x="1451384" y="907021"/>
                </a:cubicBezTo>
                <a:cubicBezTo>
                  <a:pt x="1448879" y="941245"/>
                  <a:pt x="1445817" y="975469"/>
                  <a:pt x="1452664" y="1009693"/>
                </a:cubicBezTo>
                <a:cubicBezTo>
                  <a:pt x="1458091" y="1038573"/>
                  <a:pt x="1459210" y="1067888"/>
                  <a:pt x="1456003" y="1096987"/>
                </a:cubicBezTo>
                <a:cubicBezTo>
                  <a:pt x="1452797" y="1122759"/>
                  <a:pt x="1452035" y="1148692"/>
                  <a:pt x="1453721" y="1174561"/>
                </a:cubicBezTo>
                <a:cubicBezTo>
                  <a:pt x="1457200" y="1209698"/>
                  <a:pt x="1459900" y="1244846"/>
                  <a:pt x="1461723" y="1280017"/>
                </a:cubicBezTo>
                <a:lnTo>
                  <a:pt x="1463039" y="1330730"/>
                </a:lnTo>
                <a:lnTo>
                  <a:pt x="1463039" y="1433812"/>
                </a:lnTo>
                <a:lnTo>
                  <a:pt x="1458898" y="1471899"/>
                </a:lnTo>
                <a:lnTo>
                  <a:pt x="1458307" y="1476108"/>
                </a:lnTo>
                <a:lnTo>
                  <a:pt x="1456252" y="1476005"/>
                </a:lnTo>
                <a:cubicBezTo>
                  <a:pt x="1423776" y="1477709"/>
                  <a:pt x="1391237" y="1478251"/>
                  <a:pt x="1358700" y="1478794"/>
                </a:cubicBezTo>
                <a:cubicBezTo>
                  <a:pt x="1298542" y="1479801"/>
                  <a:pt x="1238141" y="1489099"/>
                  <a:pt x="1178286" y="1478794"/>
                </a:cubicBezTo>
                <a:cubicBezTo>
                  <a:pt x="1072672" y="1461941"/>
                  <a:pt x="965947" y="1459624"/>
                  <a:pt x="859951" y="1471897"/>
                </a:cubicBezTo>
                <a:cubicBezTo>
                  <a:pt x="740406" y="1483830"/>
                  <a:pt x="620344" y="1484683"/>
                  <a:pt x="500701" y="1474454"/>
                </a:cubicBezTo>
                <a:cubicBezTo>
                  <a:pt x="412072" y="1467171"/>
                  <a:pt x="323262" y="1461747"/>
                  <a:pt x="234329" y="1468256"/>
                </a:cubicBezTo>
                <a:cubicBezTo>
                  <a:pt x="200275" y="1470813"/>
                  <a:pt x="167069" y="1481971"/>
                  <a:pt x="133135" y="1483210"/>
                </a:cubicBezTo>
                <a:lnTo>
                  <a:pt x="12645" y="1484431"/>
                </a:lnTo>
                <a:lnTo>
                  <a:pt x="15316" y="1462748"/>
                </a:lnTo>
                <a:cubicBezTo>
                  <a:pt x="16577" y="1445266"/>
                  <a:pt x="16193" y="1427771"/>
                  <a:pt x="11892" y="1410408"/>
                </a:cubicBezTo>
                <a:cubicBezTo>
                  <a:pt x="-1808" y="1355229"/>
                  <a:pt x="932" y="1300103"/>
                  <a:pt x="6412" y="1244507"/>
                </a:cubicBezTo>
                <a:cubicBezTo>
                  <a:pt x="10522" y="1203136"/>
                  <a:pt x="15070" y="1161295"/>
                  <a:pt x="6850" y="1119454"/>
                </a:cubicBezTo>
                <a:cubicBezTo>
                  <a:pt x="3316" y="1100040"/>
                  <a:pt x="3316" y="1080186"/>
                  <a:pt x="6850" y="1060772"/>
                </a:cubicBezTo>
                <a:cubicBezTo>
                  <a:pt x="11124" y="1034621"/>
                  <a:pt x="15179" y="1008732"/>
                  <a:pt x="9699" y="982320"/>
                </a:cubicBezTo>
                <a:cubicBezTo>
                  <a:pt x="7289" y="970814"/>
                  <a:pt x="5481" y="959203"/>
                  <a:pt x="4220" y="947591"/>
                </a:cubicBezTo>
                <a:cubicBezTo>
                  <a:pt x="1710" y="917947"/>
                  <a:pt x="2609" y="888135"/>
                  <a:pt x="6904" y="858679"/>
                </a:cubicBezTo>
                <a:cubicBezTo>
                  <a:pt x="11015" y="824474"/>
                  <a:pt x="4329" y="790060"/>
                  <a:pt x="9809" y="755959"/>
                </a:cubicBezTo>
                <a:cubicBezTo>
                  <a:pt x="13700" y="728496"/>
                  <a:pt x="13848" y="700666"/>
                  <a:pt x="10248" y="673165"/>
                </a:cubicBezTo>
                <a:cubicBezTo>
                  <a:pt x="3770" y="621178"/>
                  <a:pt x="4175" y="568620"/>
                  <a:pt x="11453" y="516732"/>
                </a:cubicBezTo>
                <a:cubicBezTo>
                  <a:pt x="15947" y="486449"/>
                  <a:pt x="18522" y="455278"/>
                  <a:pt x="10466" y="425570"/>
                </a:cubicBezTo>
                <a:cubicBezTo>
                  <a:pt x="-8494" y="355748"/>
                  <a:pt x="2576" y="285821"/>
                  <a:pt x="10466" y="216365"/>
                </a:cubicBezTo>
                <a:cubicBezTo>
                  <a:pt x="15262" y="179064"/>
                  <a:pt x="15371" y="141349"/>
                  <a:pt x="10796" y="104022"/>
                </a:cubicBezTo>
                <a:cubicBezTo>
                  <a:pt x="6735" y="76456"/>
                  <a:pt x="4313" y="48716"/>
                  <a:pt x="3535" y="20935"/>
                </a:cubicBezTo>
                <a:lnTo>
                  <a:pt x="3925" y="8443"/>
                </a:lnTo>
                <a:lnTo>
                  <a:pt x="72292" y="7145"/>
                </a:lnTo>
                <a:cubicBezTo>
                  <a:pt x="125550" y="5561"/>
                  <a:pt x="178728" y="3394"/>
                  <a:pt x="231771" y="4000"/>
                </a:cubicBezTo>
                <a:cubicBezTo>
                  <a:pt x="276049" y="4485"/>
                  <a:pt x="320208" y="13578"/>
                  <a:pt x="364603" y="11881"/>
                </a:cubicBezTo>
                <a:cubicBezTo>
                  <a:pt x="499147" y="6910"/>
                  <a:pt x="633750" y="8547"/>
                  <a:pt x="768234" y="2060"/>
                </a:cubicBezTo>
                <a:cubicBezTo>
                  <a:pt x="801008" y="-38"/>
                  <a:pt x="833841" y="-533"/>
                  <a:pt x="866623" y="5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88952" cy="1325563"/>
          </a:xfrm>
        </p:spPr>
        <p:txBody>
          <a:bodyPr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 descr="Tag=AccentColor&#10;Flavor=Light&#10;Target=FillAndLine">
            <a:extLst>
              <a:ext uri="{FF2B5EF4-FFF2-40B4-BE49-F238E27FC236}">
                <a16:creationId xmlns:a16="http://schemas.microsoft.com/office/drawing/2014/main" id="{2D7984C8-AF4A-4D59-BB2D-72D92F873C0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C125114-9BE9-4C21-BEC1-81B685162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2AB98BFD-4068-4EDA-8DE5-E5D978EDD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931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937737FC-57C8-4243-BE91-4E9684B836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553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CA78FA67-D083-4763-B647-4554C3C50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5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F1892FE5-DAA3-4902-93EF-46D6565FFB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79736" y="4754880"/>
            <a:ext cx="1481328" cy="74066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342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Center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04288"/>
            <a:ext cx="10515600" cy="38770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83465705-093A-460D-83A5-4A4F3275ADB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9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04288"/>
            <a:ext cx="5181600" cy="38770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04288"/>
            <a:ext cx="5181600" cy="387705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23FEB8C5-87FB-41BA-B300-D935D5EEAEC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3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78608"/>
            <a:ext cx="5157787" cy="8239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617842"/>
            <a:ext cx="5157787" cy="257264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578608"/>
            <a:ext cx="5183188" cy="8239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617842"/>
            <a:ext cx="5183188" cy="257264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0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9224" y="2578608"/>
            <a:ext cx="3200400" cy="71124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224" y="3339547"/>
            <a:ext cx="3200400" cy="290063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578608"/>
            <a:ext cx="3200400" cy="713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8848" y="3339548"/>
            <a:ext cx="3200400" cy="28509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2AA5FD4-D71A-436D-B50A-847980623C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9328" y="2578608"/>
            <a:ext cx="3200400" cy="713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98877DB-362B-4B53-84A8-D53090240F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39328" y="3339548"/>
            <a:ext cx="3200400" cy="285094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9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5429EAB-EC88-4283-9CAC-5C4336D68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63901" y="-1"/>
            <a:ext cx="3928091" cy="4143506"/>
          </a:xfrm>
          <a:custGeom>
            <a:avLst/>
            <a:gdLst>
              <a:gd name="connsiteX0" fmla="*/ 23605 w 3928091"/>
              <a:gd name="connsiteY0" fmla="*/ 0 h 4143506"/>
              <a:gd name="connsiteX1" fmla="*/ 3928091 w 3928091"/>
              <a:gd name="connsiteY1" fmla="*/ 0 h 4143506"/>
              <a:gd name="connsiteX2" fmla="*/ 3928091 w 3928091"/>
              <a:gd name="connsiteY2" fmla="*/ 4125656 h 4143506"/>
              <a:gd name="connsiteX3" fmla="*/ 3780617 w 3928091"/>
              <a:gd name="connsiteY3" fmla="*/ 4131078 h 4143506"/>
              <a:gd name="connsiteX4" fmla="*/ 3281801 w 3928091"/>
              <a:gd name="connsiteY4" fmla="*/ 4125634 h 4143506"/>
              <a:gd name="connsiteX5" fmla="*/ 2622887 w 3928091"/>
              <a:gd name="connsiteY5" fmla="*/ 4130456 h 4143506"/>
              <a:gd name="connsiteX6" fmla="*/ 2169916 w 3928091"/>
              <a:gd name="connsiteY6" fmla="*/ 4111570 h 4143506"/>
              <a:gd name="connsiteX7" fmla="*/ 1705097 w 3928091"/>
              <a:gd name="connsiteY7" fmla="*/ 4140234 h 4143506"/>
              <a:gd name="connsiteX8" fmla="*/ 1364801 w 3928091"/>
              <a:gd name="connsiteY8" fmla="*/ 4124429 h 4143506"/>
              <a:gd name="connsiteX9" fmla="*/ 1123316 w 3928091"/>
              <a:gd name="connsiteY9" fmla="*/ 4121750 h 4143506"/>
              <a:gd name="connsiteX10" fmla="*/ 688243 w 3928091"/>
              <a:gd name="connsiteY10" fmla="*/ 4130323 h 4143506"/>
              <a:gd name="connsiteX11" fmla="*/ 298918 w 3928091"/>
              <a:gd name="connsiteY11" fmla="*/ 4118266 h 4143506"/>
              <a:gd name="connsiteX12" fmla="*/ 105785 w 3928091"/>
              <a:gd name="connsiteY12" fmla="*/ 4130037 h 4143506"/>
              <a:gd name="connsiteX13" fmla="*/ 15503 w 3928091"/>
              <a:gd name="connsiteY13" fmla="*/ 4130462 h 4143506"/>
              <a:gd name="connsiteX14" fmla="*/ 14458 w 3928091"/>
              <a:gd name="connsiteY14" fmla="*/ 4122289 h 4143506"/>
              <a:gd name="connsiteX15" fmla="*/ 346 w 3928091"/>
              <a:gd name="connsiteY15" fmla="*/ 3882149 h 4143506"/>
              <a:gd name="connsiteX16" fmla="*/ 27583 w 3928091"/>
              <a:gd name="connsiteY16" fmla="*/ 3294816 h 4143506"/>
              <a:gd name="connsiteX17" fmla="*/ 21797 w 3928091"/>
              <a:gd name="connsiteY17" fmla="*/ 3078932 h 4143506"/>
              <a:gd name="connsiteX18" fmla="*/ 30264 w 3928091"/>
              <a:gd name="connsiteY18" fmla="*/ 2835999 h 4143506"/>
              <a:gd name="connsiteX19" fmla="*/ 33510 w 3928091"/>
              <a:gd name="connsiteY19" fmla="*/ 2550270 h 4143506"/>
              <a:gd name="connsiteX20" fmla="*/ 9096 w 3928091"/>
              <a:gd name="connsiteY20" fmla="*/ 1764959 h 4143506"/>
              <a:gd name="connsiteX21" fmla="*/ 30406 w 3928091"/>
              <a:gd name="connsiteY21" fmla="*/ 1598729 h 4143506"/>
              <a:gd name="connsiteX22" fmla="*/ 20244 w 3928091"/>
              <a:gd name="connsiteY22" fmla="*/ 1114767 h 4143506"/>
              <a:gd name="connsiteX23" fmla="*/ 26736 w 3928091"/>
              <a:gd name="connsiteY23" fmla="*/ 579120 h 4143506"/>
              <a:gd name="connsiteX24" fmla="*/ 38237 w 3928091"/>
              <a:gd name="connsiteY24" fmla="*/ 288533 h 41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8091" h="4143506">
                <a:moveTo>
                  <a:pt x="23605" y="0"/>
                </a:moveTo>
                <a:lnTo>
                  <a:pt x="3928091" y="0"/>
                </a:lnTo>
                <a:lnTo>
                  <a:pt x="3928091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5853130-EDA3-41D2-A3D5-E39613A79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1029" y="4328340"/>
            <a:ext cx="3910962" cy="2529660"/>
          </a:xfrm>
          <a:custGeom>
            <a:avLst/>
            <a:gdLst>
              <a:gd name="connsiteX0" fmla="*/ 842684 w 3910962"/>
              <a:gd name="connsiteY0" fmla="*/ 662 h 2529660"/>
              <a:gd name="connsiteX1" fmla="*/ 1140350 w 3910962"/>
              <a:gd name="connsiteY1" fmla="*/ 3173 h 2529660"/>
              <a:gd name="connsiteX2" fmla="*/ 1350451 w 3910962"/>
              <a:gd name="connsiteY2" fmla="*/ 29025 h 2529660"/>
              <a:gd name="connsiteX3" fmla="*/ 1903495 w 3910962"/>
              <a:gd name="connsiteY3" fmla="*/ 18310 h 2529660"/>
              <a:gd name="connsiteX4" fmla="*/ 2649374 w 3910962"/>
              <a:gd name="connsiteY4" fmla="*/ 22730 h 2529660"/>
              <a:gd name="connsiteX5" fmla="*/ 3310304 w 3910962"/>
              <a:gd name="connsiteY5" fmla="*/ 10808 h 2529660"/>
              <a:gd name="connsiteX6" fmla="*/ 3684881 w 3910962"/>
              <a:gd name="connsiteY6" fmla="*/ 10808 h 2529660"/>
              <a:gd name="connsiteX7" fmla="*/ 3887420 w 3910962"/>
              <a:gd name="connsiteY7" fmla="*/ 15630 h 2529660"/>
              <a:gd name="connsiteX8" fmla="*/ 3910962 w 3910962"/>
              <a:gd name="connsiteY8" fmla="*/ 11105 h 2529660"/>
              <a:gd name="connsiteX9" fmla="*/ 3910962 w 3910962"/>
              <a:gd name="connsiteY9" fmla="*/ 2529660 h 2529660"/>
              <a:gd name="connsiteX10" fmla="*/ 6242 w 3910962"/>
              <a:gd name="connsiteY10" fmla="*/ 2529660 h 2529660"/>
              <a:gd name="connsiteX11" fmla="*/ 25280 w 3910962"/>
              <a:gd name="connsiteY11" fmla="*/ 2158134 h 2529660"/>
              <a:gd name="connsiteX12" fmla="*/ 11167 w 3910962"/>
              <a:gd name="connsiteY12" fmla="*/ 1427303 h 2529660"/>
              <a:gd name="connsiteX13" fmla="*/ 3970 w 3910962"/>
              <a:gd name="connsiteY13" fmla="*/ 934453 h 2529660"/>
              <a:gd name="connsiteX14" fmla="*/ 5805 w 3910962"/>
              <a:gd name="connsiteY14" fmla="*/ 380010 h 2529660"/>
              <a:gd name="connsiteX15" fmla="*/ 18506 w 3910962"/>
              <a:gd name="connsiteY15" fmla="*/ 139744 h 2529660"/>
              <a:gd name="connsiteX16" fmla="*/ 19072 w 3910962"/>
              <a:gd name="connsiteY16" fmla="*/ 23791 h 2529660"/>
              <a:gd name="connsiteX17" fmla="*/ 67093 w 3910962"/>
              <a:gd name="connsiteY17" fmla="*/ 27133 h 2529660"/>
              <a:gd name="connsiteX18" fmla="*/ 545085 w 3910962"/>
              <a:gd name="connsiteY18" fmla="*/ 11612 h 2529660"/>
              <a:gd name="connsiteX19" fmla="*/ 842684 w 3910962"/>
              <a:gd name="connsiteY19" fmla="*/ 662 h 252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0962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62" y="11105"/>
                </a:lnTo>
                <a:lnTo>
                  <a:pt x="3910962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A9F270A-23C2-4A09-BC7C-5CB160B890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1992" y="3792430"/>
            <a:ext cx="3041329" cy="3065569"/>
          </a:xfrm>
          <a:custGeom>
            <a:avLst/>
            <a:gdLst>
              <a:gd name="connsiteX0" fmla="*/ 2750933 w 3041329"/>
              <a:gd name="connsiteY0" fmla="*/ 0 h 3065569"/>
              <a:gd name="connsiteX1" fmla="*/ 3041329 w 3041329"/>
              <a:gd name="connsiteY1" fmla="*/ 10946 h 3065569"/>
              <a:gd name="connsiteX2" fmla="*/ 3041329 w 3041329"/>
              <a:gd name="connsiteY2" fmla="*/ 175882 h 3065569"/>
              <a:gd name="connsiteX3" fmla="*/ 3034394 w 3041329"/>
              <a:gd name="connsiteY3" fmla="*/ 266109 h 3065569"/>
              <a:gd name="connsiteX4" fmla="*/ 3037217 w 3041329"/>
              <a:gd name="connsiteY4" fmla="*/ 802010 h 3065569"/>
              <a:gd name="connsiteX5" fmla="*/ 3025363 w 3041329"/>
              <a:gd name="connsiteY5" fmla="*/ 1170283 h 3065569"/>
              <a:gd name="connsiteX6" fmla="*/ 3020000 w 3041329"/>
              <a:gd name="connsiteY6" fmla="*/ 1316450 h 3065569"/>
              <a:gd name="connsiteX7" fmla="*/ 3014637 w 3041329"/>
              <a:gd name="connsiteY7" fmla="*/ 1344641 h 3065569"/>
              <a:gd name="connsiteX8" fmla="*/ 3014637 w 3041329"/>
              <a:gd name="connsiteY8" fmla="*/ 1357340 h 3065569"/>
              <a:gd name="connsiteX9" fmla="*/ 3021693 w 3041329"/>
              <a:gd name="connsiteY9" fmla="*/ 1384898 h 3065569"/>
              <a:gd name="connsiteX10" fmla="*/ 3029173 w 3041329"/>
              <a:gd name="connsiteY10" fmla="*/ 1911401 h 3065569"/>
              <a:gd name="connsiteX11" fmla="*/ 3039899 w 3041329"/>
              <a:gd name="connsiteY11" fmla="*/ 2395617 h 3065569"/>
              <a:gd name="connsiteX12" fmla="*/ 3041329 w 3041329"/>
              <a:gd name="connsiteY12" fmla="*/ 2446475 h 3065569"/>
              <a:gd name="connsiteX13" fmla="*/ 3041329 w 3041329"/>
              <a:gd name="connsiteY13" fmla="*/ 2649259 h 3065569"/>
              <a:gd name="connsiteX14" fmla="*/ 3040516 w 3041329"/>
              <a:gd name="connsiteY14" fmla="*/ 2683378 h 3065569"/>
              <a:gd name="connsiteX15" fmla="*/ 3029596 w 3041329"/>
              <a:gd name="connsiteY15" fmla="*/ 2971138 h 3065569"/>
              <a:gd name="connsiteX16" fmla="*/ 3031678 w 3041329"/>
              <a:gd name="connsiteY16" fmla="*/ 3022824 h 3065569"/>
              <a:gd name="connsiteX17" fmla="*/ 3034625 w 3041329"/>
              <a:gd name="connsiteY17" fmla="*/ 3065569 h 3065569"/>
              <a:gd name="connsiteX18" fmla="*/ 24938 w 3041329"/>
              <a:gd name="connsiteY18" fmla="*/ 3065569 h 3065569"/>
              <a:gd name="connsiteX19" fmla="*/ 25911 w 3041329"/>
              <a:gd name="connsiteY19" fmla="*/ 3001918 h 3065569"/>
              <a:gd name="connsiteX20" fmla="*/ 38276 w 3041329"/>
              <a:gd name="connsiteY20" fmla="*/ 2918677 h 3065569"/>
              <a:gd name="connsiteX21" fmla="*/ 28835 w 3041329"/>
              <a:gd name="connsiteY21" fmla="*/ 2491295 h 3065569"/>
              <a:gd name="connsiteX22" fmla="*/ 21053 w 3041329"/>
              <a:gd name="connsiteY22" fmla="*/ 2094786 h 3065569"/>
              <a:gd name="connsiteX23" fmla="*/ 16716 w 3041329"/>
              <a:gd name="connsiteY23" fmla="*/ 1719456 h 3065569"/>
              <a:gd name="connsiteX24" fmla="*/ 3192 w 3041329"/>
              <a:gd name="connsiteY24" fmla="*/ 1622752 h 3065569"/>
              <a:gd name="connsiteX25" fmla="*/ 24242 w 3041329"/>
              <a:gd name="connsiteY25" fmla="*/ 1269110 h 3065569"/>
              <a:gd name="connsiteX26" fmla="*/ 24242 w 3041329"/>
              <a:gd name="connsiteY26" fmla="*/ 1044447 h 3065569"/>
              <a:gd name="connsiteX27" fmla="*/ 13654 w 3041329"/>
              <a:gd name="connsiteY27" fmla="*/ 884594 h 3065569"/>
              <a:gd name="connsiteX28" fmla="*/ 23477 w 3041329"/>
              <a:gd name="connsiteY28" fmla="*/ 597929 h 3065569"/>
              <a:gd name="connsiteX29" fmla="*/ 26284 w 3041329"/>
              <a:gd name="connsiteY29" fmla="*/ 408605 h 3065569"/>
              <a:gd name="connsiteX30" fmla="*/ 33300 w 3041329"/>
              <a:gd name="connsiteY30" fmla="*/ 153452 h 3065569"/>
              <a:gd name="connsiteX31" fmla="*/ 16058 w 3041329"/>
              <a:gd name="connsiteY31" fmla="*/ 52511 h 3065569"/>
              <a:gd name="connsiteX32" fmla="*/ 13611 w 3041329"/>
              <a:gd name="connsiteY32" fmla="*/ 10473 h 3065569"/>
              <a:gd name="connsiteX33" fmla="*/ 222689 w 3041329"/>
              <a:gd name="connsiteY33" fmla="*/ 5194 h 3065569"/>
              <a:gd name="connsiteX34" fmla="*/ 988364 w 3041329"/>
              <a:gd name="connsiteY34" fmla="*/ 17002 h 3065569"/>
              <a:gd name="connsiteX35" fmla="*/ 1316477 w 3041329"/>
              <a:gd name="connsiteY35" fmla="*/ 7977 h 3065569"/>
              <a:gd name="connsiteX36" fmla="*/ 1738973 w 3041329"/>
              <a:gd name="connsiteY36" fmla="*/ 11247 h 3065569"/>
              <a:gd name="connsiteX37" fmla="*/ 2438148 w 3041329"/>
              <a:gd name="connsiteY37" fmla="*/ 11247 h 3065569"/>
              <a:gd name="connsiteX38" fmla="*/ 2750933 w 3041329"/>
              <a:gd name="connsiteY38" fmla="*/ 0 h 30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41329" h="3065569">
                <a:moveTo>
                  <a:pt x="2750933" y="0"/>
                </a:moveTo>
                <a:lnTo>
                  <a:pt x="3041329" y="10946"/>
                </a:lnTo>
                <a:lnTo>
                  <a:pt x="3041329" y="175882"/>
                </a:lnTo>
                <a:lnTo>
                  <a:pt x="3034394" y="266109"/>
                </a:ln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lnTo>
                  <a:pt x="3041329" y="2446475"/>
                </a:lnTo>
                <a:lnTo>
                  <a:pt x="3041329" y="2649259"/>
                </a:lnTo>
                <a:lnTo>
                  <a:pt x="3040516" y="2683378"/>
                </a:lnTo>
                <a:cubicBezTo>
                  <a:pt x="3036759" y="2779288"/>
                  <a:pt x="3031078" y="2875197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69"/>
                </a:lnTo>
                <a:lnTo>
                  <a:pt x="24938" y="3065569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E3DF8F2-18BB-45CB-8A9F-A6F8DED4CE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7598" y="0"/>
            <a:ext cx="3035794" cy="3597039"/>
          </a:xfrm>
          <a:custGeom>
            <a:avLst/>
            <a:gdLst>
              <a:gd name="connsiteX0" fmla="*/ 19840 w 3035794"/>
              <a:gd name="connsiteY0" fmla="*/ 0 h 3597039"/>
              <a:gd name="connsiteX1" fmla="*/ 3028263 w 3035794"/>
              <a:gd name="connsiteY1" fmla="*/ 0 h 3597039"/>
              <a:gd name="connsiteX2" fmla="*/ 3024697 w 3035794"/>
              <a:gd name="connsiteY2" fmla="*/ 140686 h 3597039"/>
              <a:gd name="connsiteX3" fmla="*/ 3035552 w 3035794"/>
              <a:gd name="connsiteY3" fmla="*/ 655695 h 3597039"/>
              <a:gd name="connsiteX4" fmla="*/ 3017206 w 3035794"/>
              <a:gd name="connsiteY4" fmla="*/ 941424 h 3597039"/>
              <a:gd name="connsiteX5" fmla="*/ 3027314 w 3035794"/>
              <a:gd name="connsiteY5" fmla="*/ 1375590 h 3597039"/>
              <a:gd name="connsiteX6" fmla="*/ 3035723 w 3035794"/>
              <a:gd name="connsiteY6" fmla="*/ 1661758 h 3597039"/>
              <a:gd name="connsiteX7" fmla="*/ 3035723 w 3035794"/>
              <a:gd name="connsiteY7" fmla="*/ 2108768 h 3597039"/>
              <a:gd name="connsiteX8" fmla="*/ 3024686 w 3035794"/>
              <a:gd name="connsiteY8" fmla="*/ 2232285 h 3597039"/>
              <a:gd name="connsiteX9" fmla="*/ 3025391 w 3035794"/>
              <a:gd name="connsiteY9" fmla="*/ 2548746 h 3597039"/>
              <a:gd name="connsiteX10" fmla="*/ 3024544 w 3035794"/>
              <a:gd name="connsiteY10" fmla="*/ 2932131 h 3597039"/>
              <a:gd name="connsiteX11" fmla="*/ 3029484 w 3035794"/>
              <a:gd name="connsiteY11" fmla="*/ 3206050 h 3597039"/>
              <a:gd name="connsiteX12" fmla="*/ 3029484 w 3035794"/>
              <a:gd name="connsiteY12" fmla="*/ 3492287 h 3597039"/>
              <a:gd name="connsiteX13" fmla="*/ 3026528 w 3035794"/>
              <a:gd name="connsiteY13" fmla="*/ 3584038 h 3597039"/>
              <a:gd name="connsiteX14" fmla="*/ 2536033 w 3035794"/>
              <a:gd name="connsiteY14" fmla="*/ 3578457 h 3597039"/>
              <a:gd name="connsiteX15" fmla="*/ 2062105 w 3035794"/>
              <a:gd name="connsiteY15" fmla="*/ 3578457 h 3597039"/>
              <a:gd name="connsiteX16" fmla="*/ 1545736 w 3035794"/>
              <a:gd name="connsiteY16" fmla="*/ 3591536 h 3597039"/>
              <a:gd name="connsiteX17" fmla="*/ 1047737 w 3035794"/>
              <a:gd name="connsiteY17" fmla="*/ 3582381 h 3597039"/>
              <a:gd name="connsiteX18" fmla="*/ 522627 w 3035794"/>
              <a:gd name="connsiteY18" fmla="*/ 3586174 h 3597039"/>
              <a:gd name="connsiteX19" fmla="*/ 179310 w 3035794"/>
              <a:gd name="connsiteY19" fmla="*/ 3582119 h 3597039"/>
              <a:gd name="connsiteX20" fmla="*/ 12768 w 3035794"/>
              <a:gd name="connsiteY20" fmla="*/ 3583434 h 3597039"/>
              <a:gd name="connsiteX21" fmla="*/ 14927 w 3035794"/>
              <a:gd name="connsiteY21" fmla="*/ 3541208 h 3597039"/>
              <a:gd name="connsiteX22" fmla="*/ 15947 w 3035794"/>
              <a:gd name="connsiteY22" fmla="*/ 3236172 h 3597039"/>
              <a:gd name="connsiteX23" fmla="*/ 15947 w 3035794"/>
              <a:gd name="connsiteY23" fmla="*/ 3093031 h 3597039"/>
              <a:gd name="connsiteX24" fmla="*/ 22581 w 3035794"/>
              <a:gd name="connsiteY24" fmla="*/ 2901666 h 3597039"/>
              <a:gd name="connsiteX25" fmla="*/ 9823 w 3035794"/>
              <a:gd name="connsiteY25" fmla="*/ 2816955 h 3597039"/>
              <a:gd name="connsiteX26" fmla="*/ 16074 w 3035794"/>
              <a:gd name="connsiteY26" fmla="*/ 2600075 h 3597039"/>
              <a:gd name="connsiteX27" fmla="*/ 22836 w 3035794"/>
              <a:gd name="connsiteY27" fmla="*/ 2349514 h 3597039"/>
              <a:gd name="connsiteX28" fmla="*/ 23857 w 3035794"/>
              <a:gd name="connsiteY28" fmla="*/ 2147560 h 3597039"/>
              <a:gd name="connsiteX29" fmla="*/ 26663 w 3035794"/>
              <a:gd name="connsiteY29" fmla="*/ 1765978 h 3597039"/>
              <a:gd name="connsiteX30" fmla="*/ 24367 w 3035794"/>
              <a:gd name="connsiteY30" fmla="*/ 1543612 h 3597039"/>
              <a:gd name="connsiteX31" fmla="*/ 24367 w 3035794"/>
              <a:gd name="connsiteY31" fmla="*/ 1033305 h 3597039"/>
              <a:gd name="connsiteX32" fmla="*/ 25133 w 3035794"/>
              <a:gd name="connsiteY32" fmla="*/ 759271 h 3597039"/>
              <a:gd name="connsiteX33" fmla="*/ 14289 w 3035794"/>
              <a:gd name="connsiteY33" fmla="*/ 353321 h 3597039"/>
              <a:gd name="connsiteX34" fmla="*/ 22581 w 3035794"/>
              <a:gd name="connsiteY34" fmla="*/ 20346 h 35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35794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2992" y="1086130"/>
                  <a:pt x="3024933" y="1230868"/>
                  <a:pt x="3027314" y="1375590"/>
                </a:cubicBezTo>
                <a:lnTo>
                  <a:pt x="3035723" y="1661758"/>
                </a:lnTo>
                <a:lnTo>
                  <a:pt x="3035723" y="2108768"/>
                </a:lnTo>
                <a:lnTo>
                  <a:pt x="3024686" y="2232285"/>
                </a:ln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6" y="429768"/>
            <a:ext cx="3922776" cy="164592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706624"/>
            <a:ext cx="3931920" cy="338328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3D56BB16-3103-4F61-889C-DDC4E4A678C2}"/>
              </a:ext>
            </a:extLst>
          </p:cNvPr>
          <p:cNvSpPr/>
          <p:nvPr userDrawn="1"/>
        </p:nvSpPr>
        <p:spPr>
          <a:xfrm>
            <a:off x="629328" y="2423160"/>
            <a:ext cx="3877056" cy="27432"/>
          </a:xfrm>
          <a:custGeom>
            <a:avLst/>
            <a:gdLst>
              <a:gd name="connsiteX0" fmla="*/ 0 w 3877056"/>
              <a:gd name="connsiteY0" fmla="*/ 0 h 27432"/>
              <a:gd name="connsiteX1" fmla="*/ 723717 w 3877056"/>
              <a:gd name="connsiteY1" fmla="*/ 0 h 27432"/>
              <a:gd name="connsiteX2" fmla="*/ 1408664 w 3877056"/>
              <a:gd name="connsiteY2" fmla="*/ 0 h 27432"/>
              <a:gd name="connsiteX3" fmla="*/ 2093610 w 3877056"/>
              <a:gd name="connsiteY3" fmla="*/ 0 h 27432"/>
              <a:gd name="connsiteX4" fmla="*/ 2623475 w 3877056"/>
              <a:gd name="connsiteY4" fmla="*/ 0 h 27432"/>
              <a:gd name="connsiteX5" fmla="*/ 3192109 w 3877056"/>
              <a:gd name="connsiteY5" fmla="*/ 0 h 27432"/>
              <a:gd name="connsiteX6" fmla="*/ 3877056 w 3877056"/>
              <a:gd name="connsiteY6" fmla="*/ 0 h 27432"/>
              <a:gd name="connsiteX7" fmla="*/ 3877056 w 3877056"/>
              <a:gd name="connsiteY7" fmla="*/ 27432 h 27432"/>
              <a:gd name="connsiteX8" fmla="*/ 3230880 w 3877056"/>
              <a:gd name="connsiteY8" fmla="*/ 27432 h 27432"/>
              <a:gd name="connsiteX9" fmla="*/ 2701016 w 3877056"/>
              <a:gd name="connsiteY9" fmla="*/ 27432 h 27432"/>
              <a:gd name="connsiteX10" fmla="*/ 2171151 w 3877056"/>
              <a:gd name="connsiteY10" fmla="*/ 27432 h 27432"/>
              <a:gd name="connsiteX11" fmla="*/ 1486205 w 3877056"/>
              <a:gd name="connsiteY11" fmla="*/ 27432 h 27432"/>
              <a:gd name="connsiteX12" fmla="*/ 917570 w 3877056"/>
              <a:gd name="connsiteY12" fmla="*/ 27432 h 27432"/>
              <a:gd name="connsiteX13" fmla="*/ 0 w 3877056"/>
              <a:gd name="connsiteY13" fmla="*/ 27432 h 27432"/>
              <a:gd name="connsiteX14" fmla="*/ 0 w 3877056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27432" fill="none" extrusionOk="0">
                <a:moveTo>
                  <a:pt x="0" y="0"/>
                </a:moveTo>
                <a:cubicBezTo>
                  <a:pt x="212376" y="-32836"/>
                  <a:pt x="570944" y="24926"/>
                  <a:pt x="723717" y="0"/>
                </a:cubicBezTo>
                <a:cubicBezTo>
                  <a:pt x="876490" y="-24926"/>
                  <a:pt x="1149502" y="-13047"/>
                  <a:pt x="1408664" y="0"/>
                </a:cubicBezTo>
                <a:cubicBezTo>
                  <a:pt x="1667826" y="13047"/>
                  <a:pt x="1931449" y="-10086"/>
                  <a:pt x="2093610" y="0"/>
                </a:cubicBezTo>
                <a:cubicBezTo>
                  <a:pt x="2255771" y="10086"/>
                  <a:pt x="2364217" y="17704"/>
                  <a:pt x="2623475" y="0"/>
                </a:cubicBezTo>
                <a:cubicBezTo>
                  <a:pt x="2882734" y="-17704"/>
                  <a:pt x="3039913" y="-18191"/>
                  <a:pt x="3192109" y="0"/>
                </a:cubicBezTo>
                <a:cubicBezTo>
                  <a:pt x="3344305" y="18191"/>
                  <a:pt x="3704655" y="9863"/>
                  <a:pt x="3877056" y="0"/>
                </a:cubicBezTo>
                <a:cubicBezTo>
                  <a:pt x="3876099" y="8431"/>
                  <a:pt x="3876707" y="14612"/>
                  <a:pt x="3877056" y="27432"/>
                </a:cubicBezTo>
                <a:cubicBezTo>
                  <a:pt x="3653020" y="26009"/>
                  <a:pt x="3480940" y="44647"/>
                  <a:pt x="3230880" y="27432"/>
                </a:cubicBezTo>
                <a:cubicBezTo>
                  <a:pt x="2980820" y="10217"/>
                  <a:pt x="2872670" y="48866"/>
                  <a:pt x="2701016" y="27432"/>
                </a:cubicBezTo>
                <a:cubicBezTo>
                  <a:pt x="2529362" y="5998"/>
                  <a:pt x="2364157" y="35954"/>
                  <a:pt x="2171151" y="27432"/>
                </a:cubicBezTo>
                <a:cubicBezTo>
                  <a:pt x="1978146" y="18910"/>
                  <a:pt x="1773461" y="38798"/>
                  <a:pt x="1486205" y="27432"/>
                </a:cubicBezTo>
                <a:cubicBezTo>
                  <a:pt x="1198949" y="16066"/>
                  <a:pt x="1139376" y="-574"/>
                  <a:pt x="917570" y="27432"/>
                </a:cubicBezTo>
                <a:cubicBezTo>
                  <a:pt x="695765" y="55438"/>
                  <a:pt x="293344" y="-545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877056" h="27432" stroke="0" extrusionOk="0">
                <a:moveTo>
                  <a:pt x="0" y="0"/>
                </a:moveTo>
                <a:cubicBezTo>
                  <a:pt x="192669" y="-10137"/>
                  <a:pt x="331692" y="-29256"/>
                  <a:pt x="607405" y="0"/>
                </a:cubicBezTo>
                <a:cubicBezTo>
                  <a:pt x="883118" y="29256"/>
                  <a:pt x="907253" y="-6037"/>
                  <a:pt x="1137270" y="0"/>
                </a:cubicBezTo>
                <a:cubicBezTo>
                  <a:pt x="1367288" y="6037"/>
                  <a:pt x="1546023" y="-32212"/>
                  <a:pt x="1860987" y="0"/>
                </a:cubicBezTo>
                <a:cubicBezTo>
                  <a:pt x="2175951" y="32212"/>
                  <a:pt x="2298836" y="29855"/>
                  <a:pt x="2468392" y="0"/>
                </a:cubicBezTo>
                <a:cubicBezTo>
                  <a:pt x="2637949" y="-29855"/>
                  <a:pt x="2790821" y="13504"/>
                  <a:pt x="3075798" y="0"/>
                </a:cubicBezTo>
                <a:cubicBezTo>
                  <a:pt x="3360775" y="-13504"/>
                  <a:pt x="3584812" y="38899"/>
                  <a:pt x="3877056" y="0"/>
                </a:cubicBezTo>
                <a:cubicBezTo>
                  <a:pt x="3875701" y="9524"/>
                  <a:pt x="3875854" y="13975"/>
                  <a:pt x="3877056" y="27432"/>
                </a:cubicBezTo>
                <a:cubicBezTo>
                  <a:pt x="3651600" y="-703"/>
                  <a:pt x="3532844" y="44229"/>
                  <a:pt x="3230880" y="27432"/>
                </a:cubicBezTo>
                <a:cubicBezTo>
                  <a:pt x="2928916" y="10635"/>
                  <a:pt x="2860399" y="20237"/>
                  <a:pt x="2701016" y="27432"/>
                </a:cubicBezTo>
                <a:cubicBezTo>
                  <a:pt x="2541633" y="34627"/>
                  <a:pt x="2238516" y="40277"/>
                  <a:pt x="2054840" y="27432"/>
                </a:cubicBezTo>
                <a:cubicBezTo>
                  <a:pt x="1871164" y="14587"/>
                  <a:pt x="1583795" y="3252"/>
                  <a:pt x="1408664" y="27432"/>
                </a:cubicBezTo>
                <a:cubicBezTo>
                  <a:pt x="1233533" y="51612"/>
                  <a:pt x="956608" y="20984"/>
                  <a:pt x="801258" y="27432"/>
                </a:cubicBezTo>
                <a:cubicBezTo>
                  <a:pt x="645908" y="33880"/>
                  <a:pt x="165566" y="12646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936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6E9FA88B-AFEE-4852-B85E-7E7C8AF78BFF}"/>
              </a:ext>
            </a:extLst>
          </p:cNvPr>
          <p:cNvSpPr/>
          <p:nvPr userDrawn="1"/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02336"/>
            <a:ext cx="10515600" cy="1344168"/>
          </a:xfrm>
        </p:spPr>
        <p:txBody>
          <a:bodyPr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308AE94-7094-4D70-9812-D22ECD79C7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06356" y="3511296"/>
            <a:ext cx="731520" cy="73152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B505429-1B51-4AA8-8307-05F6447493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28716" y="3511296"/>
            <a:ext cx="731520" cy="73152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F3360D-2801-410A-A4E5-7AE529A3E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51076" y="3511296"/>
            <a:ext cx="731520" cy="73152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B745A5D6-A4E0-4308-9600-DE5E19572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216" y="4315968"/>
            <a:ext cx="3063240" cy="5486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C3466BB8-D955-4280-BA4D-66F3DC0341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62856" y="4315968"/>
            <a:ext cx="3063240" cy="54864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F829B8DE-3184-4E0A-AAD4-8F27B55DA9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40496" y="4315968"/>
            <a:ext cx="3063240" cy="54864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48033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186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14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1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8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4" r:id="rId5"/>
    <p:sldLayoutId id="2147483751" r:id="rId6"/>
    <p:sldLayoutId id="2147483752" r:id="rId7"/>
    <p:sldLayoutId id="2147483753" r:id="rId8"/>
    <p:sldLayoutId id="2147483724" r:id="rId9"/>
    <p:sldLayoutId id="2147483737" r:id="rId10"/>
    <p:sldLayoutId id="2147483755" r:id="rId11"/>
    <p:sldLayoutId id="2147483754" r:id="rId12"/>
    <p:sldLayoutId id="2147483756" r:id="rId13"/>
    <p:sldLayoutId id="2147483739" r:id="rId14"/>
    <p:sldLayoutId id="2147483740" r:id="rId15"/>
    <p:sldLayoutId id="2147483741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B3DD-35BD-42F7-9AD7-7F3402B26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Advice service capacity: addressing caseload challenges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A2D86-784C-417D-9AD4-AF18311FBC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err="1"/>
              <a:t>Jawanza</a:t>
            </a:r>
            <a:r>
              <a:rPr lang="en-US" b="1" dirty="0"/>
              <a:t> </a:t>
            </a:r>
            <a:r>
              <a:rPr lang="en-US" b="1" dirty="0" err="1"/>
              <a:t>Ipyana</a:t>
            </a:r>
            <a:r>
              <a:rPr lang="en-US" b="1" dirty="0"/>
              <a:t> </a:t>
            </a:r>
            <a:r>
              <a:rPr lang="en-US" sz="2400" b="1" dirty="0"/>
              <a:t>(They/Them) </a:t>
            </a:r>
          </a:p>
          <a:p>
            <a:r>
              <a:rPr lang="en-US" b="1" dirty="0"/>
              <a:t>Laura Pike </a:t>
            </a:r>
            <a:r>
              <a:rPr lang="en-US" sz="2400" b="1" dirty="0"/>
              <a:t>(She/Her) 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7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4A1D1-DD07-4DD2-A527-4B1F52D6A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E8896-AA49-4FBF-8BB1-9480E622D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Exploring the capacity challenges</a:t>
            </a:r>
          </a:p>
          <a:p>
            <a:pPr lvl="0"/>
            <a:r>
              <a:rPr lang="en-US" dirty="0"/>
              <a:t>Stepped Care Approach to Advice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C8496-0D63-4559-BFA5-683F5780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42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71D27-EBB7-1023-14A0-398BCBBD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3577456"/>
            <a:ext cx="10909640" cy="16878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0000"/>
              <a:t>TIME eaters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FFAEE-3557-E617-5135-57F0B6061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5660607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 GROUPS DISCUSS – WHAT DO WE SPEND OUR TIME ON AS ADVISORS?  </a:t>
            </a:r>
          </a:p>
        </p:txBody>
      </p:sp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6A2F0FE6-FCBB-D9B0-7F8A-956B945A2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9265" y="591670"/>
            <a:ext cx="2688873" cy="2688873"/>
          </a:xfrm>
          <a:prstGeom prst="rect">
            <a:avLst/>
          </a:prstGeom>
        </p:spPr>
      </p:pic>
      <p:sp>
        <p:nvSpPr>
          <p:cNvPr id="17" name="Rectangle 6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ate Placeholder 26">
            <a:extLst>
              <a:ext uri="{FF2B5EF4-FFF2-40B4-BE49-F238E27FC236}">
                <a16:creationId xmlns:a16="http://schemas.microsoft.com/office/drawing/2014/main" id="{F28B82B1-E269-4325-A665-6CFE5DEE5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Footer Placeholder 27">
            <a:extLst>
              <a:ext uri="{FF2B5EF4-FFF2-40B4-BE49-F238E27FC236}">
                <a16:creationId xmlns:a16="http://schemas.microsoft.com/office/drawing/2014/main" id="{7C700527-76FD-4DF4-A597-6F5E089C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8">
            <a:extLst>
              <a:ext uri="{FF2B5EF4-FFF2-40B4-BE49-F238E27FC236}">
                <a16:creationId xmlns:a16="http://schemas.microsoft.com/office/drawing/2014/main" id="{B5EA49A9-01EB-4D60-A392-7DC9B625D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0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4C10CBC8-7837-4750-8EE9-B4C3D5048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id="{69014793-11D4-4A17-9261-1A2E683AD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104482" y="-5104482"/>
            <a:ext cx="1983037" cy="12192001"/>
          </a:xfrm>
          <a:custGeom>
            <a:avLst/>
            <a:gdLst>
              <a:gd name="connsiteX0" fmla="*/ 0 w 1983037"/>
              <a:gd name="connsiteY0" fmla="*/ 0 h 12192001"/>
              <a:gd name="connsiteX1" fmla="*/ 0 w 1983037"/>
              <a:gd name="connsiteY1" fmla="*/ 12192001 h 12192001"/>
              <a:gd name="connsiteX2" fmla="*/ 1945626 w 1983037"/>
              <a:gd name="connsiteY2" fmla="*/ 12192001 h 12192001"/>
              <a:gd name="connsiteX3" fmla="*/ 1914883 w 1983037"/>
              <a:gd name="connsiteY3" fmla="*/ 11926947 h 12192001"/>
              <a:gd name="connsiteX4" fmla="*/ 1887405 w 1983037"/>
              <a:gd name="connsiteY4" fmla="*/ 10882179 h 12192001"/>
              <a:gd name="connsiteX5" fmla="*/ 1955094 w 1983037"/>
              <a:gd name="connsiteY5" fmla="*/ 9717835 h 12192001"/>
              <a:gd name="connsiteX6" fmla="*/ 1955094 w 1983037"/>
              <a:gd name="connsiteY6" fmla="*/ 9338013 h 12192001"/>
              <a:gd name="connsiteX7" fmla="*/ 1947423 w 1983037"/>
              <a:gd name="connsiteY7" fmla="*/ 8936699 h 12192001"/>
              <a:gd name="connsiteX8" fmla="*/ 1949002 w 1983037"/>
              <a:gd name="connsiteY8" fmla="*/ 7709920 h 12192001"/>
              <a:gd name="connsiteX9" fmla="*/ 1930276 w 1983037"/>
              <a:gd name="connsiteY9" fmla="*/ 6277504 h 12192001"/>
              <a:gd name="connsiteX10" fmla="*/ 1954643 w 1983037"/>
              <a:gd name="connsiteY10" fmla="*/ 5307481 h 12192001"/>
              <a:gd name="connsiteX11" fmla="*/ 1944941 w 1983037"/>
              <a:gd name="connsiteY11" fmla="*/ 4949831 h 12192001"/>
              <a:gd name="connsiteX12" fmla="*/ 1961187 w 1983037"/>
              <a:gd name="connsiteY12" fmla="*/ 4137481 h 12192001"/>
              <a:gd name="connsiteX13" fmla="*/ 1964118 w 1983037"/>
              <a:gd name="connsiteY13" fmla="*/ 3194148 h 12192001"/>
              <a:gd name="connsiteX14" fmla="*/ 1914708 w 1983037"/>
              <a:gd name="connsiteY14" fmla="*/ 1979808 h 12192001"/>
              <a:gd name="connsiteX15" fmla="*/ 1949679 w 1983037"/>
              <a:gd name="connsiteY15" fmla="*/ 1443897 h 12192001"/>
              <a:gd name="connsiteX16" fmla="*/ 1942685 w 1983037"/>
              <a:gd name="connsiteY16" fmla="*/ 749860 h 12192001"/>
              <a:gd name="connsiteX17" fmla="*/ 1933706 w 1983037"/>
              <a:gd name="connsiteY17" fmla="*/ 168558 h 12192001"/>
              <a:gd name="connsiteX18" fmla="*/ 1950785 w 1983037"/>
              <a:gd name="connsiteY18" fmla="*/ 0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83037" h="12192001">
                <a:moveTo>
                  <a:pt x="0" y="0"/>
                </a:moveTo>
                <a:lnTo>
                  <a:pt x="0" y="12192001"/>
                </a:lnTo>
                <a:lnTo>
                  <a:pt x="1945626" y="12192001"/>
                </a:lnTo>
                <a:lnTo>
                  <a:pt x="1914883" y="11926947"/>
                </a:lnTo>
                <a:cubicBezTo>
                  <a:pt x="1884529" y="11579709"/>
                  <a:pt x="1881652" y="11231009"/>
                  <a:pt x="1887405" y="10882179"/>
                </a:cubicBezTo>
                <a:cubicBezTo>
                  <a:pt x="1893725" y="10493309"/>
                  <a:pt x="1911547" y="10104667"/>
                  <a:pt x="1955094" y="9717835"/>
                </a:cubicBezTo>
                <a:cubicBezTo>
                  <a:pt x="1966715" y="9591491"/>
                  <a:pt x="1966715" y="9464357"/>
                  <a:pt x="1955094" y="9338013"/>
                </a:cubicBezTo>
                <a:cubicBezTo>
                  <a:pt x="1945663" y="9204453"/>
                  <a:pt x="1943091" y="9070511"/>
                  <a:pt x="1947423" y="8936699"/>
                </a:cubicBezTo>
                <a:cubicBezTo>
                  <a:pt x="1960283" y="8527701"/>
                  <a:pt x="1930726" y="8118470"/>
                  <a:pt x="1949002" y="7709920"/>
                </a:cubicBezTo>
                <a:cubicBezTo>
                  <a:pt x="1970436" y="7231918"/>
                  <a:pt x="1945393" y="6755049"/>
                  <a:pt x="1930276" y="6277504"/>
                </a:cubicBezTo>
                <a:cubicBezTo>
                  <a:pt x="1920123" y="5954014"/>
                  <a:pt x="1913803" y="5630292"/>
                  <a:pt x="1954643" y="5307481"/>
                </a:cubicBezTo>
                <a:cubicBezTo>
                  <a:pt x="1969761" y="5188718"/>
                  <a:pt x="1956899" y="5068596"/>
                  <a:pt x="1944941" y="4949831"/>
                </a:cubicBezTo>
                <a:cubicBezTo>
                  <a:pt x="1917866" y="4678139"/>
                  <a:pt x="1932758" y="4407584"/>
                  <a:pt x="1961187" y="4137481"/>
                </a:cubicBezTo>
                <a:cubicBezTo>
                  <a:pt x="1994579" y="3823035"/>
                  <a:pt x="1984877" y="3508818"/>
                  <a:pt x="1964118" y="3194148"/>
                </a:cubicBezTo>
                <a:cubicBezTo>
                  <a:pt x="1937270" y="2789895"/>
                  <a:pt x="1903424" y="2387003"/>
                  <a:pt x="1914708" y="1979808"/>
                </a:cubicBezTo>
                <a:cubicBezTo>
                  <a:pt x="1919446" y="1800868"/>
                  <a:pt x="1935466" y="1622384"/>
                  <a:pt x="1949679" y="1443897"/>
                </a:cubicBezTo>
                <a:cubicBezTo>
                  <a:pt x="1964278" y="1212701"/>
                  <a:pt x="1961931" y="980722"/>
                  <a:pt x="1942685" y="749860"/>
                </a:cubicBezTo>
                <a:cubicBezTo>
                  <a:pt x="1929825" y="555933"/>
                  <a:pt x="1921533" y="362007"/>
                  <a:pt x="1933706" y="168558"/>
                </a:cubicBezTo>
                <a:lnTo>
                  <a:pt x="19507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279A7-65FA-EBF6-AB6D-52FADB24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Enabling Advice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15A7BCD2-5567-4234-7624-52D327F67E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589235"/>
              </p:ext>
            </p:extLst>
          </p:nvPr>
        </p:nvGraphicFramePr>
        <p:xfrm>
          <a:off x="4906014" y="646948"/>
          <a:ext cx="6865362" cy="5845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EC6E7D9-5CA7-069A-54D9-464BFC9D667C}"/>
              </a:ext>
            </a:extLst>
          </p:cNvPr>
          <p:cNvSpPr txBox="1"/>
          <p:nvPr/>
        </p:nvSpPr>
        <p:spPr>
          <a:xfrm>
            <a:off x="838200" y="2301073"/>
            <a:ext cx="4517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enables us to advice?</a:t>
            </a:r>
          </a:p>
          <a:p>
            <a:r>
              <a:rPr lang="en-GB" sz="2800" dirty="0"/>
              <a:t>Do we give ourselves enough time to do them?</a:t>
            </a:r>
          </a:p>
        </p:txBody>
      </p:sp>
    </p:spTree>
    <p:extLst>
      <p:ext uri="{BB962C8B-B14F-4D97-AF65-F5344CB8AC3E}">
        <p14:creationId xmlns:p14="http://schemas.microsoft.com/office/powerpoint/2010/main" val="13082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46F6A7-0B48-49A7-8E23-3C1F09939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content container">
            <a:extLst>
              <a:ext uri="{FF2B5EF4-FFF2-40B4-BE49-F238E27FC236}">
                <a16:creationId xmlns:a16="http://schemas.microsoft.com/office/drawing/2014/main" id="{F53AD421-C5C8-4C52-9DD0-6A594F21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564" y="493776"/>
            <a:ext cx="11040872" cy="5722227"/>
          </a:xfrm>
          <a:custGeom>
            <a:avLst/>
            <a:gdLst>
              <a:gd name="connsiteX0" fmla="*/ 0 w 11040872"/>
              <a:gd name="connsiteY0" fmla="*/ 594482 h 5722227"/>
              <a:gd name="connsiteX1" fmla="*/ 594482 w 11040872"/>
              <a:gd name="connsiteY1" fmla="*/ 0 h 5722227"/>
              <a:gd name="connsiteX2" fmla="*/ 1448314 w 11040872"/>
              <a:gd name="connsiteY2" fmla="*/ 0 h 5722227"/>
              <a:gd name="connsiteX3" fmla="*/ 1908070 w 11040872"/>
              <a:gd name="connsiteY3" fmla="*/ 0 h 5722227"/>
              <a:gd name="connsiteX4" fmla="*/ 2564864 w 11040872"/>
              <a:gd name="connsiteY4" fmla="*/ 0 h 5722227"/>
              <a:gd name="connsiteX5" fmla="*/ 3320177 w 11040872"/>
              <a:gd name="connsiteY5" fmla="*/ 0 h 5722227"/>
              <a:gd name="connsiteX6" fmla="*/ 4174009 w 11040872"/>
              <a:gd name="connsiteY6" fmla="*/ 0 h 5722227"/>
              <a:gd name="connsiteX7" fmla="*/ 4929322 w 11040872"/>
              <a:gd name="connsiteY7" fmla="*/ 0 h 5722227"/>
              <a:gd name="connsiteX8" fmla="*/ 5783154 w 11040872"/>
              <a:gd name="connsiteY8" fmla="*/ 0 h 5722227"/>
              <a:gd name="connsiteX9" fmla="*/ 6538466 w 11040872"/>
              <a:gd name="connsiteY9" fmla="*/ 0 h 5722227"/>
              <a:gd name="connsiteX10" fmla="*/ 6998222 w 11040872"/>
              <a:gd name="connsiteY10" fmla="*/ 0 h 5722227"/>
              <a:gd name="connsiteX11" fmla="*/ 7753535 w 11040872"/>
              <a:gd name="connsiteY11" fmla="*/ 0 h 5722227"/>
              <a:gd name="connsiteX12" fmla="*/ 8311810 w 11040872"/>
              <a:gd name="connsiteY12" fmla="*/ 0 h 5722227"/>
              <a:gd name="connsiteX13" fmla="*/ 8771566 w 11040872"/>
              <a:gd name="connsiteY13" fmla="*/ 0 h 5722227"/>
              <a:gd name="connsiteX14" fmla="*/ 9132802 w 11040872"/>
              <a:gd name="connsiteY14" fmla="*/ 0 h 5722227"/>
              <a:gd name="connsiteX15" fmla="*/ 9592558 w 11040872"/>
              <a:gd name="connsiteY15" fmla="*/ 0 h 5722227"/>
              <a:gd name="connsiteX16" fmla="*/ 10446390 w 11040872"/>
              <a:gd name="connsiteY16" fmla="*/ 0 h 5722227"/>
              <a:gd name="connsiteX17" fmla="*/ 11040872 w 11040872"/>
              <a:gd name="connsiteY17" fmla="*/ 594482 h 5722227"/>
              <a:gd name="connsiteX18" fmla="*/ 11040872 w 11040872"/>
              <a:gd name="connsiteY18" fmla="*/ 1332756 h 5722227"/>
              <a:gd name="connsiteX19" fmla="*/ 11040872 w 11040872"/>
              <a:gd name="connsiteY19" fmla="*/ 2071031 h 5722227"/>
              <a:gd name="connsiteX20" fmla="*/ 11040872 w 11040872"/>
              <a:gd name="connsiteY20" fmla="*/ 2627974 h 5722227"/>
              <a:gd name="connsiteX21" fmla="*/ 11040872 w 11040872"/>
              <a:gd name="connsiteY21" fmla="*/ 3366249 h 5722227"/>
              <a:gd name="connsiteX22" fmla="*/ 11040872 w 11040872"/>
              <a:gd name="connsiteY22" fmla="*/ 3923192 h 5722227"/>
              <a:gd name="connsiteX23" fmla="*/ 11040872 w 11040872"/>
              <a:gd name="connsiteY23" fmla="*/ 5127745 h 5722227"/>
              <a:gd name="connsiteX24" fmla="*/ 10446390 w 11040872"/>
              <a:gd name="connsiteY24" fmla="*/ 5722227 h 5722227"/>
              <a:gd name="connsiteX25" fmla="*/ 9986634 w 11040872"/>
              <a:gd name="connsiteY25" fmla="*/ 5722227 h 5722227"/>
              <a:gd name="connsiteX26" fmla="*/ 9132802 w 11040872"/>
              <a:gd name="connsiteY26" fmla="*/ 5722227 h 5722227"/>
              <a:gd name="connsiteX27" fmla="*/ 8771566 w 11040872"/>
              <a:gd name="connsiteY27" fmla="*/ 5722227 h 5722227"/>
              <a:gd name="connsiteX28" fmla="*/ 8114772 w 11040872"/>
              <a:gd name="connsiteY28" fmla="*/ 5722227 h 5722227"/>
              <a:gd name="connsiteX29" fmla="*/ 7556497 w 11040872"/>
              <a:gd name="connsiteY29" fmla="*/ 5722227 h 5722227"/>
              <a:gd name="connsiteX30" fmla="*/ 6998222 w 11040872"/>
              <a:gd name="connsiteY30" fmla="*/ 5722227 h 5722227"/>
              <a:gd name="connsiteX31" fmla="*/ 6439947 w 11040872"/>
              <a:gd name="connsiteY31" fmla="*/ 5722227 h 5722227"/>
              <a:gd name="connsiteX32" fmla="*/ 6078711 w 11040872"/>
              <a:gd name="connsiteY32" fmla="*/ 5722227 h 5722227"/>
              <a:gd name="connsiteX33" fmla="*/ 5224879 w 11040872"/>
              <a:gd name="connsiteY33" fmla="*/ 5722227 h 5722227"/>
              <a:gd name="connsiteX34" fmla="*/ 4371047 w 11040872"/>
              <a:gd name="connsiteY34" fmla="*/ 5722227 h 5722227"/>
              <a:gd name="connsiteX35" fmla="*/ 4009810 w 11040872"/>
              <a:gd name="connsiteY35" fmla="*/ 5722227 h 5722227"/>
              <a:gd name="connsiteX36" fmla="*/ 3550054 w 11040872"/>
              <a:gd name="connsiteY36" fmla="*/ 5722227 h 5722227"/>
              <a:gd name="connsiteX37" fmla="*/ 2893261 w 11040872"/>
              <a:gd name="connsiteY37" fmla="*/ 5722227 h 5722227"/>
              <a:gd name="connsiteX38" fmla="*/ 2137948 w 11040872"/>
              <a:gd name="connsiteY38" fmla="*/ 5722227 h 5722227"/>
              <a:gd name="connsiteX39" fmla="*/ 1579673 w 11040872"/>
              <a:gd name="connsiteY39" fmla="*/ 5722227 h 5722227"/>
              <a:gd name="connsiteX40" fmla="*/ 594482 w 11040872"/>
              <a:gd name="connsiteY40" fmla="*/ 5722227 h 5722227"/>
              <a:gd name="connsiteX41" fmla="*/ 0 w 11040872"/>
              <a:gd name="connsiteY41" fmla="*/ 5127745 h 5722227"/>
              <a:gd name="connsiteX42" fmla="*/ 0 w 11040872"/>
              <a:gd name="connsiteY42" fmla="*/ 4389471 h 5722227"/>
              <a:gd name="connsiteX43" fmla="*/ 0 w 11040872"/>
              <a:gd name="connsiteY43" fmla="*/ 3787194 h 5722227"/>
              <a:gd name="connsiteX44" fmla="*/ 0 w 11040872"/>
              <a:gd name="connsiteY44" fmla="*/ 3139585 h 5722227"/>
              <a:gd name="connsiteX45" fmla="*/ 0 w 11040872"/>
              <a:gd name="connsiteY45" fmla="*/ 2582642 h 5722227"/>
              <a:gd name="connsiteX46" fmla="*/ 0 w 11040872"/>
              <a:gd name="connsiteY46" fmla="*/ 1844367 h 5722227"/>
              <a:gd name="connsiteX47" fmla="*/ 0 w 11040872"/>
              <a:gd name="connsiteY47" fmla="*/ 1332756 h 5722227"/>
              <a:gd name="connsiteX48" fmla="*/ 0 w 11040872"/>
              <a:gd name="connsiteY48" fmla="*/ 594482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040872" h="5722227" fill="none" extrusionOk="0">
                <a:moveTo>
                  <a:pt x="0" y="594482"/>
                </a:moveTo>
                <a:cubicBezTo>
                  <a:pt x="15746" y="210853"/>
                  <a:pt x="238566" y="-49047"/>
                  <a:pt x="594482" y="0"/>
                </a:cubicBezTo>
                <a:cubicBezTo>
                  <a:pt x="794518" y="-29056"/>
                  <a:pt x="1056835" y="31998"/>
                  <a:pt x="1448314" y="0"/>
                </a:cubicBezTo>
                <a:cubicBezTo>
                  <a:pt x="1839793" y="-31998"/>
                  <a:pt x="1717857" y="10568"/>
                  <a:pt x="1908070" y="0"/>
                </a:cubicBezTo>
                <a:cubicBezTo>
                  <a:pt x="2098283" y="-10568"/>
                  <a:pt x="2377757" y="-10377"/>
                  <a:pt x="2564864" y="0"/>
                </a:cubicBezTo>
                <a:cubicBezTo>
                  <a:pt x="2751971" y="10377"/>
                  <a:pt x="3048766" y="25570"/>
                  <a:pt x="3320177" y="0"/>
                </a:cubicBezTo>
                <a:cubicBezTo>
                  <a:pt x="3591588" y="-25570"/>
                  <a:pt x="3890997" y="-35762"/>
                  <a:pt x="4174009" y="0"/>
                </a:cubicBezTo>
                <a:cubicBezTo>
                  <a:pt x="4457021" y="35762"/>
                  <a:pt x="4687341" y="20239"/>
                  <a:pt x="4929322" y="0"/>
                </a:cubicBezTo>
                <a:cubicBezTo>
                  <a:pt x="5171303" y="-20239"/>
                  <a:pt x="5520807" y="-10743"/>
                  <a:pt x="5783154" y="0"/>
                </a:cubicBezTo>
                <a:cubicBezTo>
                  <a:pt x="6045501" y="10743"/>
                  <a:pt x="6171473" y="-14245"/>
                  <a:pt x="6538466" y="0"/>
                </a:cubicBezTo>
                <a:cubicBezTo>
                  <a:pt x="6905459" y="14245"/>
                  <a:pt x="6859386" y="-15798"/>
                  <a:pt x="6998222" y="0"/>
                </a:cubicBezTo>
                <a:cubicBezTo>
                  <a:pt x="7137058" y="15798"/>
                  <a:pt x="7493034" y="17684"/>
                  <a:pt x="7753535" y="0"/>
                </a:cubicBezTo>
                <a:cubicBezTo>
                  <a:pt x="8014036" y="-17684"/>
                  <a:pt x="8093734" y="-5742"/>
                  <a:pt x="8311810" y="0"/>
                </a:cubicBezTo>
                <a:cubicBezTo>
                  <a:pt x="8529886" y="5742"/>
                  <a:pt x="8549001" y="8497"/>
                  <a:pt x="8771566" y="0"/>
                </a:cubicBezTo>
                <a:cubicBezTo>
                  <a:pt x="8994131" y="-8497"/>
                  <a:pt x="8987828" y="-849"/>
                  <a:pt x="9132802" y="0"/>
                </a:cubicBezTo>
                <a:cubicBezTo>
                  <a:pt x="9277776" y="849"/>
                  <a:pt x="9415114" y="-11551"/>
                  <a:pt x="9592558" y="0"/>
                </a:cubicBezTo>
                <a:cubicBezTo>
                  <a:pt x="9770002" y="11551"/>
                  <a:pt x="10181650" y="-41772"/>
                  <a:pt x="10446390" y="0"/>
                </a:cubicBezTo>
                <a:cubicBezTo>
                  <a:pt x="10835046" y="-41554"/>
                  <a:pt x="11056788" y="252696"/>
                  <a:pt x="11040872" y="594482"/>
                </a:cubicBezTo>
                <a:cubicBezTo>
                  <a:pt x="11043504" y="949757"/>
                  <a:pt x="11021866" y="1151453"/>
                  <a:pt x="11040872" y="1332756"/>
                </a:cubicBezTo>
                <a:cubicBezTo>
                  <a:pt x="11059878" y="1514059"/>
                  <a:pt x="11068100" y="1802860"/>
                  <a:pt x="11040872" y="2071031"/>
                </a:cubicBezTo>
                <a:cubicBezTo>
                  <a:pt x="11013644" y="2339203"/>
                  <a:pt x="11032418" y="2442705"/>
                  <a:pt x="11040872" y="2627974"/>
                </a:cubicBezTo>
                <a:cubicBezTo>
                  <a:pt x="11049326" y="2813243"/>
                  <a:pt x="11063609" y="3012513"/>
                  <a:pt x="11040872" y="3366249"/>
                </a:cubicBezTo>
                <a:cubicBezTo>
                  <a:pt x="11018135" y="3719985"/>
                  <a:pt x="11016901" y="3727349"/>
                  <a:pt x="11040872" y="3923192"/>
                </a:cubicBezTo>
                <a:cubicBezTo>
                  <a:pt x="11064843" y="4119035"/>
                  <a:pt x="11006950" y="4790605"/>
                  <a:pt x="11040872" y="5127745"/>
                </a:cubicBezTo>
                <a:cubicBezTo>
                  <a:pt x="11056495" y="5431543"/>
                  <a:pt x="10805033" y="5712114"/>
                  <a:pt x="10446390" y="5722227"/>
                </a:cubicBezTo>
                <a:cubicBezTo>
                  <a:pt x="10354097" y="5715080"/>
                  <a:pt x="10214750" y="5743729"/>
                  <a:pt x="9986634" y="5722227"/>
                </a:cubicBezTo>
                <a:cubicBezTo>
                  <a:pt x="9758518" y="5700725"/>
                  <a:pt x="9314174" y="5689111"/>
                  <a:pt x="9132802" y="5722227"/>
                </a:cubicBezTo>
                <a:cubicBezTo>
                  <a:pt x="8951430" y="5755343"/>
                  <a:pt x="8857182" y="5714580"/>
                  <a:pt x="8771566" y="5722227"/>
                </a:cubicBezTo>
                <a:cubicBezTo>
                  <a:pt x="8685950" y="5729874"/>
                  <a:pt x="8346042" y="5748953"/>
                  <a:pt x="8114772" y="5722227"/>
                </a:cubicBezTo>
                <a:cubicBezTo>
                  <a:pt x="7883502" y="5695501"/>
                  <a:pt x="7746868" y="5746487"/>
                  <a:pt x="7556497" y="5722227"/>
                </a:cubicBezTo>
                <a:cubicBezTo>
                  <a:pt x="7366127" y="5697967"/>
                  <a:pt x="7202924" y="5748709"/>
                  <a:pt x="6998222" y="5722227"/>
                </a:cubicBezTo>
                <a:cubicBezTo>
                  <a:pt x="6793521" y="5695745"/>
                  <a:pt x="6669169" y="5749243"/>
                  <a:pt x="6439947" y="5722227"/>
                </a:cubicBezTo>
                <a:cubicBezTo>
                  <a:pt x="6210725" y="5695211"/>
                  <a:pt x="6188382" y="5721246"/>
                  <a:pt x="6078711" y="5722227"/>
                </a:cubicBezTo>
                <a:cubicBezTo>
                  <a:pt x="5969040" y="5723208"/>
                  <a:pt x="5527862" y="5683728"/>
                  <a:pt x="5224879" y="5722227"/>
                </a:cubicBezTo>
                <a:cubicBezTo>
                  <a:pt x="4921896" y="5760726"/>
                  <a:pt x="4729422" y="5692801"/>
                  <a:pt x="4371047" y="5722227"/>
                </a:cubicBezTo>
                <a:cubicBezTo>
                  <a:pt x="4012672" y="5751653"/>
                  <a:pt x="4105017" y="5723347"/>
                  <a:pt x="4009810" y="5722227"/>
                </a:cubicBezTo>
                <a:cubicBezTo>
                  <a:pt x="3914603" y="5721107"/>
                  <a:pt x="3645009" y="5723324"/>
                  <a:pt x="3550054" y="5722227"/>
                </a:cubicBezTo>
                <a:cubicBezTo>
                  <a:pt x="3455099" y="5721130"/>
                  <a:pt x="3124597" y="5727159"/>
                  <a:pt x="2893261" y="5722227"/>
                </a:cubicBezTo>
                <a:cubicBezTo>
                  <a:pt x="2661925" y="5717295"/>
                  <a:pt x="2343077" y="5701539"/>
                  <a:pt x="2137948" y="5722227"/>
                </a:cubicBezTo>
                <a:cubicBezTo>
                  <a:pt x="1932819" y="5742915"/>
                  <a:pt x="1693233" y="5733214"/>
                  <a:pt x="1579673" y="5722227"/>
                </a:cubicBezTo>
                <a:cubicBezTo>
                  <a:pt x="1466114" y="5711240"/>
                  <a:pt x="1044435" y="5724184"/>
                  <a:pt x="594482" y="5722227"/>
                </a:cubicBezTo>
                <a:cubicBezTo>
                  <a:pt x="328734" y="5686479"/>
                  <a:pt x="-66657" y="5424823"/>
                  <a:pt x="0" y="5127745"/>
                </a:cubicBezTo>
                <a:cubicBezTo>
                  <a:pt x="-35087" y="4972394"/>
                  <a:pt x="-19370" y="4652638"/>
                  <a:pt x="0" y="4389471"/>
                </a:cubicBezTo>
                <a:cubicBezTo>
                  <a:pt x="19370" y="4126304"/>
                  <a:pt x="-21113" y="3933106"/>
                  <a:pt x="0" y="3787194"/>
                </a:cubicBezTo>
                <a:cubicBezTo>
                  <a:pt x="21113" y="3641282"/>
                  <a:pt x="19216" y="3402544"/>
                  <a:pt x="0" y="3139585"/>
                </a:cubicBezTo>
                <a:cubicBezTo>
                  <a:pt x="-19216" y="2876626"/>
                  <a:pt x="-14413" y="2787638"/>
                  <a:pt x="0" y="2582642"/>
                </a:cubicBezTo>
                <a:cubicBezTo>
                  <a:pt x="14413" y="2377646"/>
                  <a:pt x="33464" y="2134599"/>
                  <a:pt x="0" y="1844367"/>
                </a:cubicBezTo>
                <a:cubicBezTo>
                  <a:pt x="-33464" y="1554136"/>
                  <a:pt x="25477" y="1493251"/>
                  <a:pt x="0" y="1332756"/>
                </a:cubicBezTo>
                <a:cubicBezTo>
                  <a:pt x="-25477" y="1172261"/>
                  <a:pt x="17540" y="876667"/>
                  <a:pt x="0" y="594482"/>
                </a:cubicBezTo>
                <a:close/>
              </a:path>
              <a:path w="11040872" h="5722227" stroke="0" extrusionOk="0">
                <a:moveTo>
                  <a:pt x="0" y="594482"/>
                </a:moveTo>
                <a:cubicBezTo>
                  <a:pt x="-37935" y="242760"/>
                  <a:pt x="194077" y="27054"/>
                  <a:pt x="594482" y="0"/>
                </a:cubicBezTo>
                <a:cubicBezTo>
                  <a:pt x="773932" y="-24550"/>
                  <a:pt x="1057890" y="25913"/>
                  <a:pt x="1448314" y="0"/>
                </a:cubicBezTo>
                <a:cubicBezTo>
                  <a:pt x="1838738" y="-25913"/>
                  <a:pt x="1797328" y="9502"/>
                  <a:pt x="2006589" y="0"/>
                </a:cubicBezTo>
                <a:cubicBezTo>
                  <a:pt x="2215851" y="-9502"/>
                  <a:pt x="2305839" y="-2636"/>
                  <a:pt x="2466345" y="0"/>
                </a:cubicBezTo>
                <a:cubicBezTo>
                  <a:pt x="2626851" y="2636"/>
                  <a:pt x="3037147" y="20740"/>
                  <a:pt x="3221657" y="0"/>
                </a:cubicBezTo>
                <a:cubicBezTo>
                  <a:pt x="3406167" y="-20740"/>
                  <a:pt x="3611889" y="-6653"/>
                  <a:pt x="3779932" y="0"/>
                </a:cubicBezTo>
                <a:cubicBezTo>
                  <a:pt x="3947975" y="6653"/>
                  <a:pt x="4422439" y="33567"/>
                  <a:pt x="4633764" y="0"/>
                </a:cubicBezTo>
                <a:cubicBezTo>
                  <a:pt x="4845089" y="-33567"/>
                  <a:pt x="4901367" y="-8717"/>
                  <a:pt x="5093520" y="0"/>
                </a:cubicBezTo>
                <a:cubicBezTo>
                  <a:pt x="5285673" y="8717"/>
                  <a:pt x="5570621" y="653"/>
                  <a:pt x="5947352" y="0"/>
                </a:cubicBezTo>
                <a:cubicBezTo>
                  <a:pt x="6324083" y="-653"/>
                  <a:pt x="6209930" y="13850"/>
                  <a:pt x="6308589" y="0"/>
                </a:cubicBezTo>
                <a:cubicBezTo>
                  <a:pt x="6407248" y="-13850"/>
                  <a:pt x="6752695" y="30990"/>
                  <a:pt x="6965383" y="0"/>
                </a:cubicBezTo>
                <a:cubicBezTo>
                  <a:pt x="7178071" y="-30990"/>
                  <a:pt x="7443480" y="-17327"/>
                  <a:pt x="7622176" y="0"/>
                </a:cubicBezTo>
                <a:cubicBezTo>
                  <a:pt x="7800872" y="17327"/>
                  <a:pt x="7990906" y="27729"/>
                  <a:pt x="8180451" y="0"/>
                </a:cubicBezTo>
                <a:cubicBezTo>
                  <a:pt x="8369996" y="-27729"/>
                  <a:pt x="8845868" y="-13192"/>
                  <a:pt x="9034283" y="0"/>
                </a:cubicBezTo>
                <a:cubicBezTo>
                  <a:pt x="9222698" y="13192"/>
                  <a:pt x="9517603" y="-10499"/>
                  <a:pt x="9888115" y="0"/>
                </a:cubicBezTo>
                <a:cubicBezTo>
                  <a:pt x="10258627" y="10499"/>
                  <a:pt x="10316781" y="14930"/>
                  <a:pt x="10446390" y="0"/>
                </a:cubicBezTo>
                <a:cubicBezTo>
                  <a:pt x="10718440" y="-53019"/>
                  <a:pt x="11013962" y="225931"/>
                  <a:pt x="11040872" y="594482"/>
                </a:cubicBezTo>
                <a:cubicBezTo>
                  <a:pt x="11043451" y="904574"/>
                  <a:pt x="11020776" y="1089158"/>
                  <a:pt x="11040872" y="1287424"/>
                </a:cubicBezTo>
                <a:cubicBezTo>
                  <a:pt x="11060968" y="1485690"/>
                  <a:pt x="11051926" y="1673788"/>
                  <a:pt x="11040872" y="1799035"/>
                </a:cubicBezTo>
                <a:cubicBezTo>
                  <a:pt x="11029818" y="1924282"/>
                  <a:pt x="11054623" y="2135970"/>
                  <a:pt x="11040872" y="2355978"/>
                </a:cubicBezTo>
                <a:cubicBezTo>
                  <a:pt x="11027121" y="2575986"/>
                  <a:pt x="11013030" y="2749477"/>
                  <a:pt x="11040872" y="3094253"/>
                </a:cubicBezTo>
                <a:cubicBezTo>
                  <a:pt x="11068714" y="3439030"/>
                  <a:pt x="11029506" y="3525085"/>
                  <a:pt x="11040872" y="3741862"/>
                </a:cubicBezTo>
                <a:cubicBezTo>
                  <a:pt x="11052238" y="3958639"/>
                  <a:pt x="11021397" y="4116679"/>
                  <a:pt x="11040872" y="4298805"/>
                </a:cubicBezTo>
                <a:cubicBezTo>
                  <a:pt x="11060347" y="4480931"/>
                  <a:pt x="11022539" y="4900124"/>
                  <a:pt x="11040872" y="5127745"/>
                </a:cubicBezTo>
                <a:cubicBezTo>
                  <a:pt x="10974688" y="5452322"/>
                  <a:pt x="10793932" y="5738773"/>
                  <a:pt x="10446390" y="5722227"/>
                </a:cubicBezTo>
                <a:cubicBezTo>
                  <a:pt x="10272062" y="5749271"/>
                  <a:pt x="10063650" y="5719054"/>
                  <a:pt x="9789596" y="5722227"/>
                </a:cubicBezTo>
                <a:cubicBezTo>
                  <a:pt x="9515542" y="5725400"/>
                  <a:pt x="9521222" y="5705365"/>
                  <a:pt x="9329840" y="5722227"/>
                </a:cubicBezTo>
                <a:cubicBezTo>
                  <a:pt x="9138458" y="5739089"/>
                  <a:pt x="8905417" y="5705714"/>
                  <a:pt x="8574527" y="5722227"/>
                </a:cubicBezTo>
                <a:cubicBezTo>
                  <a:pt x="8243637" y="5738740"/>
                  <a:pt x="8277624" y="5741955"/>
                  <a:pt x="8114772" y="5722227"/>
                </a:cubicBezTo>
                <a:cubicBezTo>
                  <a:pt x="7951921" y="5702499"/>
                  <a:pt x="7640420" y="5738357"/>
                  <a:pt x="7359459" y="5722227"/>
                </a:cubicBezTo>
                <a:cubicBezTo>
                  <a:pt x="7078498" y="5706097"/>
                  <a:pt x="7122500" y="5736206"/>
                  <a:pt x="6998222" y="5722227"/>
                </a:cubicBezTo>
                <a:cubicBezTo>
                  <a:pt x="6873944" y="5708248"/>
                  <a:pt x="6584762" y="5737766"/>
                  <a:pt x="6242909" y="5722227"/>
                </a:cubicBezTo>
                <a:cubicBezTo>
                  <a:pt x="5901056" y="5706688"/>
                  <a:pt x="5911118" y="5710812"/>
                  <a:pt x="5783154" y="5722227"/>
                </a:cubicBezTo>
                <a:cubicBezTo>
                  <a:pt x="5655191" y="5733642"/>
                  <a:pt x="5585023" y="5732166"/>
                  <a:pt x="5421917" y="5722227"/>
                </a:cubicBezTo>
                <a:cubicBezTo>
                  <a:pt x="5258811" y="5712288"/>
                  <a:pt x="5178725" y="5705468"/>
                  <a:pt x="4962161" y="5722227"/>
                </a:cubicBezTo>
                <a:cubicBezTo>
                  <a:pt x="4745597" y="5738986"/>
                  <a:pt x="4430318" y="5744224"/>
                  <a:pt x="4206848" y="5722227"/>
                </a:cubicBezTo>
                <a:cubicBezTo>
                  <a:pt x="3983378" y="5700230"/>
                  <a:pt x="3911697" y="5735058"/>
                  <a:pt x="3747093" y="5722227"/>
                </a:cubicBezTo>
                <a:cubicBezTo>
                  <a:pt x="3582489" y="5709396"/>
                  <a:pt x="3545682" y="5704593"/>
                  <a:pt x="3385856" y="5722227"/>
                </a:cubicBezTo>
                <a:cubicBezTo>
                  <a:pt x="3226030" y="5739861"/>
                  <a:pt x="3029507" y="5730116"/>
                  <a:pt x="2926100" y="5722227"/>
                </a:cubicBezTo>
                <a:cubicBezTo>
                  <a:pt x="2822693" y="5714338"/>
                  <a:pt x="2554822" y="5699610"/>
                  <a:pt x="2367825" y="5722227"/>
                </a:cubicBezTo>
                <a:cubicBezTo>
                  <a:pt x="2180829" y="5744844"/>
                  <a:pt x="2002855" y="5738254"/>
                  <a:pt x="1711032" y="5722227"/>
                </a:cubicBezTo>
                <a:cubicBezTo>
                  <a:pt x="1419209" y="5706200"/>
                  <a:pt x="1407274" y="5738383"/>
                  <a:pt x="1251276" y="5722227"/>
                </a:cubicBezTo>
                <a:cubicBezTo>
                  <a:pt x="1095278" y="5706071"/>
                  <a:pt x="872658" y="5717760"/>
                  <a:pt x="594482" y="5722227"/>
                </a:cubicBezTo>
                <a:cubicBezTo>
                  <a:pt x="253293" y="5699246"/>
                  <a:pt x="-22323" y="5466443"/>
                  <a:pt x="0" y="5127745"/>
                </a:cubicBezTo>
                <a:cubicBezTo>
                  <a:pt x="-23138" y="4892853"/>
                  <a:pt x="-21399" y="4758867"/>
                  <a:pt x="0" y="4616134"/>
                </a:cubicBezTo>
                <a:cubicBezTo>
                  <a:pt x="21399" y="4473401"/>
                  <a:pt x="-2392" y="4140718"/>
                  <a:pt x="0" y="4013858"/>
                </a:cubicBezTo>
                <a:cubicBezTo>
                  <a:pt x="2392" y="3886998"/>
                  <a:pt x="-9073" y="3524231"/>
                  <a:pt x="0" y="3320916"/>
                </a:cubicBezTo>
                <a:cubicBezTo>
                  <a:pt x="9073" y="3117601"/>
                  <a:pt x="-20614" y="2922972"/>
                  <a:pt x="0" y="2763972"/>
                </a:cubicBezTo>
                <a:cubicBezTo>
                  <a:pt x="20614" y="2604972"/>
                  <a:pt x="5751" y="2418545"/>
                  <a:pt x="0" y="2116363"/>
                </a:cubicBezTo>
                <a:cubicBezTo>
                  <a:pt x="-5751" y="1814181"/>
                  <a:pt x="-23336" y="1771268"/>
                  <a:pt x="0" y="1604752"/>
                </a:cubicBezTo>
                <a:cubicBezTo>
                  <a:pt x="23336" y="1438236"/>
                  <a:pt x="-35446" y="1063211"/>
                  <a:pt x="0" y="594482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038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1516-580E-0967-5AC0-48B5A7B2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67" y="887973"/>
            <a:ext cx="9889067" cy="1325563"/>
          </a:xfrm>
        </p:spPr>
        <p:txBody>
          <a:bodyPr>
            <a:normAutofit/>
          </a:bodyPr>
          <a:lstStyle/>
          <a:p>
            <a:r>
              <a:rPr lang="en-GB" sz="6600" dirty="0">
                <a:solidFill>
                  <a:schemeClr val="bg1"/>
                </a:solidFill>
              </a:rPr>
              <a:t>Agree/Disagree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7E5B0F-5185-440A-8222-321C1D118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092" y="2325880"/>
            <a:ext cx="9957816" cy="18288"/>
          </a:xfrm>
          <a:custGeom>
            <a:avLst/>
            <a:gdLst>
              <a:gd name="connsiteX0" fmla="*/ 0 w 9957816"/>
              <a:gd name="connsiteY0" fmla="*/ 0 h 18288"/>
              <a:gd name="connsiteX1" fmla="*/ 863011 w 9957816"/>
              <a:gd name="connsiteY1" fmla="*/ 0 h 18288"/>
              <a:gd name="connsiteX2" fmla="*/ 1327709 w 9957816"/>
              <a:gd name="connsiteY2" fmla="*/ 0 h 18288"/>
              <a:gd name="connsiteX3" fmla="*/ 2091141 w 9957816"/>
              <a:gd name="connsiteY3" fmla="*/ 0 h 18288"/>
              <a:gd name="connsiteX4" fmla="*/ 2555839 w 9957816"/>
              <a:gd name="connsiteY4" fmla="*/ 0 h 18288"/>
              <a:gd name="connsiteX5" fmla="*/ 3219694 w 9957816"/>
              <a:gd name="connsiteY5" fmla="*/ 0 h 18288"/>
              <a:gd name="connsiteX6" fmla="*/ 3983126 w 9957816"/>
              <a:gd name="connsiteY6" fmla="*/ 0 h 18288"/>
              <a:gd name="connsiteX7" fmla="*/ 4348246 w 9957816"/>
              <a:gd name="connsiteY7" fmla="*/ 0 h 18288"/>
              <a:gd name="connsiteX8" fmla="*/ 4713366 w 9957816"/>
              <a:gd name="connsiteY8" fmla="*/ 0 h 18288"/>
              <a:gd name="connsiteX9" fmla="*/ 5576377 w 9957816"/>
              <a:gd name="connsiteY9" fmla="*/ 0 h 18288"/>
              <a:gd name="connsiteX10" fmla="*/ 6240231 w 9957816"/>
              <a:gd name="connsiteY10" fmla="*/ 0 h 18288"/>
              <a:gd name="connsiteX11" fmla="*/ 6605351 w 9957816"/>
              <a:gd name="connsiteY11" fmla="*/ 0 h 18288"/>
              <a:gd name="connsiteX12" fmla="*/ 7269206 w 9957816"/>
              <a:gd name="connsiteY12" fmla="*/ 0 h 18288"/>
              <a:gd name="connsiteX13" fmla="*/ 8132216 w 9957816"/>
              <a:gd name="connsiteY13" fmla="*/ 0 h 18288"/>
              <a:gd name="connsiteX14" fmla="*/ 8696493 w 9957816"/>
              <a:gd name="connsiteY14" fmla="*/ 0 h 18288"/>
              <a:gd name="connsiteX15" fmla="*/ 9260769 w 9957816"/>
              <a:gd name="connsiteY15" fmla="*/ 0 h 18288"/>
              <a:gd name="connsiteX16" fmla="*/ 9957816 w 9957816"/>
              <a:gd name="connsiteY16" fmla="*/ 0 h 18288"/>
              <a:gd name="connsiteX17" fmla="*/ 9957816 w 9957816"/>
              <a:gd name="connsiteY17" fmla="*/ 18288 h 18288"/>
              <a:gd name="connsiteX18" fmla="*/ 9293962 w 9957816"/>
              <a:gd name="connsiteY18" fmla="*/ 18288 h 18288"/>
              <a:gd name="connsiteX19" fmla="*/ 8530529 w 9957816"/>
              <a:gd name="connsiteY19" fmla="*/ 18288 h 18288"/>
              <a:gd name="connsiteX20" fmla="*/ 7767096 w 9957816"/>
              <a:gd name="connsiteY20" fmla="*/ 18288 h 18288"/>
              <a:gd name="connsiteX21" fmla="*/ 7302398 w 9957816"/>
              <a:gd name="connsiteY21" fmla="*/ 18288 h 18288"/>
              <a:gd name="connsiteX22" fmla="*/ 6439388 w 9957816"/>
              <a:gd name="connsiteY22" fmla="*/ 18288 h 18288"/>
              <a:gd name="connsiteX23" fmla="*/ 5775533 w 9957816"/>
              <a:gd name="connsiteY23" fmla="*/ 18288 h 18288"/>
              <a:gd name="connsiteX24" fmla="*/ 5410413 w 9957816"/>
              <a:gd name="connsiteY24" fmla="*/ 18288 h 18288"/>
              <a:gd name="connsiteX25" fmla="*/ 4746559 w 9957816"/>
              <a:gd name="connsiteY25" fmla="*/ 18288 h 18288"/>
              <a:gd name="connsiteX26" fmla="*/ 4182283 w 9957816"/>
              <a:gd name="connsiteY26" fmla="*/ 18288 h 18288"/>
              <a:gd name="connsiteX27" fmla="*/ 3618006 w 9957816"/>
              <a:gd name="connsiteY27" fmla="*/ 18288 h 18288"/>
              <a:gd name="connsiteX28" fmla="*/ 3053730 w 9957816"/>
              <a:gd name="connsiteY28" fmla="*/ 18288 h 18288"/>
              <a:gd name="connsiteX29" fmla="*/ 2489454 w 9957816"/>
              <a:gd name="connsiteY29" fmla="*/ 18288 h 18288"/>
              <a:gd name="connsiteX30" fmla="*/ 1726021 w 9957816"/>
              <a:gd name="connsiteY30" fmla="*/ 18288 h 18288"/>
              <a:gd name="connsiteX31" fmla="*/ 1062167 w 9957816"/>
              <a:gd name="connsiteY31" fmla="*/ 18288 h 18288"/>
              <a:gd name="connsiteX32" fmla="*/ 697047 w 9957816"/>
              <a:gd name="connsiteY32" fmla="*/ 18288 h 18288"/>
              <a:gd name="connsiteX33" fmla="*/ 0 w 9957816"/>
              <a:gd name="connsiteY33" fmla="*/ 18288 h 18288"/>
              <a:gd name="connsiteX34" fmla="*/ 0 w 9957816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957816" h="18288" fill="none" extrusionOk="0">
                <a:moveTo>
                  <a:pt x="0" y="0"/>
                </a:moveTo>
                <a:cubicBezTo>
                  <a:pt x="258912" y="4528"/>
                  <a:pt x="602792" y="35413"/>
                  <a:pt x="863011" y="0"/>
                </a:cubicBezTo>
                <a:cubicBezTo>
                  <a:pt x="1123230" y="-35413"/>
                  <a:pt x="1110743" y="8950"/>
                  <a:pt x="1327709" y="0"/>
                </a:cubicBezTo>
                <a:cubicBezTo>
                  <a:pt x="1544675" y="-8950"/>
                  <a:pt x="1720121" y="-30004"/>
                  <a:pt x="2091141" y="0"/>
                </a:cubicBezTo>
                <a:cubicBezTo>
                  <a:pt x="2462161" y="30004"/>
                  <a:pt x="2325710" y="-22120"/>
                  <a:pt x="2555839" y="0"/>
                </a:cubicBezTo>
                <a:cubicBezTo>
                  <a:pt x="2785968" y="22120"/>
                  <a:pt x="2943172" y="14890"/>
                  <a:pt x="3219694" y="0"/>
                </a:cubicBezTo>
                <a:cubicBezTo>
                  <a:pt x="3496216" y="-14890"/>
                  <a:pt x="3789247" y="-1477"/>
                  <a:pt x="3983126" y="0"/>
                </a:cubicBezTo>
                <a:cubicBezTo>
                  <a:pt x="4177005" y="1477"/>
                  <a:pt x="4180112" y="16397"/>
                  <a:pt x="4348246" y="0"/>
                </a:cubicBezTo>
                <a:cubicBezTo>
                  <a:pt x="4516380" y="-16397"/>
                  <a:pt x="4601818" y="4117"/>
                  <a:pt x="4713366" y="0"/>
                </a:cubicBezTo>
                <a:cubicBezTo>
                  <a:pt x="4824914" y="-4117"/>
                  <a:pt x="5400642" y="663"/>
                  <a:pt x="5576377" y="0"/>
                </a:cubicBezTo>
                <a:cubicBezTo>
                  <a:pt x="5752112" y="-663"/>
                  <a:pt x="6036350" y="11452"/>
                  <a:pt x="6240231" y="0"/>
                </a:cubicBezTo>
                <a:cubicBezTo>
                  <a:pt x="6444112" y="-11452"/>
                  <a:pt x="6508667" y="-15154"/>
                  <a:pt x="6605351" y="0"/>
                </a:cubicBezTo>
                <a:cubicBezTo>
                  <a:pt x="6702035" y="15154"/>
                  <a:pt x="7096186" y="19291"/>
                  <a:pt x="7269206" y="0"/>
                </a:cubicBezTo>
                <a:cubicBezTo>
                  <a:pt x="7442227" y="-19291"/>
                  <a:pt x="7802902" y="39720"/>
                  <a:pt x="8132216" y="0"/>
                </a:cubicBezTo>
                <a:cubicBezTo>
                  <a:pt x="8461530" y="-39720"/>
                  <a:pt x="8551221" y="24341"/>
                  <a:pt x="8696493" y="0"/>
                </a:cubicBezTo>
                <a:cubicBezTo>
                  <a:pt x="8841765" y="-24341"/>
                  <a:pt x="9091257" y="15574"/>
                  <a:pt x="9260769" y="0"/>
                </a:cubicBezTo>
                <a:cubicBezTo>
                  <a:pt x="9430281" y="-15574"/>
                  <a:pt x="9809458" y="-15806"/>
                  <a:pt x="9957816" y="0"/>
                </a:cubicBezTo>
                <a:cubicBezTo>
                  <a:pt x="9958154" y="7640"/>
                  <a:pt x="9957366" y="11289"/>
                  <a:pt x="9957816" y="18288"/>
                </a:cubicBezTo>
                <a:cubicBezTo>
                  <a:pt x="9789958" y="23645"/>
                  <a:pt x="9437684" y="-10787"/>
                  <a:pt x="9293962" y="18288"/>
                </a:cubicBezTo>
                <a:cubicBezTo>
                  <a:pt x="9150240" y="47363"/>
                  <a:pt x="8858466" y="6899"/>
                  <a:pt x="8530529" y="18288"/>
                </a:cubicBezTo>
                <a:cubicBezTo>
                  <a:pt x="8202592" y="29677"/>
                  <a:pt x="8042036" y="-12845"/>
                  <a:pt x="7767096" y="18288"/>
                </a:cubicBezTo>
                <a:cubicBezTo>
                  <a:pt x="7492156" y="49421"/>
                  <a:pt x="7464764" y="38557"/>
                  <a:pt x="7302398" y="18288"/>
                </a:cubicBezTo>
                <a:cubicBezTo>
                  <a:pt x="7140032" y="-1981"/>
                  <a:pt x="6674139" y="-20177"/>
                  <a:pt x="6439388" y="18288"/>
                </a:cubicBezTo>
                <a:cubicBezTo>
                  <a:pt x="6204637" y="56753"/>
                  <a:pt x="6044763" y="2398"/>
                  <a:pt x="5775533" y="18288"/>
                </a:cubicBezTo>
                <a:cubicBezTo>
                  <a:pt x="5506303" y="34178"/>
                  <a:pt x="5528640" y="8636"/>
                  <a:pt x="5410413" y="18288"/>
                </a:cubicBezTo>
                <a:cubicBezTo>
                  <a:pt x="5292186" y="27940"/>
                  <a:pt x="4880771" y="-3659"/>
                  <a:pt x="4746559" y="18288"/>
                </a:cubicBezTo>
                <a:cubicBezTo>
                  <a:pt x="4612347" y="40235"/>
                  <a:pt x="4346390" y="46329"/>
                  <a:pt x="4182283" y="18288"/>
                </a:cubicBezTo>
                <a:cubicBezTo>
                  <a:pt x="4018176" y="-9753"/>
                  <a:pt x="3743247" y="40654"/>
                  <a:pt x="3618006" y="18288"/>
                </a:cubicBezTo>
                <a:cubicBezTo>
                  <a:pt x="3492765" y="-4078"/>
                  <a:pt x="3201495" y="15624"/>
                  <a:pt x="3053730" y="18288"/>
                </a:cubicBezTo>
                <a:cubicBezTo>
                  <a:pt x="2905965" y="20952"/>
                  <a:pt x="2770855" y="10382"/>
                  <a:pt x="2489454" y="18288"/>
                </a:cubicBezTo>
                <a:cubicBezTo>
                  <a:pt x="2208053" y="26194"/>
                  <a:pt x="1999579" y="12705"/>
                  <a:pt x="1726021" y="18288"/>
                </a:cubicBezTo>
                <a:cubicBezTo>
                  <a:pt x="1452463" y="23871"/>
                  <a:pt x="1261725" y="2423"/>
                  <a:pt x="1062167" y="18288"/>
                </a:cubicBezTo>
                <a:cubicBezTo>
                  <a:pt x="862609" y="34153"/>
                  <a:pt x="828837" y="34680"/>
                  <a:pt x="697047" y="18288"/>
                </a:cubicBezTo>
                <a:cubicBezTo>
                  <a:pt x="565257" y="1896"/>
                  <a:pt x="290333" y="-12656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9957816" h="18288" stroke="0" extrusionOk="0">
                <a:moveTo>
                  <a:pt x="0" y="0"/>
                </a:moveTo>
                <a:cubicBezTo>
                  <a:pt x="239894" y="-13568"/>
                  <a:pt x="444306" y="20490"/>
                  <a:pt x="564276" y="0"/>
                </a:cubicBezTo>
                <a:cubicBezTo>
                  <a:pt x="684246" y="-20490"/>
                  <a:pt x="829702" y="-16311"/>
                  <a:pt x="929396" y="0"/>
                </a:cubicBezTo>
                <a:cubicBezTo>
                  <a:pt x="1029090" y="16311"/>
                  <a:pt x="1434080" y="4599"/>
                  <a:pt x="1792407" y="0"/>
                </a:cubicBezTo>
                <a:cubicBezTo>
                  <a:pt x="2150734" y="-4599"/>
                  <a:pt x="2230922" y="-3217"/>
                  <a:pt x="2356683" y="0"/>
                </a:cubicBezTo>
                <a:cubicBezTo>
                  <a:pt x="2482444" y="3217"/>
                  <a:pt x="2727176" y="10118"/>
                  <a:pt x="2920959" y="0"/>
                </a:cubicBezTo>
                <a:cubicBezTo>
                  <a:pt x="3114742" y="-10118"/>
                  <a:pt x="3583268" y="6126"/>
                  <a:pt x="3783970" y="0"/>
                </a:cubicBezTo>
                <a:cubicBezTo>
                  <a:pt x="3984672" y="-6126"/>
                  <a:pt x="4119530" y="12121"/>
                  <a:pt x="4248668" y="0"/>
                </a:cubicBezTo>
                <a:cubicBezTo>
                  <a:pt x="4377806" y="-12121"/>
                  <a:pt x="4830370" y="39306"/>
                  <a:pt x="5111679" y="0"/>
                </a:cubicBezTo>
                <a:cubicBezTo>
                  <a:pt x="5392988" y="-39306"/>
                  <a:pt x="5595981" y="-37432"/>
                  <a:pt x="5974690" y="0"/>
                </a:cubicBezTo>
                <a:cubicBezTo>
                  <a:pt x="6353399" y="37432"/>
                  <a:pt x="6382398" y="-32218"/>
                  <a:pt x="6638544" y="0"/>
                </a:cubicBezTo>
                <a:cubicBezTo>
                  <a:pt x="6894690" y="32218"/>
                  <a:pt x="7107197" y="-8479"/>
                  <a:pt x="7501555" y="0"/>
                </a:cubicBezTo>
                <a:cubicBezTo>
                  <a:pt x="7895913" y="8479"/>
                  <a:pt x="7913370" y="-2556"/>
                  <a:pt x="8065831" y="0"/>
                </a:cubicBezTo>
                <a:cubicBezTo>
                  <a:pt x="8218292" y="2556"/>
                  <a:pt x="8391465" y="4509"/>
                  <a:pt x="8630107" y="0"/>
                </a:cubicBezTo>
                <a:cubicBezTo>
                  <a:pt x="8868749" y="-4509"/>
                  <a:pt x="9078381" y="-9348"/>
                  <a:pt x="9393540" y="0"/>
                </a:cubicBezTo>
                <a:cubicBezTo>
                  <a:pt x="9708699" y="9348"/>
                  <a:pt x="9789190" y="-16759"/>
                  <a:pt x="9957816" y="0"/>
                </a:cubicBezTo>
                <a:cubicBezTo>
                  <a:pt x="9957941" y="4395"/>
                  <a:pt x="9957741" y="9776"/>
                  <a:pt x="9957816" y="18288"/>
                </a:cubicBezTo>
                <a:cubicBezTo>
                  <a:pt x="9649812" y="40651"/>
                  <a:pt x="9486007" y="41594"/>
                  <a:pt x="9194383" y="18288"/>
                </a:cubicBezTo>
                <a:cubicBezTo>
                  <a:pt x="8902759" y="-5018"/>
                  <a:pt x="8744094" y="43814"/>
                  <a:pt x="8530529" y="18288"/>
                </a:cubicBezTo>
                <a:cubicBezTo>
                  <a:pt x="8316964" y="-7238"/>
                  <a:pt x="8282371" y="24093"/>
                  <a:pt x="8165409" y="18288"/>
                </a:cubicBezTo>
                <a:cubicBezTo>
                  <a:pt x="8048447" y="12483"/>
                  <a:pt x="7851788" y="12040"/>
                  <a:pt x="7700711" y="18288"/>
                </a:cubicBezTo>
                <a:cubicBezTo>
                  <a:pt x="7549634" y="24536"/>
                  <a:pt x="7127225" y="27915"/>
                  <a:pt x="6837700" y="18288"/>
                </a:cubicBezTo>
                <a:cubicBezTo>
                  <a:pt x="6548175" y="8661"/>
                  <a:pt x="6330711" y="50037"/>
                  <a:pt x="6173846" y="18288"/>
                </a:cubicBezTo>
                <a:cubicBezTo>
                  <a:pt x="6016981" y="-13461"/>
                  <a:pt x="5930031" y="15985"/>
                  <a:pt x="5709148" y="18288"/>
                </a:cubicBezTo>
                <a:cubicBezTo>
                  <a:pt x="5488265" y="20591"/>
                  <a:pt x="5372997" y="43097"/>
                  <a:pt x="5045293" y="18288"/>
                </a:cubicBezTo>
                <a:cubicBezTo>
                  <a:pt x="4717590" y="-6521"/>
                  <a:pt x="4829875" y="6803"/>
                  <a:pt x="4680174" y="18288"/>
                </a:cubicBezTo>
                <a:cubicBezTo>
                  <a:pt x="4530473" y="29773"/>
                  <a:pt x="4441300" y="27030"/>
                  <a:pt x="4315054" y="18288"/>
                </a:cubicBezTo>
                <a:cubicBezTo>
                  <a:pt x="4188808" y="9546"/>
                  <a:pt x="3846162" y="4446"/>
                  <a:pt x="3651199" y="18288"/>
                </a:cubicBezTo>
                <a:cubicBezTo>
                  <a:pt x="3456236" y="32130"/>
                  <a:pt x="3412656" y="-1324"/>
                  <a:pt x="3186501" y="18288"/>
                </a:cubicBezTo>
                <a:cubicBezTo>
                  <a:pt x="2960346" y="37900"/>
                  <a:pt x="2783091" y="19872"/>
                  <a:pt x="2423069" y="18288"/>
                </a:cubicBezTo>
                <a:cubicBezTo>
                  <a:pt x="2063047" y="16704"/>
                  <a:pt x="2066062" y="18692"/>
                  <a:pt x="1958370" y="18288"/>
                </a:cubicBezTo>
                <a:cubicBezTo>
                  <a:pt x="1850678" y="17884"/>
                  <a:pt x="1403255" y="47471"/>
                  <a:pt x="1194938" y="18288"/>
                </a:cubicBezTo>
                <a:cubicBezTo>
                  <a:pt x="986621" y="-10895"/>
                  <a:pt x="986435" y="4670"/>
                  <a:pt x="829818" y="18288"/>
                </a:cubicBezTo>
                <a:cubicBezTo>
                  <a:pt x="673201" y="31906"/>
                  <a:pt x="178831" y="-2639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4B03B7-A6C2-58F2-ABF9-E0699B3BD656}"/>
              </a:ext>
            </a:extLst>
          </p:cNvPr>
          <p:cNvSpPr txBox="1"/>
          <p:nvPr/>
        </p:nvSpPr>
        <p:spPr>
          <a:xfrm>
            <a:off x="1151467" y="2474893"/>
            <a:ext cx="8997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Your caseload is too high</a:t>
            </a:r>
          </a:p>
          <a:p>
            <a:r>
              <a:rPr lang="en-GB" sz="2800" dirty="0">
                <a:solidFill>
                  <a:srgbClr val="FFFFFF"/>
                </a:solidFill>
              </a:rPr>
              <a:t>You often feel like the service is on fire</a:t>
            </a:r>
          </a:p>
          <a:p>
            <a:r>
              <a:rPr lang="en-GB" sz="2800" dirty="0">
                <a:solidFill>
                  <a:srgbClr val="FFFFFF"/>
                </a:solidFill>
              </a:rPr>
              <a:t>Your team go above and beyond for students</a:t>
            </a:r>
          </a:p>
          <a:p>
            <a:r>
              <a:rPr lang="en-GB" sz="2800" dirty="0">
                <a:solidFill>
                  <a:srgbClr val="FFFFFF"/>
                </a:solidFill>
              </a:rPr>
              <a:t>Your teams wellbeing is impacted by the caseload</a:t>
            </a:r>
          </a:p>
          <a:p>
            <a:r>
              <a:rPr lang="en-GB" sz="2800" dirty="0">
                <a:solidFill>
                  <a:srgbClr val="FFFFFF"/>
                </a:solidFill>
              </a:rPr>
              <a:t>Your senior management/trustees recognises the extent </a:t>
            </a:r>
            <a:r>
              <a:rPr lang="en-GB" sz="2800">
                <a:solidFill>
                  <a:srgbClr val="FFFFFF"/>
                </a:solidFill>
              </a:rPr>
              <a:t>of your </a:t>
            </a:r>
            <a:r>
              <a:rPr lang="en-GB" sz="2800" dirty="0">
                <a:solidFill>
                  <a:srgbClr val="FFFFFF"/>
                </a:solidFill>
              </a:rPr>
              <a:t>capacity challenges</a:t>
            </a:r>
          </a:p>
          <a:p>
            <a:r>
              <a:rPr lang="en-GB" sz="2800" dirty="0">
                <a:solidFill>
                  <a:srgbClr val="FFFFFF"/>
                </a:solidFill>
              </a:rPr>
              <a:t>Your senior management/trustees is likely to give you additional resources to meet capacity challenges </a:t>
            </a:r>
          </a:p>
        </p:txBody>
      </p:sp>
    </p:spTree>
    <p:extLst>
      <p:ext uri="{BB962C8B-B14F-4D97-AF65-F5344CB8AC3E}">
        <p14:creationId xmlns:p14="http://schemas.microsoft.com/office/powerpoint/2010/main" val="3480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ADE4F-DD2C-1721-1C99-87BA24611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600">
                <a:solidFill>
                  <a:schemeClr val="bg1"/>
                </a:solidFill>
              </a:rPr>
              <a:t>What is in our power to change?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556AF56-FEB6-7205-5758-4A2B1D100E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7278890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827F4D1-0D2A-8547-CDD4-D6F46B3C4069}"/>
              </a:ext>
            </a:extLst>
          </p:cNvPr>
          <p:cNvSpPr txBox="1"/>
          <p:nvPr/>
        </p:nvSpPr>
        <p:spPr>
          <a:xfrm>
            <a:off x="838200" y="5265718"/>
            <a:ext cx="5673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In groups discuss ways you could tackle the capacity challenge</a:t>
            </a:r>
            <a:br>
              <a:rPr lang="en-GB" sz="2800" dirty="0"/>
            </a:br>
            <a:r>
              <a:rPr lang="en-GB" sz="2800" i="1" dirty="0"/>
              <a:t>Use example ideas handout to help</a:t>
            </a:r>
          </a:p>
        </p:txBody>
      </p:sp>
    </p:spTree>
    <p:extLst>
      <p:ext uri="{BB962C8B-B14F-4D97-AF65-F5344CB8AC3E}">
        <p14:creationId xmlns:p14="http://schemas.microsoft.com/office/powerpoint/2010/main" val="134760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3F4F-A16A-4B8B-9227-2EB4EFA0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Stepped Care approach to advice</a:t>
            </a:r>
          </a:p>
        </p:txBody>
      </p:sp>
    </p:spTree>
    <p:extLst>
      <p:ext uri="{BB962C8B-B14F-4D97-AF65-F5344CB8AC3E}">
        <p14:creationId xmlns:p14="http://schemas.microsoft.com/office/powerpoint/2010/main" val="220143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6002-E7C9-43AE-8B63-5ABE487D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stepped care?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1B932A8-2C41-4CC8-B93B-6E5AD145A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451982"/>
            <a:ext cx="9883140" cy="3194438"/>
          </a:xfrm>
        </p:spPr>
        <p:txBody>
          <a:bodyPr/>
          <a:lstStyle/>
          <a:p>
            <a:pPr lvl="0"/>
            <a:r>
              <a:rPr lang="en-US" sz="4000" dirty="0"/>
              <a:t>Sometimes used in mental health support</a:t>
            </a:r>
            <a:r>
              <a:rPr lang="en-US" sz="4000" b="0" i="0" u="none" dirty="0"/>
              <a:t> </a:t>
            </a:r>
          </a:p>
          <a:p>
            <a:pPr lvl="0"/>
            <a:r>
              <a:rPr lang="en-US" sz="4000" b="0" i="0" u="none" dirty="0"/>
              <a:t>Principle of most effective, yet least resource intensive treatment first – ‘stepping up’ to more specialist services as required</a:t>
            </a:r>
          </a:p>
          <a:p>
            <a:pPr lvl="0"/>
            <a:r>
              <a:rPr lang="en-US" sz="4000" b="0" i="0" u="none" dirty="0" err="1"/>
              <a:t>Recognises</a:t>
            </a:r>
            <a:r>
              <a:rPr lang="en-US" sz="4000" b="0" i="0" u="none" dirty="0"/>
              <a:t> that different people require different levels of care</a:t>
            </a: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DE6EC3-B267-47CD-BA6E-B197B502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361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0A009-EAC0-4130-8CAE-A6DA47779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F8A9A2-2851-4836-B0D5-7308B10A5CCE}"/>
              </a:ext>
            </a:extLst>
          </p:cNvPr>
          <p:cNvSpPr txBox="1"/>
          <p:nvPr/>
        </p:nvSpPr>
        <p:spPr>
          <a:xfrm>
            <a:off x="1245704" y="569843"/>
            <a:ext cx="3578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Example from elsewhere…..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A81070-EA5E-484E-A822-B68E61208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12" y="1216174"/>
            <a:ext cx="10776151" cy="48721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176678-00B1-4E5E-9F89-F3FE83AAEF07}"/>
              </a:ext>
            </a:extLst>
          </p:cNvPr>
          <p:cNvSpPr txBox="1"/>
          <p:nvPr/>
        </p:nvSpPr>
        <p:spPr>
          <a:xfrm>
            <a:off x="4426227" y="5899150"/>
            <a:ext cx="6457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Taken from: https://www.assemblyresearchmatters.org/2017/03/21/mental-health-and-illness-in-northern-ireland-2-service-provision-care-pathways-recovery-focus/camhs-stepped-care-model/</a:t>
            </a:r>
          </a:p>
        </p:txBody>
      </p:sp>
    </p:spTree>
    <p:extLst>
      <p:ext uri="{BB962C8B-B14F-4D97-AF65-F5344CB8AC3E}">
        <p14:creationId xmlns:p14="http://schemas.microsoft.com/office/powerpoint/2010/main" val="2253846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E03C0-271C-4FBB-B363-FA4A4B21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95236B-A5CC-41CB-B3AA-A578773BF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78" y="561025"/>
            <a:ext cx="10045148" cy="575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01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67BD-A93D-45B4-BAC4-A91F8BF08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Stepped care at Manchester SU…….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C6ACB-CB15-4D82-A6BB-1D2080809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688"/>
            <a:ext cx="4740965" cy="410565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Issues we were facing:</a:t>
            </a:r>
          </a:p>
          <a:p>
            <a:pPr>
              <a:buFontTx/>
              <a:buChar char="-"/>
            </a:pPr>
            <a:r>
              <a:rPr lang="en-GB" dirty="0"/>
              <a:t>Growing student numbers (in excess of 45,000)</a:t>
            </a:r>
          </a:p>
          <a:p>
            <a:pPr>
              <a:buFontTx/>
              <a:buChar char="-"/>
            </a:pPr>
            <a:r>
              <a:rPr lang="en-GB" dirty="0"/>
              <a:t>Increasing number of cases</a:t>
            </a:r>
          </a:p>
          <a:p>
            <a:pPr>
              <a:buFontTx/>
              <a:buChar char="-"/>
            </a:pPr>
            <a:r>
              <a:rPr lang="en-GB" dirty="0"/>
              <a:t>Growing complexity of cases – taking longer</a:t>
            </a:r>
          </a:p>
          <a:p>
            <a:pPr>
              <a:buFontTx/>
              <a:buChar char="-"/>
            </a:pPr>
            <a:r>
              <a:rPr lang="en-GB" dirty="0"/>
              <a:t>Service falling apart when 1 or 2 staff off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49B56-E389-4CF5-983B-8ECF153B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38D9F65-5B74-4C76-BFD3-2487BB2CC926}"/>
              </a:ext>
            </a:extLst>
          </p:cNvPr>
          <p:cNvSpPr txBox="1">
            <a:spLocks/>
          </p:cNvSpPr>
          <p:nvPr/>
        </p:nvSpPr>
        <p:spPr>
          <a:xfrm>
            <a:off x="6542731" y="2163191"/>
            <a:ext cx="4740965" cy="41056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What we wanted to achieve:</a:t>
            </a:r>
          </a:p>
          <a:p>
            <a:pPr>
              <a:buFontTx/>
              <a:buChar char="-"/>
            </a:pPr>
            <a:r>
              <a:rPr lang="en-GB" dirty="0"/>
              <a:t>Importance of support beyond the Advice Service</a:t>
            </a:r>
          </a:p>
          <a:p>
            <a:pPr>
              <a:buFontTx/>
              <a:buChar char="-"/>
            </a:pPr>
            <a:r>
              <a:rPr lang="en-GB" dirty="0"/>
              <a:t>Whole Union approach</a:t>
            </a:r>
          </a:p>
          <a:p>
            <a:pPr>
              <a:buFontTx/>
              <a:buChar char="-"/>
            </a:pPr>
            <a:r>
              <a:rPr lang="en-GB" dirty="0"/>
              <a:t>More time for advisers to do complex cases</a:t>
            </a:r>
          </a:p>
          <a:p>
            <a:pPr>
              <a:buFontTx/>
              <a:buChar char="-"/>
            </a:pPr>
            <a:r>
              <a:rPr lang="en-GB" dirty="0"/>
              <a:t>Quick fixes for students where possible</a:t>
            </a:r>
          </a:p>
          <a:p>
            <a:pPr>
              <a:buFontTx/>
              <a:buChar char="-"/>
            </a:pPr>
            <a:r>
              <a:rPr lang="en-GB" dirty="0"/>
              <a:t>Joint approach with University where possible</a:t>
            </a:r>
          </a:p>
          <a:p>
            <a:pPr>
              <a:buFontTx/>
              <a:buChar char="-"/>
            </a:pPr>
            <a:r>
              <a:rPr lang="en-GB" dirty="0"/>
              <a:t>New approach for most intense times (</a:t>
            </a:r>
            <a:r>
              <a:rPr lang="en-GB" dirty="0" err="1"/>
              <a:t>ie</a:t>
            </a:r>
            <a:r>
              <a:rPr lang="en-GB" dirty="0"/>
              <a:t> appeal season)</a:t>
            </a:r>
          </a:p>
        </p:txBody>
      </p:sp>
    </p:spTree>
    <p:extLst>
      <p:ext uri="{BB962C8B-B14F-4D97-AF65-F5344CB8AC3E}">
        <p14:creationId xmlns:p14="http://schemas.microsoft.com/office/powerpoint/2010/main" val="2602439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2CC26-D180-4750-8BCE-F38E49B3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5EBC15-B217-4CFB-80ED-720A30835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758" y="1315248"/>
            <a:ext cx="7712642" cy="40388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525BF8-CA2F-41E9-8563-6E872E22F88A}"/>
              </a:ext>
            </a:extLst>
          </p:cNvPr>
          <p:cNvSpPr txBox="1"/>
          <p:nvPr/>
        </p:nvSpPr>
        <p:spPr>
          <a:xfrm>
            <a:off x="594360" y="662940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Vision: a holistic, stepped approach to student support and wellbeing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7D70F5-8B61-4C5F-890D-ED2AA3DDF443}"/>
              </a:ext>
            </a:extLst>
          </p:cNvPr>
          <p:cNvSpPr txBox="1"/>
          <p:nvPr/>
        </p:nvSpPr>
        <p:spPr>
          <a:xfrm>
            <a:off x="594360" y="5918438"/>
            <a:ext cx="1053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Underpinned by: a holistic view of students; understanding students and their needs; students as active citizens; a whole organisation approach</a:t>
            </a:r>
          </a:p>
        </p:txBody>
      </p:sp>
    </p:spTree>
    <p:extLst>
      <p:ext uri="{BB962C8B-B14F-4D97-AF65-F5344CB8AC3E}">
        <p14:creationId xmlns:p14="http://schemas.microsoft.com/office/powerpoint/2010/main" val="1778734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49BF3-6FE4-41D1-9AEB-B9AC90C60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2CF4B-DE12-40A6-BF3D-0303C456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406" y="560073"/>
            <a:ext cx="7819188" cy="9904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DC95CE-70DA-429A-8F5E-5685ADDFB1F0}"/>
              </a:ext>
            </a:extLst>
          </p:cNvPr>
          <p:cNvSpPr txBox="1"/>
          <p:nvPr/>
        </p:nvSpPr>
        <p:spPr>
          <a:xfrm>
            <a:off x="1139687" y="2054087"/>
            <a:ext cx="102141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Better use of data and insight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Preventative campaigns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Wellbeing days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Promotional stalls and events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Lobbying University</a:t>
            </a:r>
          </a:p>
        </p:txBody>
      </p:sp>
    </p:spTree>
    <p:extLst>
      <p:ext uri="{BB962C8B-B14F-4D97-AF65-F5344CB8AC3E}">
        <p14:creationId xmlns:p14="http://schemas.microsoft.com/office/powerpoint/2010/main" val="1008095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88095-DAB7-4DCC-ACBB-90C244CA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989EE0-E463-4F14-A49B-2A2D30BB4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166" y="421752"/>
            <a:ext cx="7459668" cy="1075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8CA037-FB42-496A-AC85-BB7A4AD2883D}"/>
              </a:ext>
            </a:extLst>
          </p:cNvPr>
          <p:cNvSpPr txBox="1"/>
          <p:nvPr/>
        </p:nvSpPr>
        <p:spPr>
          <a:xfrm>
            <a:off x="1139687" y="2054087"/>
            <a:ext cx="102141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Buddy Scheme – trained buddies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Society leaders training through Student Leaders Conference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Staff sessions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First disclosure training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Rep training</a:t>
            </a:r>
          </a:p>
        </p:txBody>
      </p:sp>
    </p:spTree>
    <p:extLst>
      <p:ext uri="{BB962C8B-B14F-4D97-AF65-F5344CB8AC3E}">
        <p14:creationId xmlns:p14="http://schemas.microsoft.com/office/powerpoint/2010/main" val="506007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36D73-DEC5-49DC-B102-9D22E9FB2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3733E1-5D90-4740-8BBC-61A292B25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388" y="483154"/>
            <a:ext cx="6715223" cy="9566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182A3C-E17A-4F82-9182-0D6D227095B2}"/>
              </a:ext>
            </a:extLst>
          </p:cNvPr>
          <p:cNvSpPr txBox="1"/>
          <p:nvPr/>
        </p:nvSpPr>
        <p:spPr>
          <a:xfrm>
            <a:off x="1139687" y="2054087"/>
            <a:ext cx="102141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Blog posts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Social media posts and links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Website articles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Increasing online links to forms, resources etc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Better search function on website</a:t>
            </a:r>
          </a:p>
        </p:txBody>
      </p:sp>
    </p:spTree>
    <p:extLst>
      <p:ext uri="{BB962C8B-B14F-4D97-AF65-F5344CB8AC3E}">
        <p14:creationId xmlns:p14="http://schemas.microsoft.com/office/powerpoint/2010/main" val="3793000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91E5D-3017-4FC7-95E0-6490FB667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293802-03EA-4F8B-AED9-D0CE8EC64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978" y="733389"/>
            <a:ext cx="7820044" cy="11351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811F45-42E7-480C-92BE-628BB88862C1}"/>
              </a:ext>
            </a:extLst>
          </p:cNvPr>
          <p:cNvSpPr txBox="1"/>
          <p:nvPr/>
        </p:nvSpPr>
        <p:spPr>
          <a:xfrm>
            <a:off x="1139687" y="2054087"/>
            <a:ext cx="102141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Triaging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Student staff – low level cases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Student intern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Summer staff – appeals &amp; Freshers prep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Email templates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Other orgs running drop-ins from the SU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36007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526F1-D1DA-4D18-A93A-7780D317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081B1A-D3C1-40B7-8B4D-EBC29E049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365" y="472351"/>
            <a:ext cx="6533556" cy="13646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496CFC-06E2-4F99-A903-469C2C074E45}"/>
              </a:ext>
            </a:extLst>
          </p:cNvPr>
          <p:cNvSpPr txBox="1"/>
          <p:nvPr/>
        </p:nvSpPr>
        <p:spPr>
          <a:xfrm>
            <a:off x="1292087" y="4585252"/>
            <a:ext cx="102141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Counselling Service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Advice and Response Team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Safeguarding/Crisis Response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61E507-F216-4EBA-AD2C-039D056EC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702" y="2945551"/>
            <a:ext cx="6284596" cy="15083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D1ACD2-BB30-4B46-BA8A-A823AD57CCFD}"/>
              </a:ext>
            </a:extLst>
          </p:cNvPr>
          <p:cNvSpPr txBox="1"/>
          <p:nvPr/>
        </p:nvSpPr>
        <p:spPr>
          <a:xfrm>
            <a:off x="1292087" y="2206487"/>
            <a:ext cx="10214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Appointment, phone call or email contact from Adviser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38402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2">
            <a:extLst>
              <a:ext uri="{FF2B5EF4-FFF2-40B4-BE49-F238E27FC236}">
                <a16:creationId xmlns:a16="http://schemas.microsoft.com/office/drawing/2014/main" id="{AC70A0AD-4A0C-40FD-A774-6B09C173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Enablers and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E4F89-DAE1-40CE-8F5C-C60CF2963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Other Enablers: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F062E-956B-4680-B26F-D1CA5D55B0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Insight</a:t>
            </a:r>
          </a:p>
          <a:p>
            <a:r>
              <a:rPr lang="en-US" dirty="0"/>
              <a:t>Joined up approach to campaigns across the </a:t>
            </a:r>
            <a:r>
              <a:rPr lang="en-US" dirty="0" err="1"/>
              <a:t>organisation</a:t>
            </a:r>
            <a:endParaRPr lang="en-US" dirty="0"/>
          </a:p>
          <a:p>
            <a:r>
              <a:rPr lang="en-US" dirty="0"/>
              <a:t>Partnership with the University</a:t>
            </a:r>
          </a:p>
          <a:p>
            <a:r>
              <a:rPr lang="en-US" dirty="0"/>
              <a:t>Partnership with other </a:t>
            </a:r>
            <a:r>
              <a:rPr lang="en-US" dirty="0" err="1"/>
              <a:t>organisations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11006E-0A70-4B24-9ECF-5487FD519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Some of the challenges: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6A793-D0F5-4A04-98C7-588A051B527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400" dirty="0"/>
              <a:t>Budget</a:t>
            </a:r>
          </a:p>
          <a:p>
            <a:r>
              <a:rPr lang="en-US" dirty="0"/>
              <a:t>Student staff availability</a:t>
            </a:r>
          </a:p>
          <a:p>
            <a:r>
              <a:rPr lang="en-US" sz="2400" dirty="0"/>
              <a:t>Time to do proactive work</a:t>
            </a:r>
          </a:p>
          <a:p>
            <a:r>
              <a:rPr lang="en-US" sz="2400" dirty="0"/>
              <a:t>Not a short term fix</a:t>
            </a:r>
          </a:p>
          <a:p>
            <a:r>
              <a:rPr lang="en-US" sz="2400" dirty="0"/>
              <a:t>Still may have issues outside of control </a:t>
            </a:r>
            <a:r>
              <a:rPr lang="en-US" sz="2400" dirty="0" err="1"/>
              <a:t>ie</a:t>
            </a:r>
            <a:r>
              <a:rPr lang="en-US" sz="2400" dirty="0"/>
              <a:t> staff leaving </a:t>
            </a:r>
            <a:r>
              <a:rPr lang="en-US" sz="2400" dirty="0" err="1"/>
              <a:t>etc</a:t>
            </a:r>
            <a:endParaRPr lang="en-US" sz="2400" dirty="0"/>
          </a:p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BA4FBA-41F9-41F5-88B7-F79D63F1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56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94280-855A-494A-8845-59D57AD8F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9314611-BA18-4902-912A-80DDCBD02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4434495"/>
              </p:ext>
            </p:extLst>
          </p:nvPr>
        </p:nvGraphicFramePr>
        <p:xfrm>
          <a:off x="3225800" y="224366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6E5BED2-AC5A-4FF3-819A-D21E646F3957}"/>
              </a:ext>
            </a:extLst>
          </p:cNvPr>
          <p:cNvSpPr txBox="1"/>
          <p:nvPr/>
        </p:nvSpPr>
        <p:spPr>
          <a:xfrm>
            <a:off x="712304" y="1046922"/>
            <a:ext cx="7898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How might a stepped care approach work for you??</a:t>
            </a:r>
          </a:p>
        </p:txBody>
      </p:sp>
    </p:spTree>
    <p:extLst>
      <p:ext uri="{BB962C8B-B14F-4D97-AF65-F5344CB8AC3E}">
        <p14:creationId xmlns:p14="http://schemas.microsoft.com/office/powerpoint/2010/main" val="1235987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5BB92-813C-4042-B316-05BBE4D4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B58A6-180C-4F65-9C7E-460497F34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5" name="Online Image Placeholder 27" descr="Envelope">
            <a:extLst>
              <a:ext uri="{FF2B5EF4-FFF2-40B4-BE49-F238E27FC236}">
                <a16:creationId xmlns:a16="http://schemas.microsoft.com/office/drawing/2014/main" id="{329FB706-264C-44A5-B17E-0D396F61AEF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8" r="108"/>
          <a:stretch/>
        </p:blipFill>
        <p:spPr/>
      </p:pic>
      <p:pic>
        <p:nvPicPr>
          <p:cNvPr id="23" name="Online Image Placeholder 23" descr="User">
            <a:extLst>
              <a:ext uri="{FF2B5EF4-FFF2-40B4-BE49-F238E27FC236}">
                <a16:creationId xmlns:a16="http://schemas.microsoft.com/office/drawing/2014/main" id="{B4D6CBD8-BAE2-4829-AC80-ACEA4658DD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690B51-B7AB-4D15-951F-60CB62BB8D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Laura Pike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3C6B086-BC3B-4FE1-A23D-D1396E627EE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hello@laurapike.co.uk</a:t>
            </a:r>
          </a:p>
          <a:p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427CECD5-D385-4D17-97D4-A1DF76821BA8}"/>
              </a:ext>
            </a:extLst>
          </p:cNvPr>
          <p:cNvSpPr txBox="1">
            <a:spLocks/>
          </p:cNvSpPr>
          <p:nvPr/>
        </p:nvSpPr>
        <p:spPr>
          <a:xfrm>
            <a:off x="585216" y="5061839"/>
            <a:ext cx="3063240" cy="548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Jawanza</a:t>
            </a:r>
            <a:r>
              <a:rPr lang="en-US" dirty="0"/>
              <a:t> </a:t>
            </a:r>
            <a:r>
              <a:rPr lang="en-US" dirty="0" err="1"/>
              <a:t>Ipyana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DBC81EC0-F494-4E06-85D2-D3057387D04D}"/>
              </a:ext>
            </a:extLst>
          </p:cNvPr>
          <p:cNvSpPr txBox="1">
            <a:spLocks/>
          </p:cNvSpPr>
          <p:nvPr/>
        </p:nvSpPr>
        <p:spPr>
          <a:xfrm>
            <a:off x="4562856" y="5061839"/>
            <a:ext cx="3063240" cy="548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jripyana@uclan.ac.uk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42242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30">
      <a:majorFont>
        <a:latin typeface="The Serif Hand Black"/>
        <a:ea typeface=""/>
        <a:cs typeface=""/>
      </a:majorFont>
      <a:minorFont>
        <a:latin typeface="The Hand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53A720-E10D-48AA-9A16-9EB866C017A7}"/>
</file>

<file path=customXml/itemProps2.xml><?xml version="1.0" encoding="utf-8"?>
<ds:datastoreItem xmlns:ds="http://schemas.openxmlformats.org/officeDocument/2006/customXml" ds:itemID="{3D2896BB-5566-4403-84AA-2FD10D9622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A8DA88-2D67-4B30-8205-C5207871128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1644</TotalTime>
  <Words>566</Words>
  <Application>Microsoft Office PowerPoint</Application>
  <PresentationFormat>Widescreen</PresentationFormat>
  <Paragraphs>115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The Hand Black</vt:lpstr>
      <vt:lpstr>The Serif Hand Black</vt:lpstr>
      <vt:lpstr>SketchyVTI</vt:lpstr>
      <vt:lpstr>Advice service capacity: addressing caseload challenges</vt:lpstr>
      <vt:lpstr>overview</vt:lpstr>
      <vt:lpstr>TIME eaters</vt:lpstr>
      <vt:lpstr>Enabling Advice</vt:lpstr>
      <vt:lpstr>Agree/Disagree</vt:lpstr>
      <vt:lpstr>What is in our power to change?</vt:lpstr>
      <vt:lpstr>Stepped Care approach to advice</vt:lpstr>
      <vt:lpstr>What is stepped care?</vt:lpstr>
      <vt:lpstr>PowerPoint Presentation</vt:lpstr>
      <vt:lpstr>PowerPoint Presentation</vt:lpstr>
      <vt:lpstr>Stepped care at Manchester SU…….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Enablers and challenges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</dc:title>
  <dc:creator>Laura</dc:creator>
  <cp:lastModifiedBy>Jawanza Ruhani Ipyana (STUDENTS UNION)</cp:lastModifiedBy>
  <cp:revision>15</cp:revision>
  <dcterms:created xsi:type="dcterms:W3CDTF">2024-07-21T11:15:09Z</dcterms:created>
  <dcterms:modified xsi:type="dcterms:W3CDTF">2024-08-09T08:19:57Z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