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2.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6"/>
    <p:sldMasterId id="2147483673" r:id="rId7"/>
    <p:sldMasterId id="2147483710" r:id="rId8"/>
    <p:sldMasterId id="2147483723" r:id="rId9"/>
    <p:sldMasterId id="2147483736" r:id="rId10"/>
    <p:sldMasterId id="2147483744" r:id="rId11"/>
    <p:sldMasterId id="2147483757" r:id="rId12"/>
  </p:sldMasterIdLst>
  <p:notesMasterIdLst>
    <p:notesMasterId r:id="rId43"/>
  </p:notesMasterIdLst>
  <p:sldIdLst>
    <p:sldId id="498" r:id="rId13"/>
    <p:sldId id="501" r:id="rId14"/>
    <p:sldId id="617" r:id="rId15"/>
    <p:sldId id="718" r:id="rId16"/>
    <p:sldId id="263" r:id="rId17"/>
    <p:sldId id="260" r:id="rId18"/>
    <p:sldId id="732" r:id="rId19"/>
    <p:sldId id="487" r:id="rId20"/>
    <p:sldId id="522" r:id="rId21"/>
    <p:sldId id="721" r:id="rId22"/>
    <p:sldId id="723" r:id="rId23"/>
    <p:sldId id="496" r:id="rId24"/>
    <p:sldId id="500" r:id="rId25"/>
    <p:sldId id="497" r:id="rId26"/>
    <p:sldId id="499" r:id="rId27"/>
    <p:sldId id="502" r:id="rId28"/>
    <p:sldId id="507" r:id="rId29"/>
    <p:sldId id="742" r:id="rId30"/>
    <p:sldId id="748" r:id="rId31"/>
    <p:sldId id="750" r:id="rId32"/>
    <p:sldId id="737" r:id="rId33"/>
    <p:sldId id="620" r:id="rId34"/>
    <p:sldId id="745" r:id="rId35"/>
    <p:sldId id="744" r:id="rId36"/>
    <p:sldId id="710" r:id="rId37"/>
    <p:sldId id="506" r:id="rId38"/>
    <p:sldId id="524" r:id="rId39"/>
    <p:sldId id="469" r:id="rId40"/>
    <p:sldId id="261" r:id="rId41"/>
    <p:sldId id="529"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rry McHale" initials="BM" lastIdx="2" clrIdx="0">
    <p:extLst>
      <p:ext uri="{19B8F6BF-5375-455C-9EA6-DF929625EA0E}">
        <p15:presenceInfo xmlns:p15="http://schemas.microsoft.com/office/powerpoint/2012/main" userId="S::barry.mchale@oiahe.org.uk::9d422bdc-b1f8-43d1-95ce-dc13f0e70c7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838F"/>
    <a:srgbClr val="C0448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47450" autoAdjust="0"/>
  </p:normalViewPr>
  <p:slideViewPr>
    <p:cSldViewPr snapToGrid="0">
      <p:cViewPr varScale="1">
        <p:scale>
          <a:sx n="53" d="100"/>
          <a:sy n="53" d="100"/>
        </p:scale>
        <p:origin x="2034" y="78"/>
      </p:cViewPr>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theme" Target="theme/theme1.xml"/><Relationship Id="rId7" Type="http://schemas.openxmlformats.org/officeDocument/2006/relationships/slideMaster" Target="slideMasters/slideMaster2.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Master" Target="slideMasters/slideMaster6.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presProps" Target="presProps.xml"/><Relationship Id="rId36" Type="http://schemas.openxmlformats.org/officeDocument/2006/relationships/slide" Target="slides/slide24.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10" Type="http://schemas.openxmlformats.org/officeDocument/2006/relationships/slideMaster" Target="slideMasters/slideMaster5.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commentAuthors" Target="commentAuthors.xml"/><Relationship Id="rId48" Type="http://schemas.openxmlformats.org/officeDocument/2006/relationships/tableStyles" Target="tableStyles.xml"/><Relationship Id="rId9" Type="http://schemas.openxmlformats.org/officeDocument/2006/relationships/slideMaster" Target="slideMasters/slideMaster4.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notesMaster" Target="notesMasters/notesMaster1.xml"/><Relationship Id="rId8" Type="http://schemas.openxmlformats.org/officeDocument/2006/relationships/slideMaster" Target="slideMasters/slideMaster3.xml"/><Relationship Id="rId3" Type="http://schemas.openxmlformats.org/officeDocument/2006/relationships/customXml" Target="../customXml/item3.xml"/><Relationship Id="rId12" Type="http://schemas.openxmlformats.org/officeDocument/2006/relationships/slideMaster" Target="slideMasters/slideMaster7.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viewProps" Target="viewProps.xml"/><Relationship Id="rId20" Type="http://schemas.openxmlformats.org/officeDocument/2006/relationships/slide" Target="slides/slide8.xml"/><Relationship Id="rId41" Type="http://schemas.openxmlformats.org/officeDocument/2006/relationships/slide" Target="slides/slide29.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Number of complaints received by the OIA</c:v>
                </c:pt>
              </c:strCache>
            </c:strRef>
          </c:tx>
          <c:spPr>
            <a:solidFill>
              <a:srgbClr val="B10060"/>
            </a:solidFill>
            <a:ln>
              <a:noFill/>
            </a:ln>
            <a:effectLst/>
          </c:spPr>
          <c:invertIfNegative val="0"/>
          <c:dPt>
            <c:idx val="1"/>
            <c:invertIfNegative val="0"/>
            <c:bubble3D val="0"/>
            <c:spPr>
              <a:solidFill>
                <a:srgbClr val="8E004D"/>
              </a:solidFill>
              <a:ln>
                <a:noFill/>
              </a:ln>
              <a:effectLst/>
            </c:spPr>
            <c:extLst>
              <c:ext xmlns:c16="http://schemas.microsoft.com/office/drawing/2014/chart" uri="{C3380CC4-5D6E-409C-BE32-E72D297353CC}">
                <c16:uniqueId val="{00000003-7180-49E6-91B8-61D1E9C3F91D}"/>
              </c:ext>
            </c:extLst>
          </c:dPt>
          <c:dPt>
            <c:idx val="3"/>
            <c:invertIfNegative val="0"/>
            <c:bubble3D val="0"/>
            <c:spPr>
              <a:solidFill>
                <a:srgbClr val="8E004D"/>
              </a:solidFill>
              <a:ln>
                <a:noFill/>
              </a:ln>
              <a:effectLst/>
            </c:spPr>
            <c:extLst>
              <c:ext xmlns:c16="http://schemas.microsoft.com/office/drawing/2014/chart" uri="{C3380CC4-5D6E-409C-BE32-E72D297353CC}">
                <c16:uniqueId val="{00000004-7180-49E6-91B8-61D1E9C3F91D}"/>
              </c:ext>
            </c:extLst>
          </c:dPt>
          <c:dPt>
            <c:idx val="5"/>
            <c:invertIfNegative val="0"/>
            <c:bubble3D val="0"/>
            <c:spPr>
              <a:solidFill>
                <a:srgbClr val="8E004D"/>
              </a:solidFill>
              <a:ln>
                <a:noFill/>
              </a:ln>
              <a:effectLst/>
            </c:spPr>
            <c:extLst>
              <c:ext xmlns:c16="http://schemas.microsoft.com/office/drawing/2014/chart" uri="{C3380CC4-5D6E-409C-BE32-E72D297353CC}">
                <c16:uniqueId val="{00000005-7180-49E6-91B8-61D1E9C3F91D}"/>
              </c:ext>
            </c:extLst>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Segoe UI Semibold" panose="020B0702040204020203" pitchFamily="34" charset="0"/>
                    <a:ea typeface="+mn-ea"/>
                    <a:cs typeface="Segoe UI Semibold" panose="020B07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Sheet1!$A$2:$A$8</c:f>
              <c:numCache>
                <c:formatCode>General</c:formatCode>
                <c:ptCount val="7"/>
                <c:pt idx="0">
                  <c:v>2017</c:v>
                </c:pt>
                <c:pt idx="1">
                  <c:v>2018</c:v>
                </c:pt>
                <c:pt idx="2">
                  <c:v>2019</c:v>
                </c:pt>
                <c:pt idx="3">
                  <c:v>2020</c:v>
                </c:pt>
                <c:pt idx="4">
                  <c:v>2021</c:v>
                </c:pt>
                <c:pt idx="5">
                  <c:v>2022</c:v>
                </c:pt>
                <c:pt idx="6">
                  <c:v>2023</c:v>
                </c:pt>
              </c:numCache>
            </c:numRef>
          </c:cat>
          <c:val>
            <c:numRef>
              <c:f>Sheet1!$B$2:$B$8</c:f>
              <c:numCache>
                <c:formatCode>#,##0</c:formatCode>
                <c:ptCount val="7"/>
                <c:pt idx="0">
                  <c:v>1635</c:v>
                </c:pt>
                <c:pt idx="1">
                  <c:v>1967</c:v>
                </c:pt>
                <c:pt idx="2">
                  <c:v>2371</c:v>
                </c:pt>
                <c:pt idx="3">
                  <c:v>2604</c:v>
                </c:pt>
                <c:pt idx="4">
                  <c:v>2763</c:v>
                </c:pt>
                <c:pt idx="5">
                  <c:v>2850</c:v>
                </c:pt>
                <c:pt idx="6">
                  <c:v>3137</c:v>
                </c:pt>
              </c:numCache>
            </c:numRef>
          </c:val>
          <c:extLst>
            <c:ext xmlns:c16="http://schemas.microsoft.com/office/drawing/2014/chart" uri="{C3380CC4-5D6E-409C-BE32-E72D297353CC}">
              <c16:uniqueId val="{00000000-9E3A-48F0-80D1-0C6C852DB3F3}"/>
            </c:ext>
          </c:extLst>
        </c:ser>
        <c:dLbls>
          <c:showLegendKey val="0"/>
          <c:showVal val="0"/>
          <c:showCatName val="0"/>
          <c:showSerName val="0"/>
          <c:showPercent val="0"/>
          <c:showBubbleSize val="0"/>
        </c:dLbls>
        <c:gapWidth val="43"/>
        <c:overlap val="-66"/>
        <c:axId val="1843531760"/>
        <c:axId val="57992288"/>
      </c:barChart>
      <c:catAx>
        <c:axId val="1843531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75000"/>
                    <a:lumOff val="25000"/>
                  </a:schemeClr>
                </a:solidFill>
                <a:latin typeface="Segoe UI Semibold" panose="020B0702040204020203" pitchFamily="34" charset="0"/>
                <a:ea typeface="+mn-ea"/>
                <a:cs typeface="Segoe UI Semibold" panose="020B0702040204020203" pitchFamily="34" charset="0"/>
              </a:defRPr>
            </a:pPr>
            <a:endParaRPr lang="en-US"/>
          </a:p>
        </c:txPr>
        <c:crossAx val="57992288"/>
        <c:crosses val="autoZero"/>
        <c:auto val="1"/>
        <c:lblAlgn val="ctr"/>
        <c:lblOffset val="100"/>
        <c:noMultiLvlLbl val="0"/>
      </c:catAx>
      <c:valAx>
        <c:axId val="579922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50000"/>
                    <a:lumOff val="50000"/>
                  </a:schemeClr>
                </a:solidFill>
                <a:latin typeface="Segoe UI Semibold" panose="020B0702040204020203" pitchFamily="34" charset="0"/>
                <a:ea typeface="+mn-ea"/>
                <a:cs typeface="Segoe UI Semibold" panose="020B0702040204020203" pitchFamily="34" charset="0"/>
              </a:defRPr>
            </a:pPr>
            <a:endParaRPr lang="en-US"/>
          </a:p>
        </c:txPr>
        <c:crossAx val="18435317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11E361-FA41-41C3-BD31-5892C9167C8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E03ADD09-D46D-428F-B712-898601830FB3}">
      <dgm:prSet custT="1"/>
      <dgm:spPr>
        <a:solidFill>
          <a:srgbClr val="00838F"/>
        </a:solidFill>
        <a:ln>
          <a:noFill/>
        </a:ln>
      </dgm:spPr>
      <dgm:t>
        <a:bodyPr/>
        <a:lstStyle/>
        <a:p>
          <a:pPr rtl="0"/>
          <a:r>
            <a:rPr lang="en-GB" sz="2800">
              <a:solidFill>
                <a:schemeClr val="bg1"/>
              </a:solidFill>
              <a:latin typeface="Segoe UI Light" panose="020B0502040204020203" pitchFamily="34" charset="0"/>
              <a:cs typeface="Segoe UI Light" panose="020B0502040204020203" pitchFamily="34" charset="0"/>
            </a:rPr>
            <a:t>Did the provider follow its own procedures?</a:t>
          </a:r>
          <a:endParaRPr lang="en-GB" sz="2800">
            <a:solidFill>
              <a:schemeClr val="bg1"/>
            </a:solidFill>
            <a:effectLst/>
            <a:latin typeface="Segoe UI Light" panose="020B0502040204020203" pitchFamily="34" charset="0"/>
            <a:cs typeface="Segoe UI Light" panose="020B0502040204020203" pitchFamily="34" charset="0"/>
          </a:endParaRPr>
        </a:p>
      </dgm:t>
    </dgm:pt>
    <dgm:pt modelId="{4B03A8D1-503A-4F44-A61D-E0A75C797ED1}" type="parTrans" cxnId="{894ED3B6-67F3-403C-9C38-570778305AFA}">
      <dgm:prSet/>
      <dgm:spPr/>
      <dgm:t>
        <a:bodyPr/>
        <a:lstStyle/>
        <a:p>
          <a:endParaRPr lang="en-GB">
            <a:solidFill>
              <a:schemeClr val="tx1"/>
            </a:solidFill>
          </a:endParaRPr>
        </a:p>
      </dgm:t>
    </dgm:pt>
    <dgm:pt modelId="{42BB3188-34C6-4614-826C-6FE7E93CC5D0}" type="sibTrans" cxnId="{894ED3B6-67F3-403C-9C38-570778305AFA}">
      <dgm:prSet/>
      <dgm:spPr/>
      <dgm:t>
        <a:bodyPr/>
        <a:lstStyle/>
        <a:p>
          <a:endParaRPr lang="en-GB">
            <a:solidFill>
              <a:schemeClr val="tx1"/>
            </a:solidFill>
          </a:endParaRPr>
        </a:p>
      </dgm:t>
    </dgm:pt>
    <dgm:pt modelId="{2B7D176B-11E7-4DDA-8EBF-FE35DC61B894}">
      <dgm:prSet custT="1"/>
      <dgm:spPr>
        <a:solidFill>
          <a:srgbClr val="00838F"/>
        </a:solidFill>
      </dgm:spPr>
      <dgm:t>
        <a:bodyPr/>
        <a:lstStyle/>
        <a:p>
          <a:pPr rtl="0"/>
          <a:r>
            <a:rPr lang="en-US" sz="2800">
              <a:solidFill>
                <a:schemeClr val="bg1"/>
              </a:solidFill>
              <a:latin typeface="Segoe UI Light" panose="020B0502040204020203" pitchFamily="34" charset="0"/>
              <a:cs typeface="Segoe UI Light" panose="020B0502040204020203" pitchFamily="34" charset="0"/>
            </a:rPr>
            <a:t>Were the procedures reasonable?</a:t>
          </a:r>
          <a:endParaRPr lang="en-GB" sz="2800">
            <a:solidFill>
              <a:schemeClr val="bg1"/>
            </a:solidFill>
            <a:effectLst/>
            <a:latin typeface="Segoe UI Light" panose="020B0502040204020203" pitchFamily="34" charset="0"/>
            <a:cs typeface="Segoe UI Light" panose="020B0502040204020203" pitchFamily="34" charset="0"/>
          </a:endParaRPr>
        </a:p>
      </dgm:t>
    </dgm:pt>
    <dgm:pt modelId="{C26B4F6E-94A7-4C9C-83F2-5AD2F871720D}" type="parTrans" cxnId="{4B5B685A-10D5-4F06-9F72-83CF65244A0C}">
      <dgm:prSet/>
      <dgm:spPr/>
      <dgm:t>
        <a:bodyPr/>
        <a:lstStyle/>
        <a:p>
          <a:endParaRPr lang="en-GB">
            <a:solidFill>
              <a:schemeClr val="tx1"/>
            </a:solidFill>
          </a:endParaRPr>
        </a:p>
      </dgm:t>
    </dgm:pt>
    <dgm:pt modelId="{F3976BE8-C7A6-4F36-963F-CEF2481C3320}" type="sibTrans" cxnId="{4B5B685A-10D5-4F06-9F72-83CF65244A0C}">
      <dgm:prSet/>
      <dgm:spPr/>
      <dgm:t>
        <a:bodyPr/>
        <a:lstStyle/>
        <a:p>
          <a:endParaRPr lang="en-GB">
            <a:solidFill>
              <a:schemeClr val="tx1"/>
            </a:solidFill>
          </a:endParaRPr>
        </a:p>
      </dgm:t>
    </dgm:pt>
    <dgm:pt modelId="{6065720B-4825-4B54-8CE0-CE8226D4026A}">
      <dgm:prSet custT="1"/>
      <dgm:spPr>
        <a:solidFill>
          <a:srgbClr val="00838F"/>
        </a:solidFill>
      </dgm:spPr>
      <dgm:t>
        <a:bodyPr/>
        <a:lstStyle/>
        <a:p>
          <a:pPr rtl="0"/>
          <a:r>
            <a:rPr lang="en-US" sz="2800">
              <a:solidFill>
                <a:schemeClr val="bg1"/>
              </a:solidFill>
              <a:latin typeface="Segoe UI Light" panose="020B0502040204020203" pitchFamily="34" charset="0"/>
              <a:cs typeface="Segoe UI Light" panose="020B0502040204020203" pitchFamily="34" charset="0"/>
            </a:rPr>
            <a:t>Was the provider’s final decision reasonable?</a:t>
          </a:r>
          <a:endParaRPr lang="en-GB" sz="2800">
            <a:solidFill>
              <a:schemeClr val="bg1"/>
            </a:solidFill>
            <a:effectLst/>
            <a:latin typeface="Segoe UI Light" panose="020B0502040204020203" pitchFamily="34" charset="0"/>
            <a:cs typeface="Segoe UI Light" panose="020B0502040204020203" pitchFamily="34" charset="0"/>
          </a:endParaRPr>
        </a:p>
      </dgm:t>
    </dgm:pt>
    <dgm:pt modelId="{9E0DEFD2-026B-4047-A620-CA61002933AA}" type="parTrans" cxnId="{D7E226B6-80E8-4320-AA0D-58AFC52D644C}">
      <dgm:prSet/>
      <dgm:spPr/>
      <dgm:t>
        <a:bodyPr/>
        <a:lstStyle/>
        <a:p>
          <a:endParaRPr lang="en-GB">
            <a:solidFill>
              <a:schemeClr val="tx1"/>
            </a:solidFill>
          </a:endParaRPr>
        </a:p>
      </dgm:t>
    </dgm:pt>
    <dgm:pt modelId="{C47A70E4-9ABC-4375-B7A9-BEE59BD0C608}" type="sibTrans" cxnId="{D7E226B6-80E8-4320-AA0D-58AFC52D644C}">
      <dgm:prSet/>
      <dgm:spPr/>
      <dgm:t>
        <a:bodyPr/>
        <a:lstStyle/>
        <a:p>
          <a:endParaRPr lang="en-GB">
            <a:solidFill>
              <a:schemeClr val="tx1"/>
            </a:solidFill>
          </a:endParaRPr>
        </a:p>
      </dgm:t>
    </dgm:pt>
    <dgm:pt modelId="{3F7E3B80-8F1D-4312-A698-F78DF8C95438}" type="pres">
      <dgm:prSet presAssocID="{FE11E361-FA41-41C3-BD31-5892C9167C84}" presName="linear" presStyleCnt="0">
        <dgm:presLayoutVars>
          <dgm:animLvl val="lvl"/>
          <dgm:resizeHandles val="exact"/>
        </dgm:presLayoutVars>
      </dgm:prSet>
      <dgm:spPr/>
    </dgm:pt>
    <dgm:pt modelId="{BB4BF0B3-E2B0-429A-A1E9-948ABB1E4FD6}" type="pres">
      <dgm:prSet presAssocID="{E03ADD09-D46D-428F-B712-898601830FB3}" presName="parentText" presStyleLbl="node1" presStyleIdx="0" presStyleCnt="3" custLinFactY="2967" custLinFactNeighborX="8" custLinFactNeighborY="100000">
        <dgm:presLayoutVars>
          <dgm:chMax val="0"/>
          <dgm:bulletEnabled val="1"/>
        </dgm:presLayoutVars>
      </dgm:prSet>
      <dgm:spPr/>
    </dgm:pt>
    <dgm:pt modelId="{0B63B11F-8C96-4304-8F5C-F77C1AA8DA89}" type="pres">
      <dgm:prSet presAssocID="{42BB3188-34C6-4614-826C-6FE7E93CC5D0}" presName="spacer" presStyleCnt="0"/>
      <dgm:spPr/>
    </dgm:pt>
    <dgm:pt modelId="{27878F0B-D808-4662-A2C1-7444D9AB1E91}" type="pres">
      <dgm:prSet presAssocID="{2B7D176B-11E7-4DDA-8EBF-FE35DC61B894}" presName="parentText" presStyleLbl="node1" presStyleIdx="1" presStyleCnt="3" custLinFactNeighborX="8" custLinFactNeighborY="19287">
        <dgm:presLayoutVars>
          <dgm:chMax val="0"/>
          <dgm:bulletEnabled val="1"/>
        </dgm:presLayoutVars>
      </dgm:prSet>
      <dgm:spPr/>
    </dgm:pt>
    <dgm:pt modelId="{A9B06942-7CBD-4DAC-B321-7B3D1D4AFAB3}" type="pres">
      <dgm:prSet presAssocID="{F3976BE8-C7A6-4F36-963F-CEF2481C3320}" presName="spacer" presStyleCnt="0"/>
      <dgm:spPr/>
    </dgm:pt>
    <dgm:pt modelId="{C6DA0784-9201-4123-8EDF-0582EF3D6B20}" type="pres">
      <dgm:prSet presAssocID="{6065720B-4825-4B54-8CE0-CE8226D4026A}" presName="parentText" presStyleLbl="node1" presStyleIdx="2" presStyleCnt="3" custLinFactNeighborX="8" custLinFactNeighborY="-70793">
        <dgm:presLayoutVars>
          <dgm:chMax val="0"/>
          <dgm:bulletEnabled val="1"/>
        </dgm:presLayoutVars>
      </dgm:prSet>
      <dgm:spPr/>
    </dgm:pt>
  </dgm:ptLst>
  <dgm:cxnLst>
    <dgm:cxn modelId="{B6E48C22-6E03-4C57-8D6F-9ECDA70535BB}" type="presOf" srcId="{FE11E361-FA41-41C3-BD31-5892C9167C84}" destId="{3F7E3B80-8F1D-4312-A698-F78DF8C95438}" srcOrd="0" destOrd="0" presId="urn:microsoft.com/office/officeart/2005/8/layout/vList2"/>
    <dgm:cxn modelId="{CC01D647-CF38-4BF4-9EB0-E0CE9D1D90C7}" type="presOf" srcId="{2B7D176B-11E7-4DDA-8EBF-FE35DC61B894}" destId="{27878F0B-D808-4662-A2C1-7444D9AB1E91}" srcOrd="0" destOrd="0" presId="urn:microsoft.com/office/officeart/2005/8/layout/vList2"/>
    <dgm:cxn modelId="{4B5B685A-10D5-4F06-9F72-83CF65244A0C}" srcId="{FE11E361-FA41-41C3-BD31-5892C9167C84}" destId="{2B7D176B-11E7-4DDA-8EBF-FE35DC61B894}" srcOrd="1" destOrd="0" parTransId="{C26B4F6E-94A7-4C9C-83F2-5AD2F871720D}" sibTransId="{F3976BE8-C7A6-4F36-963F-CEF2481C3320}"/>
    <dgm:cxn modelId="{D5583B9E-B56D-4C95-B831-33827D043388}" type="presOf" srcId="{6065720B-4825-4B54-8CE0-CE8226D4026A}" destId="{C6DA0784-9201-4123-8EDF-0582EF3D6B20}" srcOrd="0" destOrd="0" presId="urn:microsoft.com/office/officeart/2005/8/layout/vList2"/>
    <dgm:cxn modelId="{D7E226B6-80E8-4320-AA0D-58AFC52D644C}" srcId="{FE11E361-FA41-41C3-BD31-5892C9167C84}" destId="{6065720B-4825-4B54-8CE0-CE8226D4026A}" srcOrd="2" destOrd="0" parTransId="{9E0DEFD2-026B-4047-A620-CA61002933AA}" sibTransId="{C47A70E4-9ABC-4375-B7A9-BEE59BD0C608}"/>
    <dgm:cxn modelId="{894ED3B6-67F3-403C-9C38-570778305AFA}" srcId="{FE11E361-FA41-41C3-BD31-5892C9167C84}" destId="{E03ADD09-D46D-428F-B712-898601830FB3}" srcOrd="0" destOrd="0" parTransId="{4B03A8D1-503A-4F44-A61D-E0A75C797ED1}" sibTransId="{42BB3188-34C6-4614-826C-6FE7E93CC5D0}"/>
    <dgm:cxn modelId="{78BFE3EF-9E0E-4AFA-AD32-E896C735AA52}" type="presOf" srcId="{E03ADD09-D46D-428F-B712-898601830FB3}" destId="{BB4BF0B3-E2B0-429A-A1E9-948ABB1E4FD6}" srcOrd="0" destOrd="0" presId="urn:microsoft.com/office/officeart/2005/8/layout/vList2"/>
    <dgm:cxn modelId="{34DDC165-2E3A-4DCE-B908-CCE119F9A4BE}" type="presParOf" srcId="{3F7E3B80-8F1D-4312-A698-F78DF8C95438}" destId="{BB4BF0B3-E2B0-429A-A1E9-948ABB1E4FD6}" srcOrd="0" destOrd="0" presId="urn:microsoft.com/office/officeart/2005/8/layout/vList2"/>
    <dgm:cxn modelId="{64933BCB-D277-4B23-B955-336AD4AF320D}" type="presParOf" srcId="{3F7E3B80-8F1D-4312-A698-F78DF8C95438}" destId="{0B63B11F-8C96-4304-8F5C-F77C1AA8DA89}" srcOrd="1" destOrd="0" presId="urn:microsoft.com/office/officeart/2005/8/layout/vList2"/>
    <dgm:cxn modelId="{644C706C-1BC1-46E2-8236-15FCDFC0C645}" type="presParOf" srcId="{3F7E3B80-8F1D-4312-A698-F78DF8C95438}" destId="{27878F0B-D808-4662-A2C1-7444D9AB1E91}" srcOrd="2" destOrd="0" presId="urn:microsoft.com/office/officeart/2005/8/layout/vList2"/>
    <dgm:cxn modelId="{86533BCE-B866-4552-B6B4-FEE7ED9434CE}" type="presParOf" srcId="{3F7E3B80-8F1D-4312-A698-F78DF8C95438}" destId="{A9B06942-7CBD-4DAC-B321-7B3D1D4AFAB3}" srcOrd="3" destOrd="0" presId="urn:microsoft.com/office/officeart/2005/8/layout/vList2"/>
    <dgm:cxn modelId="{39CB6316-3E04-461A-BE85-A69F0B79957F}" type="presParOf" srcId="{3F7E3B80-8F1D-4312-A698-F78DF8C95438}" destId="{C6DA0784-9201-4123-8EDF-0582EF3D6B20}"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4BF0B3-E2B0-429A-A1E9-948ABB1E4FD6}">
      <dsp:nvSpPr>
        <dsp:cNvPr id="0" name=""/>
        <dsp:cNvSpPr/>
      </dsp:nvSpPr>
      <dsp:spPr>
        <a:xfrm>
          <a:off x="0" y="577294"/>
          <a:ext cx="6984776" cy="1216800"/>
        </a:xfrm>
        <a:prstGeom prst="roundRect">
          <a:avLst/>
        </a:prstGeom>
        <a:solidFill>
          <a:srgbClr val="00838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en-GB" sz="2800" kern="1200">
              <a:solidFill>
                <a:schemeClr val="bg1"/>
              </a:solidFill>
              <a:latin typeface="Segoe UI Light" panose="020B0502040204020203" pitchFamily="34" charset="0"/>
              <a:cs typeface="Segoe UI Light" panose="020B0502040204020203" pitchFamily="34" charset="0"/>
            </a:rPr>
            <a:t>Did the provider follow its own procedures?</a:t>
          </a:r>
          <a:endParaRPr lang="en-GB" sz="2800" kern="1200">
            <a:solidFill>
              <a:schemeClr val="bg1"/>
            </a:solidFill>
            <a:effectLst/>
            <a:latin typeface="Segoe UI Light" panose="020B0502040204020203" pitchFamily="34" charset="0"/>
            <a:cs typeface="Segoe UI Light" panose="020B0502040204020203" pitchFamily="34" charset="0"/>
          </a:endParaRPr>
        </a:p>
      </dsp:txBody>
      <dsp:txXfrm>
        <a:off x="59399" y="636693"/>
        <a:ext cx="6865978" cy="1098002"/>
      </dsp:txXfrm>
    </dsp:sp>
    <dsp:sp modelId="{27878F0B-D808-4662-A2C1-7444D9AB1E91}">
      <dsp:nvSpPr>
        <dsp:cNvPr id="0" name=""/>
        <dsp:cNvSpPr/>
      </dsp:nvSpPr>
      <dsp:spPr>
        <a:xfrm>
          <a:off x="0" y="1794097"/>
          <a:ext cx="6984776" cy="1216800"/>
        </a:xfrm>
        <a:prstGeom prst="roundRect">
          <a:avLst/>
        </a:prstGeom>
        <a:solidFill>
          <a:srgbClr val="00838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kern="1200">
              <a:solidFill>
                <a:schemeClr val="bg1"/>
              </a:solidFill>
              <a:latin typeface="Segoe UI Light" panose="020B0502040204020203" pitchFamily="34" charset="0"/>
              <a:cs typeface="Segoe UI Light" panose="020B0502040204020203" pitchFamily="34" charset="0"/>
            </a:rPr>
            <a:t>Were the procedures reasonable?</a:t>
          </a:r>
          <a:endParaRPr lang="en-GB" sz="2800" kern="1200">
            <a:solidFill>
              <a:schemeClr val="bg1"/>
            </a:solidFill>
            <a:effectLst/>
            <a:latin typeface="Segoe UI Light" panose="020B0502040204020203" pitchFamily="34" charset="0"/>
            <a:cs typeface="Segoe UI Light" panose="020B0502040204020203" pitchFamily="34" charset="0"/>
          </a:endParaRPr>
        </a:p>
      </dsp:txBody>
      <dsp:txXfrm>
        <a:off x="59399" y="1853496"/>
        <a:ext cx="6865978" cy="1098002"/>
      </dsp:txXfrm>
    </dsp:sp>
    <dsp:sp modelId="{C6DA0784-9201-4123-8EDF-0582EF3D6B20}">
      <dsp:nvSpPr>
        <dsp:cNvPr id="0" name=""/>
        <dsp:cNvSpPr/>
      </dsp:nvSpPr>
      <dsp:spPr>
        <a:xfrm>
          <a:off x="0" y="3029467"/>
          <a:ext cx="6984776" cy="1216800"/>
        </a:xfrm>
        <a:prstGeom prst="roundRect">
          <a:avLst/>
        </a:prstGeom>
        <a:solidFill>
          <a:srgbClr val="00838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kern="1200">
              <a:solidFill>
                <a:schemeClr val="bg1"/>
              </a:solidFill>
              <a:latin typeface="Segoe UI Light" panose="020B0502040204020203" pitchFamily="34" charset="0"/>
              <a:cs typeface="Segoe UI Light" panose="020B0502040204020203" pitchFamily="34" charset="0"/>
            </a:rPr>
            <a:t>Was the provider’s final decision reasonable?</a:t>
          </a:r>
          <a:endParaRPr lang="en-GB" sz="2800" kern="1200">
            <a:solidFill>
              <a:schemeClr val="bg1"/>
            </a:solidFill>
            <a:effectLst/>
            <a:latin typeface="Segoe UI Light" panose="020B0502040204020203" pitchFamily="34" charset="0"/>
            <a:cs typeface="Segoe UI Light" panose="020B0502040204020203" pitchFamily="34" charset="0"/>
          </a:endParaRPr>
        </a:p>
      </dsp:txBody>
      <dsp:txXfrm>
        <a:off x="59399" y="3088866"/>
        <a:ext cx="6865978" cy="10980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35ABB5-D245-46AB-949A-F911C694B6AA}" type="datetimeFigureOut">
              <a:rPr lang="en-GB" smtClean="0"/>
              <a:t>09/08/2024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2434C4-D720-4CB7-BD4F-358B687453FD}" type="slidenum">
              <a:rPr lang="en-GB" smtClean="0"/>
              <a:t>‹#›</a:t>
            </a:fld>
            <a:endParaRPr lang="en-GB"/>
          </a:p>
        </p:txBody>
      </p:sp>
    </p:spTree>
    <p:extLst>
      <p:ext uri="{BB962C8B-B14F-4D97-AF65-F5344CB8AC3E}">
        <p14:creationId xmlns:p14="http://schemas.microsoft.com/office/powerpoint/2010/main" val="2118187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lang="en-GB" alt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DCDB69-32C7-4201-BAC7-1498BB34E0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20894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8BC05F-0BA7-4971-AD61-1909F9E97601}"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85566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a:extLst>
              <a:ext uri="{FF2B5EF4-FFF2-40B4-BE49-F238E27FC236}">
                <a16:creationId xmlns:a16="http://schemas.microsoft.com/office/drawing/2014/main" id="{7000BD89-18AB-4231-892E-3DEAD90E4B7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a:extLst>
              <a:ext uri="{FF2B5EF4-FFF2-40B4-BE49-F238E27FC236}">
                <a16:creationId xmlns:a16="http://schemas.microsoft.com/office/drawing/2014/main" id="{DA4DF255-4B5D-48E6-A11C-EE29F91CF52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fontAlgn="auto">
              <a:spcBef>
                <a:spcPts val="0"/>
              </a:spcBef>
              <a:spcAft>
                <a:spcPts val="0"/>
              </a:spcAft>
              <a:buFont typeface="Arial" panose="020B0604020202020204" pitchFamily="34" charset="0"/>
              <a:buNone/>
              <a:defRPr/>
            </a:pPr>
            <a:endParaRPr lang="en-GB" b="1" dirty="0"/>
          </a:p>
        </p:txBody>
      </p:sp>
      <p:sp>
        <p:nvSpPr>
          <p:cNvPr id="105476" name="Slide Number Placeholder 3">
            <a:extLst>
              <a:ext uri="{FF2B5EF4-FFF2-40B4-BE49-F238E27FC236}">
                <a16:creationId xmlns:a16="http://schemas.microsoft.com/office/drawing/2014/main" id="{A8550900-569D-4C1E-928A-0A7C0736C13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DD65B82-DEB5-4CEC-86BA-96D0B3101508}" type="slidenum">
              <a:rPr kumimoji="0" lang="en-GB"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GB"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285660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DCDB69-32C7-4201-BAC7-1498BB34E0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66416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C2434C4-D720-4CB7-BD4F-358B687453FD}" type="slidenum">
              <a:rPr lang="en-GB" smtClean="0"/>
              <a:t>5</a:t>
            </a:fld>
            <a:endParaRPr lang="en-GB"/>
          </a:p>
        </p:txBody>
      </p:sp>
    </p:spTree>
    <p:extLst>
      <p:ext uri="{BB962C8B-B14F-4D97-AF65-F5344CB8AC3E}">
        <p14:creationId xmlns:p14="http://schemas.microsoft.com/office/powerpoint/2010/main" val="760283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fld id="{FC2434C4-D720-4CB7-BD4F-358B687453FD}" type="slidenum">
              <a:rPr lang="en-GB" smtClean="0"/>
              <a:t>6</a:t>
            </a:fld>
            <a:endParaRPr lang="en-GB"/>
          </a:p>
        </p:txBody>
      </p:sp>
    </p:spTree>
    <p:extLst>
      <p:ext uri="{BB962C8B-B14F-4D97-AF65-F5344CB8AC3E}">
        <p14:creationId xmlns:p14="http://schemas.microsoft.com/office/powerpoint/2010/main" val="27810319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a:extLst>
              <a:ext uri="{FF2B5EF4-FFF2-40B4-BE49-F238E27FC236}">
                <a16:creationId xmlns:a16="http://schemas.microsoft.com/office/drawing/2014/main" id="{7000BD89-18AB-4231-892E-3DEAD90E4B7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a:extLst>
              <a:ext uri="{FF2B5EF4-FFF2-40B4-BE49-F238E27FC236}">
                <a16:creationId xmlns:a16="http://schemas.microsoft.com/office/drawing/2014/main" id="{DA4DF255-4B5D-48E6-A11C-EE29F91CF52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fontAlgn="auto">
              <a:spcBef>
                <a:spcPts val="0"/>
              </a:spcBef>
              <a:spcAft>
                <a:spcPts val="0"/>
              </a:spcAft>
              <a:buFont typeface="Arial" panose="020B0604020202020204" pitchFamily="34" charset="0"/>
              <a:buNone/>
              <a:defRPr/>
            </a:pPr>
            <a:endParaRPr lang="en-GB" b="1" dirty="0"/>
          </a:p>
        </p:txBody>
      </p:sp>
      <p:sp>
        <p:nvSpPr>
          <p:cNvPr id="105476" name="Slide Number Placeholder 3">
            <a:extLst>
              <a:ext uri="{FF2B5EF4-FFF2-40B4-BE49-F238E27FC236}">
                <a16:creationId xmlns:a16="http://schemas.microsoft.com/office/drawing/2014/main" id="{A8550900-569D-4C1E-928A-0A7C0736C13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DD65B82-DEB5-4CEC-86BA-96D0B3101508}" type="slidenum">
              <a:rPr kumimoji="0" lang="en-GB"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GB"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6847049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8BC05F-0BA7-4971-AD61-1909F9E97601}"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13368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Sans-Serif"/>
              <a:buNone/>
              <a:defRPr/>
            </a:pPr>
            <a:endParaRPr lang="en-GB"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8BC05F-0BA7-4971-AD61-1909F9E97601}"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224868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8BC05F-0BA7-4971-AD61-1909F9E97601}"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53175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8BC05F-0BA7-4971-AD61-1909F9E97601}"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189478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8BC05F-0BA7-4971-AD61-1909F9E97601}"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52897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8BC05F-0BA7-4971-AD61-1909F9E97601}"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49837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8BC05F-0BA7-4971-AD61-1909F9E97601}"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3848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8BC05F-0BA7-4971-AD61-1909F9E97601}"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66001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8BC05F-0BA7-4971-AD61-1909F9E97601}"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213174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8BC05F-0BA7-4971-AD61-1909F9E97601}"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393238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a:extLst>
              <a:ext uri="{FF2B5EF4-FFF2-40B4-BE49-F238E27FC236}">
                <a16:creationId xmlns:a16="http://schemas.microsoft.com/office/drawing/2014/main" id="{7000BD89-18AB-4231-892E-3DEAD90E4B7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a:extLst>
              <a:ext uri="{FF2B5EF4-FFF2-40B4-BE49-F238E27FC236}">
                <a16:creationId xmlns:a16="http://schemas.microsoft.com/office/drawing/2014/main" id="{DA4DF255-4B5D-48E6-A11C-EE29F91CF52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fontAlgn="auto">
              <a:spcBef>
                <a:spcPts val="0"/>
              </a:spcBef>
              <a:spcAft>
                <a:spcPts val="0"/>
              </a:spcAft>
              <a:buFont typeface="Arial" panose="020B0604020202020204" pitchFamily="34" charset="0"/>
              <a:buNone/>
              <a:defRPr/>
            </a:pPr>
            <a:endParaRPr lang="en-GB" b="1" dirty="0"/>
          </a:p>
        </p:txBody>
      </p:sp>
      <p:sp>
        <p:nvSpPr>
          <p:cNvPr id="105476" name="Slide Number Placeholder 3">
            <a:extLst>
              <a:ext uri="{FF2B5EF4-FFF2-40B4-BE49-F238E27FC236}">
                <a16:creationId xmlns:a16="http://schemas.microsoft.com/office/drawing/2014/main" id="{A8550900-569D-4C1E-928A-0A7C0736C13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DD65B82-DEB5-4CEC-86BA-96D0B3101508}" type="slidenum">
              <a:rPr kumimoji="0" lang="en-GB"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GB"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6724249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a:extLst>
              <a:ext uri="{FF2B5EF4-FFF2-40B4-BE49-F238E27FC236}">
                <a16:creationId xmlns:a16="http://schemas.microsoft.com/office/drawing/2014/main" id="{7000BD89-18AB-4231-892E-3DEAD90E4B7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a:extLst>
              <a:ext uri="{FF2B5EF4-FFF2-40B4-BE49-F238E27FC236}">
                <a16:creationId xmlns:a16="http://schemas.microsoft.com/office/drawing/2014/main" id="{DA4DF255-4B5D-48E6-A11C-EE29F91CF52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fontAlgn="auto">
              <a:spcBef>
                <a:spcPts val="0"/>
              </a:spcBef>
              <a:spcAft>
                <a:spcPts val="0"/>
              </a:spcAft>
              <a:buFont typeface="Arial" panose="020B0604020202020204" pitchFamily="34" charset="0"/>
              <a:buNone/>
              <a:defRPr/>
            </a:pPr>
            <a:endParaRPr lang="en-GB" b="1" dirty="0"/>
          </a:p>
        </p:txBody>
      </p:sp>
      <p:sp>
        <p:nvSpPr>
          <p:cNvPr id="105476" name="Slide Number Placeholder 3">
            <a:extLst>
              <a:ext uri="{FF2B5EF4-FFF2-40B4-BE49-F238E27FC236}">
                <a16:creationId xmlns:a16="http://schemas.microsoft.com/office/drawing/2014/main" id="{A8550900-569D-4C1E-928A-0A7C0736C13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DD65B82-DEB5-4CEC-86BA-96D0B3101508}" type="slidenum">
              <a:rPr kumimoji="0" lang="en-GB"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GB"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845782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a:extLst>
              <a:ext uri="{FF2B5EF4-FFF2-40B4-BE49-F238E27FC236}">
                <a16:creationId xmlns:a16="http://schemas.microsoft.com/office/drawing/2014/main" id="{7000BD89-18AB-4231-892E-3DEAD90E4B7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a:extLst>
              <a:ext uri="{FF2B5EF4-FFF2-40B4-BE49-F238E27FC236}">
                <a16:creationId xmlns:a16="http://schemas.microsoft.com/office/drawing/2014/main" id="{DA4DF255-4B5D-48E6-A11C-EE29F91CF52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fontAlgn="auto">
              <a:spcBef>
                <a:spcPts val="0"/>
              </a:spcBef>
              <a:spcAft>
                <a:spcPts val="0"/>
              </a:spcAft>
              <a:buFont typeface="Arial" panose="020B0604020202020204" pitchFamily="34" charset="0"/>
              <a:buNone/>
              <a:defRPr/>
            </a:pPr>
            <a:endParaRPr lang="en-GB" b="1" dirty="0"/>
          </a:p>
        </p:txBody>
      </p:sp>
      <p:sp>
        <p:nvSpPr>
          <p:cNvPr id="105476" name="Slide Number Placeholder 3">
            <a:extLst>
              <a:ext uri="{FF2B5EF4-FFF2-40B4-BE49-F238E27FC236}">
                <a16:creationId xmlns:a16="http://schemas.microsoft.com/office/drawing/2014/main" id="{A8550900-569D-4C1E-928A-0A7C0736C13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DD65B82-DEB5-4CEC-86BA-96D0B3101508}" type="slidenum">
              <a:rPr kumimoji="0" lang="en-GB"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GB"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7123820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21B0E5-B489-478F-A24D-98643F665C9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69044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a:extLst>
              <a:ext uri="{FF2B5EF4-FFF2-40B4-BE49-F238E27FC236}">
                <a16:creationId xmlns:a16="http://schemas.microsoft.com/office/drawing/2014/main" id="{34CCFE56-7A1D-453C-8B40-102FA70721F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B9730171-2746-4DC5-8E78-61D297406EA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1" i="1" dirty="0"/>
          </a:p>
        </p:txBody>
      </p:sp>
      <p:sp>
        <p:nvSpPr>
          <p:cNvPr id="117764" name="Slide Number Placeholder 3">
            <a:extLst>
              <a:ext uri="{FF2B5EF4-FFF2-40B4-BE49-F238E27FC236}">
                <a16:creationId xmlns:a16="http://schemas.microsoft.com/office/drawing/2014/main" id="{1AA301F0-E238-4118-A166-26789C67870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5D1A633-358C-4A83-8C72-C88B7C441ED3}" type="slidenum">
              <a:rPr kumimoji="0" lang="en-GB"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GB"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8BC05F-0BA7-4971-AD61-1909F9E97601}"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53175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DCDB69-32C7-4201-BAC7-1498BB34E0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16788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US" sz="1800" kern="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9E2C66-F585-4816-8C0C-CBB5159AA68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94573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8BC05F-0BA7-4971-AD61-1909F9E97601}"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165967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8BC05F-0BA7-4971-AD61-1909F9E97601}"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57347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a:extLst>
              <a:ext uri="{FF2B5EF4-FFF2-40B4-BE49-F238E27FC236}">
                <a16:creationId xmlns:a16="http://schemas.microsoft.com/office/drawing/2014/main" id="{34CCFE56-7A1D-453C-8B40-102FA70721F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B9730171-2746-4DC5-8E78-61D297406EA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p:txBody>
      </p:sp>
      <p:sp>
        <p:nvSpPr>
          <p:cNvPr id="117764" name="Slide Number Placeholder 3">
            <a:extLst>
              <a:ext uri="{FF2B5EF4-FFF2-40B4-BE49-F238E27FC236}">
                <a16:creationId xmlns:a16="http://schemas.microsoft.com/office/drawing/2014/main" id="{1AA301F0-E238-4118-A166-26789C67870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5D1A633-358C-4A83-8C72-C88B7C441ED3}" type="slidenum">
              <a:rPr kumimoji="0" lang="en-GB"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GB" altLang="en-US" sz="13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2954985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a:extLst>
              <a:ext uri="{FF2B5EF4-FFF2-40B4-BE49-F238E27FC236}">
                <a16:creationId xmlns:a16="http://schemas.microsoft.com/office/drawing/2014/main" id="{F437A05D-8F0C-4CDD-A7AB-A5636840D78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a:extLst>
              <a:ext uri="{FF2B5EF4-FFF2-40B4-BE49-F238E27FC236}">
                <a16:creationId xmlns:a16="http://schemas.microsoft.com/office/drawing/2014/main" id="{18605176-B408-46D8-A7D0-AB4150FE8FB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dirty="0"/>
          </a:p>
        </p:txBody>
      </p:sp>
      <p:sp>
        <p:nvSpPr>
          <p:cNvPr id="123908" name="Slide Number Placeholder 3">
            <a:extLst>
              <a:ext uri="{FF2B5EF4-FFF2-40B4-BE49-F238E27FC236}">
                <a16:creationId xmlns:a16="http://schemas.microsoft.com/office/drawing/2014/main" id="{244071AD-F90F-4FF5-9B52-24B8CC5F292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5138F6B-838F-4DEA-BED5-29C6C477B41E}" type="slidenum">
              <a:rPr kumimoji="0" lang="en-GB"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GB"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BA4C28-D869-41BB-AABE-8BFC38468E7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27528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mailto:outreach@oiahe.org.uk" TargetMode="External"/><Relationship Id="rId7" Type="http://schemas.openxmlformats.org/officeDocument/2006/relationships/image" Target="../media/image1.png"/><Relationship Id="rId2" Type="http://schemas.openxmlformats.org/officeDocument/2006/relationships/hyperlink" Target="mailto:enquiries@oiahe.org.uk" TargetMode="External"/><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mailto:outreach@oiahe.org.uk" TargetMode="External"/><Relationship Id="rId7" Type="http://schemas.openxmlformats.org/officeDocument/2006/relationships/image" Target="../media/image1.png"/><Relationship Id="rId2" Type="http://schemas.openxmlformats.org/officeDocument/2006/relationships/hyperlink" Target="mailto:enquiries@oiahe.org.uk" TargetMode="External"/><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hyperlink" Target="mailto:outreach@oiahe.org.uk" TargetMode="External"/><Relationship Id="rId7" Type="http://schemas.openxmlformats.org/officeDocument/2006/relationships/image" Target="../media/image1.png"/><Relationship Id="rId2" Type="http://schemas.openxmlformats.org/officeDocument/2006/relationships/hyperlink" Target="mailto:enquiries@oiahe.org.uk" TargetMode="External"/><Relationship Id="rId1" Type="http://schemas.openxmlformats.org/officeDocument/2006/relationships/slideMaster" Target="../slideMasters/slideMaster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hyperlink" Target="mailto:outreach@oiahe.org.uk" TargetMode="External"/><Relationship Id="rId7" Type="http://schemas.openxmlformats.org/officeDocument/2006/relationships/image" Target="../media/image1.png"/><Relationship Id="rId2" Type="http://schemas.openxmlformats.org/officeDocument/2006/relationships/hyperlink" Target="mailto:enquiries@oiahe.org.uk" TargetMode="External"/><Relationship Id="rId1" Type="http://schemas.openxmlformats.org/officeDocument/2006/relationships/slideMaster" Target="../slideMasters/slideMaster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hyperlink" Target="mailto:outreach@oiahe.org.uk" TargetMode="External"/><Relationship Id="rId7" Type="http://schemas.openxmlformats.org/officeDocument/2006/relationships/image" Target="../media/image1.png"/><Relationship Id="rId2" Type="http://schemas.openxmlformats.org/officeDocument/2006/relationships/hyperlink" Target="mailto:enquiries@oiahe.org.uk" TargetMode="External"/><Relationship Id="rId1" Type="http://schemas.openxmlformats.org/officeDocument/2006/relationships/slideMaster" Target="../slideMasters/slideMaster5.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6.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hyperlink" Target="mailto:outreach@oiahe.org.uk" TargetMode="External"/><Relationship Id="rId7" Type="http://schemas.openxmlformats.org/officeDocument/2006/relationships/image" Target="../media/image1.png"/><Relationship Id="rId2" Type="http://schemas.openxmlformats.org/officeDocument/2006/relationships/hyperlink" Target="mailto:enquiries@oiahe.org.uk" TargetMode="External"/><Relationship Id="rId1" Type="http://schemas.openxmlformats.org/officeDocument/2006/relationships/slideMaster" Target="../slideMasters/slideMaster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7.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3" Type="http://schemas.openxmlformats.org/officeDocument/2006/relationships/hyperlink" Target="mailto:outreach@oiahe.org.uk" TargetMode="External"/><Relationship Id="rId7" Type="http://schemas.openxmlformats.org/officeDocument/2006/relationships/image" Target="../media/image1.png"/><Relationship Id="rId2" Type="http://schemas.openxmlformats.org/officeDocument/2006/relationships/hyperlink" Target="mailto:enquiries@oiahe.org.uk" TargetMode="External"/><Relationship Id="rId1" Type="http://schemas.openxmlformats.org/officeDocument/2006/relationships/slideMaster" Target="../slideMasters/slideMaster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B71A4D-BFC8-4AC0-84F3-B641FB16EDCF}"/>
              </a:ext>
            </a:extLst>
          </p:cNvPr>
          <p:cNvSpPr/>
          <p:nvPr/>
        </p:nvSpPr>
        <p:spPr>
          <a:xfrm>
            <a:off x="0" y="1935126"/>
            <a:ext cx="7440613" cy="2626241"/>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2" name="Title 1">
            <a:extLst>
              <a:ext uri="{FF2B5EF4-FFF2-40B4-BE49-F238E27FC236}">
                <a16:creationId xmlns:a16="http://schemas.microsoft.com/office/drawing/2014/main" id="{2BC148FF-BC76-4997-A7FB-F14E07113794}"/>
              </a:ext>
            </a:extLst>
          </p:cNvPr>
          <p:cNvSpPr>
            <a:spLocks noGrp="1"/>
          </p:cNvSpPr>
          <p:nvPr>
            <p:ph type="ctrTitle" hasCustomPrompt="1"/>
          </p:nvPr>
        </p:nvSpPr>
        <p:spPr>
          <a:xfrm>
            <a:off x="390247" y="1935126"/>
            <a:ext cx="6376313" cy="2626241"/>
          </a:xfrm>
        </p:spPr>
        <p:txBody>
          <a:bodyPr anchor="ctr"/>
          <a:lstStyle>
            <a:lvl1pPr algn="l">
              <a:defRPr sz="6000">
                <a:solidFill>
                  <a:schemeClr val="bg2"/>
                </a:solidFill>
              </a:defRPr>
            </a:lvl1pPr>
          </a:lstStyle>
          <a:p>
            <a:r>
              <a:rPr lang="en-US"/>
              <a:t>Insert Title Here</a:t>
            </a:r>
            <a:endParaRPr lang="en-GB"/>
          </a:p>
        </p:txBody>
      </p:sp>
      <p:sp>
        <p:nvSpPr>
          <p:cNvPr id="3" name="Subtitle 2">
            <a:extLst>
              <a:ext uri="{FF2B5EF4-FFF2-40B4-BE49-F238E27FC236}">
                <a16:creationId xmlns:a16="http://schemas.microsoft.com/office/drawing/2014/main" id="{0D46B9CB-B170-4CBB-9BFC-5CA6FF949927}"/>
              </a:ext>
            </a:extLst>
          </p:cNvPr>
          <p:cNvSpPr>
            <a:spLocks noGrp="1"/>
          </p:cNvSpPr>
          <p:nvPr>
            <p:ph type="subTitle" idx="1" hasCustomPrompt="1"/>
          </p:nvPr>
        </p:nvSpPr>
        <p:spPr>
          <a:xfrm>
            <a:off x="390247" y="4609829"/>
            <a:ext cx="6376313" cy="499670"/>
          </a:xfrm>
        </p:spPr>
        <p:txBody>
          <a:bodyPr>
            <a:noAutofit/>
          </a:bodyPr>
          <a:lstStyle>
            <a:lvl1pPr marL="0" indent="0" algn="l">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Insert Name Here</a:t>
            </a:r>
            <a:endParaRPr lang="en-GB"/>
          </a:p>
        </p:txBody>
      </p:sp>
      <p:sp>
        <p:nvSpPr>
          <p:cNvPr id="22" name="Text Placeholder 21">
            <a:extLst>
              <a:ext uri="{FF2B5EF4-FFF2-40B4-BE49-F238E27FC236}">
                <a16:creationId xmlns:a16="http://schemas.microsoft.com/office/drawing/2014/main" id="{2EA94D03-6F88-4A4A-91EC-5FDA261C08DA}"/>
              </a:ext>
            </a:extLst>
          </p:cNvPr>
          <p:cNvSpPr>
            <a:spLocks noGrp="1"/>
          </p:cNvSpPr>
          <p:nvPr>
            <p:ph type="body" sz="quarter" idx="10" hasCustomPrompt="1"/>
          </p:nvPr>
        </p:nvSpPr>
        <p:spPr>
          <a:xfrm>
            <a:off x="390247" y="5355204"/>
            <a:ext cx="3134562" cy="358992"/>
          </a:xfrm>
        </p:spPr>
        <p:txBody>
          <a:bodyPr>
            <a:normAutofit/>
          </a:bodyPr>
          <a:lstStyle>
            <a:lvl1pPr marL="0" indent="0" algn="l">
              <a:buNone/>
              <a:defRPr sz="1800">
                <a:solidFill>
                  <a:schemeClr val="tx1"/>
                </a:solidFill>
              </a:defRPr>
            </a:lvl1pPr>
          </a:lstStyle>
          <a:p>
            <a:pPr lvl="0"/>
            <a:r>
              <a:rPr lang="en-US"/>
              <a:t>Insert Date Here</a:t>
            </a:r>
            <a:endParaRPr lang="en-GB"/>
          </a:p>
        </p:txBody>
      </p:sp>
      <p:pic>
        <p:nvPicPr>
          <p:cNvPr id="12" name="Picture 11" descr="OIA logo">
            <a:extLst>
              <a:ext uri="{FF2B5EF4-FFF2-40B4-BE49-F238E27FC236}">
                <a16:creationId xmlns:a16="http://schemas.microsoft.com/office/drawing/2014/main" id="{1CB9DB34-25AF-4A80-8EB8-08E99D2316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796" y="349135"/>
            <a:ext cx="1689042" cy="710520"/>
          </a:xfrm>
          <a:prstGeom prst="rect">
            <a:avLst/>
          </a:prstGeom>
        </p:spPr>
      </p:pic>
      <p:pic>
        <p:nvPicPr>
          <p:cNvPr id="10" name="Picture 9" descr="Twitter logo">
            <a:extLst>
              <a:ext uri="{FF2B5EF4-FFF2-40B4-BE49-F238E27FC236}">
                <a16:creationId xmlns:a16="http://schemas.microsoft.com/office/drawing/2014/main" id="{61F10153-F429-42B4-874A-273FB236C9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44592" y="6243725"/>
            <a:ext cx="617377" cy="614275"/>
          </a:xfrm>
          <a:prstGeom prst="rect">
            <a:avLst/>
          </a:prstGeom>
        </p:spPr>
      </p:pic>
      <p:pic>
        <p:nvPicPr>
          <p:cNvPr id="11" name="Picture 10" descr="LinkedIn Icon">
            <a:extLst>
              <a:ext uri="{FF2B5EF4-FFF2-40B4-BE49-F238E27FC236}">
                <a16:creationId xmlns:a16="http://schemas.microsoft.com/office/drawing/2014/main" id="{C1772534-61F5-4704-B966-914256EF93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56252" y="6245085"/>
            <a:ext cx="547897" cy="545144"/>
          </a:xfrm>
          <a:prstGeom prst="rect">
            <a:avLst/>
          </a:prstGeom>
        </p:spPr>
      </p:pic>
      <p:pic>
        <p:nvPicPr>
          <p:cNvPr id="14" name="Picture 13" descr="Instagram icon">
            <a:extLst>
              <a:ext uri="{FF2B5EF4-FFF2-40B4-BE49-F238E27FC236}">
                <a16:creationId xmlns:a16="http://schemas.microsoft.com/office/drawing/2014/main" id="{269EEA2F-F131-4515-A935-8B25C057CB0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98432" y="6243725"/>
            <a:ext cx="547898" cy="546504"/>
          </a:xfrm>
          <a:prstGeom prst="rect">
            <a:avLst/>
          </a:prstGeom>
        </p:spPr>
      </p:pic>
      <p:sp>
        <p:nvSpPr>
          <p:cNvPr id="5" name="Picture Placeholder 4">
            <a:extLst>
              <a:ext uri="{FF2B5EF4-FFF2-40B4-BE49-F238E27FC236}">
                <a16:creationId xmlns:a16="http://schemas.microsoft.com/office/drawing/2014/main" id="{1A85CBF5-0764-41F7-A984-5756E68F93DC}"/>
              </a:ext>
            </a:extLst>
          </p:cNvPr>
          <p:cNvSpPr>
            <a:spLocks noGrp="1"/>
          </p:cNvSpPr>
          <p:nvPr>
            <p:ph type="pic" sz="quarter" idx="11"/>
          </p:nvPr>
        </p:nvSpPr>
        <p:spPr>
          <a:xfrm>
            <a:off x="7440613" y="0"/>
            <a:ext cx="4751387" cy="6858000"/>
          </a:xfrm>
        </p:spPr>
        <p:txBody>
          <a:bodyPr/>
          <a:lstStyle/>
          <a:p>
            <a:endParaRPr lang="en-GB"/>
          </a:p>
        </p:txBody>
      </p:sp>
    </p:spTree>
    <p:extLst>
      <p:ext uri="{BB962C8B-B14F-4D97-AF65-F5344CB8AC3E}">
        <p14:creationId xmlns:p14="http://schemas.microsoft.com/office/powerpoint/2010/main" val="2382917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heading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0766F-74E7-422A-9B3D-DA603D37C5FA}"/>
              </a:ext>
            </a:extLst>
          </p:cNvPr>
          <p:cNvSpPr>
            <a:spLocks noGrp="1"/>
          </p:cNvSpPr>
          <p:nvPr>
            <p:ph type="title" hasCustomPrompt="1"/>
          </p:nvPr>
        </p:nvSpPr>
        <p:spPr>
          <a:xfrm>
            <a:off x="1419225" y="423862"/>
            <a:ext cx="7343775" cy="1325563"/>
          </a:xfrm>
        </p:spPr>
        <p:txBody>
          <a:bodyPr/>
          <a:lstStyle>
            <a:lvl1pPr>
              <a:defRPr/>
            </a:lvl1pPr>
          </a:lstStyle>
          <a:p>
            <a:r>
              <a:rPr lang="en-US"/>
              <a:t>Insert Title Here</a:t>
            </a:r>
            <a:endParaRPr lang="en-GB"/>
          </a:p>
        </p:txBody>
      </p:sp>
      <p:sp>
        <p:nvSpPr>
          <p:cNvPr id="3" name="Content Placeholder 2">
            <a:extLst>
              <a:ext uri="{FF2B5EF4-FFF2-40B4-BE49-F238E27FC236}">
                <a16:creationId xmlns:a16="http://schemas.microsoft.com/office/drawing/2014/main" id="{7F893135-70AF-4EAB-8BA0-F0634A2FAC06}"/>
              </a:ext>
            </a:extLst>
          </p:cNvPr>
          <p:cNvSpPr>
            <a:spLocks noGrp="1"/>
          </p:cNvSpPr>
          <p:nvPr>
            <p:ph idx="1" hasCustomPrompt="1"/>
          </p:nvPr>
        </p:nvSpPr>
        <p:spPr>
          <a:xfrm>
            <a:off x="1990725" y="2120106"/>
            <a:ext cx="9429750" cy="4351338"/>
          </a:xfrm>
        </p:spPr>
        <p:txBody>
          <a:bodyPr>
            <a:normAutofit/>
          </a:bodyPr>
          <a:lstStyle>
            <a:lvl1pPr marL="457200" indent="-457200">
              <a:lnSpc>
                <a:spcPct val="100000"/>
              </a:lnSpc>
              <a:spcBef>
                <a:spcPts val="3000"/>
              </a:spcBef>
              <a:buFont typeface="Arial" panose="020B0604020202020204" pitchFamily="34" charset="0"/>
              <a:buChar char="•"/>
              <a:defRPr sz="3200" b="1"/>
            </a:lvl1pPr>
          </a:lstStyle>
          <a:p>
            <a:pPr lvl="0"/>
            <a:r>
              <a:rPr lang="en-US"/>
              <a:t>Insert Outlining Bullet Points Here</a:t>
            </a:r>
          </a:p>
        </p:txBody>
      </p:sp>
      <p:sp>
        <p:nvSpPr>
          <p:cNvPr id="7" name="Rectangle 6">
            <a:extLst>
              <a:ext uri="{FF2B5EF4-FFF2-40B4-BE49-F238E27FC236}">
                <a16:creationId xmlns:a16="http://schemas.microsoft.com/office/drawing/2014/main" id="{8F406CC2-3A3A-41E1-8182-C7932E73A318}"/>
              </a:ext>
            </a:extLst>
          </p:cNvPr>
          <p:cNvSpPr/>
          <p:nvPr/>
        </p:nvSpPr>
        <p:spPr>
          <a:xfrm>
            <a:off x="0" y="0"/>
            <a:ext cx="1419225" cy="69368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pic>
        <p:nvPicPr>
          <p:cNvPr id="9" name="Picture 8" descr="OIA logo">
            <a:extLst>
              <a:ext uri="{FF2B5EF4-FFF2-40B4-BE49-F238E27FC236}">
                <a16:creationId xmlns:a16="http://schemas.microsoft.com/office/drawing/2014/main" id="{568AA36C-1E45-4438-8482-3120123729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4105" y="581417"/>
            <a:ext cx="2402039" cy="1010452"/>
          </a:xfrm>
          <a:prstGeom prst="rect">
            <a:avLst/>
          </a:prstGeom>
        </p:spPr>
      </p:pic>
    </p:spTree>
    <p:extLst>
      <p:ext uri="{BB962C8B-B14F-4D97-AF65-F5344CB8AC3E}">
        <p14:creationId xmlns:p14="http://schemas.microsoft.com/office/powerpoint/2010/main" val="1103439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Subheading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0766F-74E7-422A-9B3D-DA603D37C5FA}"/>
              </a:ext>
            </a:extLst>
          </p:cNvPr>
          <p:cNvSpPr>
            <a:spLocks noGrp="1"/>
          </p:cNvSpPr>
          <p:nvPr>
            <p:ph type="title" hasCustomPrompt="1"/>
          </p:nvPr>
        </p:nvSpPr>
        <p:spPr>
          <a:xfrm>
            <a:off x="1419225" y="423862"/>
            <a:ext cx="7343775" cy="675265"/>
          </a:xfrm>
        </p:spPr>
        <p:txBody>
          <a:bodyPr>
            <a:normAutofit/>
          </a:bodyPr>
          <a:lstStyle>
            <a:lvl1pPr>
              <a:defRPr sz="2800">
                <a:solidFill>
                  <a:schemeClr val="tx1"/>
                </a:solidFill>
              </a:defRPr>
            </a:lvl1pPr>
          </a:lstStyle>
          <a:p>
            <a:r>
              <a:rPr lang="en-US"/>
              <a:t>Insert Sub Title Here</a:t>
            </a:r>
            <a:endParaRPr lang="en-GB"/>
          </a:p>
        </p:txBody>
      </p:sp>
      <p:sp>
        <p:nvSpPr>
          <p:cNvPr id="3" name="Content Placeholder 2">
            <a:extLst>
              <a:ext uri="{FF2B5EF4-FFF2-40B4-BE49-F238E27FC236}">
                <a16:creationId xmlns:a16="http://schemas.microsoft.com/office/drawing/2014/main" id="{7F893135-70AF-4EAB-8BA0-F0634A2FAC06}"/>
              </a:ext>
            </a:extLst>
          </p:cNvPr>
          <p:cNvSpPr>
            <a:spLocks noGrp="1"/>
          </p:cNvSpPr>
          <p:nvPr>
            <p:ph idx="1" hasCustomPrompt="1"/>
          </p:nvPr>
        </p:nvSpPr>
        <p:spPr>
          <a:xfrm>
            <a:off x="1419225" y="1399669"/>
            <a:ext cx="9429750" cy="4262221"/>
          </a:xfrm>
        </p:spPr>
        <p:txBody>
          <a:bodyPr>
            <a:normAutofit/>
          </a:bodyPr>
          <a:lstStyle>
            <a:lvl1pPr marL="457200" indent="-457200">
              <a:lnSpc>
                <a:spcPct val="100000"/>
              </a:lnSpc>
              <a:spcBef>
                <a:spcPts val="1000"/>
              </a:spcBef>
              <a:buFont typeface="Arial" panose="020B0604020202020204" pitchFamily="34" charset="0"/>
              <a:buChar char="•"/>
              <a:defRPr sz="2000" b="0">
                <a:latin typeface="Segoe UI Light" panose="020B0502040204020203" pitchFamily="34" charset="0"/>
                <a:cs typeface="Segoe UI Light" panose="020B0502040204020203" pitchFamily="34" charset="0"/>
              </a:defRPr>
            </a:lvl1pPr>
          </a:lstStyle>
          <a:p>
            <a:pPr lvl="0"/>
            <a:r>
              <a:rPr lang="en-US"/>
              <a:t>Insert Bullet Points Here</a:t>
            </a:r>
          </a:p>
        </p:txBody>
      </p:sp>
      <p:sp>
        <p:nvSpPr>
          <p:cNvPr id="7" name="Rectangle 6">
            <a:extLst>
              <a:ext uri="{FF2B5EF4-FFF2-40B4-BE49-F238E27FC236}">
                <a16:creationId xmlns:a16="http://schemas.microsoft.com/office/drawing/2014/main" id="{8F406CC2-3A3A-41E1-8182-C7932E73A318}"/>
              </a:ext>
            </a:extLst>
          </p:cNvPr>
          <p:cNvSpPr/>
          <p:nvPr/>
        </p:nvSpPr>
        <p:spPr>
          <a:xfrm>
            <a:off x="0" y="0"/>
            <a:ext cx="1419225" cy="693682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pic>
        <p:nvPicPr>
          <p:cNvPr id="9" name="Picture 8" descr="OIA logo">
            <a:extLst>
              <a:ext uri="{FF2B5EF4-FFF2-40B4-BE49-F238E27FC236}">
                <a16:creationId xmlns:a16="http://schemas.microsoft.com/office/drawing/2014/main" id="{568AA36C-1E45-4438-8482-3120123729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4105" y="581417"/>
            <a:ext cx="2402039" cy="1010452"/>
          </a:xfrm>
          <a:prstGeom prst="rect">
            <a:avLst/>
          </a:prstGeom>
        </p:spPr>
      </p:pic>
    </p:spTree>
    <p:extLst>
      <p:ext uri="{BB962C8B-B14F-4D97-AF65-F5344CB8AC3E}">
        <p14:creationId xmlns:p14="http://schemas.microsoft.com/office/powerpoint/2010/main" val="3821438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ullet Point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5861E1F-982A-4E39-A16C-C68B2A51164A}"/>
              </a:ext>
            </a:extLst>
          </p:cNvPr>
          <p:cNvSpPr/>
          <p:nvPr/>
        </p:nvSpPr>
        <p:spPr>
          <a:xfrm>
            <a:off x="0" y="0"/>
            <a:ext cx="12258675" cy="190745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2" name="Title 1">
            <a:extLst>
              <a:ext uri="{FF2B5EF4-FFF2-40B4-BE49-F238E27FC236}">
                <a16:creationId xmlns:a16="http://schemas.microsoft.com/office/drawing/2014/main" id="{4D8CAA15-B2B5-4786-ACA8-F6325B3171D5}"/>
              </a:ext>
            </a:extLst>
          </p:cNvPr>
          <p:cNvSpPr>
            <a:spLocks noGrp="1"/>
          </p:cNvSpPr>
          <p:nvPr>
            <p:ph type="title" hasCustomPrompt="1"/>
          </p:nvPr>
        </p:nvSpPr>
        <p:spPr>
          <a:xfrm>
            <a:off x="401639" y="290943"/>
            <a:ext cx="5889735" cy="1325563"/>
          </a:xfrm>
        </p:spPr>
        <p:txBody>
          <a:bodyPr/>
          <a:lstStyle>
            <a:lvl1pPr>
              <a:defRPr>
                <a:solidFill>
                  <a:schemeClr val="bg2"/>
                </a:solidFill>
              </a:defRPr>
            </a:lvl1pPr>
          </a:lstStyle>
          <a:p>
            <a:r>
              <a:rPr lang="en-US"/>
              <a:t>Insert Title Here</a:t>
            </a:r>
            <a:endParaRPr lang="en-GB"/>
          </a:p>
        </p:txBody>
      </p:sp>
      <p:sp>
        <p:nvSpPr>
          <p:cNvPr id="7" name="Text Placeholder 6">
            <a:extLst>
              <a:ext uri="{FF2B5EF4-FFF2-40B4-BE49-F238E27FC236}">
                <a16:creationId xmlns:a16="http://schemas.microsoft.com/office/drawing/2014/main" id="{7B8816A2-8C1F-46E8-894F-0162B753E186}"/>
              </a:ext>
            </a:extLst>
          </p:cNvPr>
          <p:cNvSpPr>
            <a:spLocks noGrp="1"/>
          </p:cNvSpPr>
          <p:nvPr>
            <p:ph type="body" sz="quarter" idx="13" hasCustomPrompt="1"/>
          </p:nvPr>
        </p:nvSpPr>
        <p:spPr>
          <a:xfrm>
            <a:off x="401639" y="2143125"/>
            <a:ext cx="10304462" cy="3105150"/>
          </a:xfrm>
        </p:spPr>
        <p:txBody>
          <a:bodyPr/>
          <a:lstStyle>
            <a:lvl1pPr>
              <a:defRPr>
                <a:latin typeface="Segoe UI Light" panose="020B0502040204020203" pitchFamily="34" charset="0"/>
                <a:cs typeface="Segoe UI Light" panose="020B0502040204020203" pitchFamily="34" charset="0"/>
              </a:defRPr>
            </a:lvl1pPr>
          </a:lstStyle>
          <a:p>
            <a:pPr lvl="0"/>
            <a:r>
              <a:rPr lang="en-US"/>
              <a:t>Insert Detailed Bullet Points Here</a:t>
            </a:r>
            <a:endParaRPr lang="en-GB"/>
          </a:p>
        </p:txBody>
      </p:sp>
      <p:pic>
        <p:nvPicPr>
          <p:cNvPr id="6" name="Picture 5" descr="OIA logo">
            <a:extLst>
              <a:ext uri="{FF2B5EF4-FFF2-40B4-BE49-F238E27FC236}">
                <a16:creationId xmlns:a16="http://schemas.microsoft.com/office/drawing/2014/main" id="{21B9A5EF-FEF1-4CB9-80AD-A130E4C57D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0299" y="339296"/>
            <a:ext cx="2451604" cy="1228859"/>
          </a:xfrm>
          <a:prstGeom prst="rect">
            <a:avLst/>
          </a:prstGeom>
        </p:spPr>
      </p:pic>
    </p:spTree>
    <p:extLst>
      <p:ext uri="{BB962C8B-B14F-4D97-AF65-F5344CB8AC3E}">
        <p14:creationId xmlns:p14="http://schemas.microsoft.com/office/powerpoint/2010/main" val="250654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Pictur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39868B1-6435-4BCC-A088-EF23116B7581}"/>
              </a:ext>
            </a:extLst>
          </p:cNvPr>
          <p:cNvSpPr>
            <a:spLocks noGrp="1"/>
          </p:cNvSpPr>
          <p:nvPr>
            <p:ph type="pic" sz="quarter" idx="13"/>
          </p:nvPr>
        </p:nvSpPr>
        <p:spPr>
          <a:xfrm>
            <a:off x="4995805" y="-31013"/>
            <a:ext cx="7239247" cy="6931054"/>
          </a:xfrm>
          <a:custGeom>
            <a:avLst/>
            <a:gdLst>
              <a:gd name="connsiteX0" fmla="*/ 0 w 7122623"/>
              <a:gd name="connsiteY0" fmla="*/ 0 h 6846970"/>
              <a:gd name="connsiteX1" fmla="*/ 7122623 w 7122623"/>
              <a:gd name="connsiteY1" fmla="*/ 0 h 6846970"/>
              <a:gd name="connsiteX2" fmla="*/ 7122623 w 7122623"/>
              <a:gd name="connsiteY2" fmla="*/ 6846970 h 6846970"/>
              <a:gd name="connsiteX3" fmla="*/ 0 w 7122623"/>
              <a:gd name="connsiteY3" fmla="*/ 6846970 h 6846970"/>
              <a:gd name="connsiteX4" fmla="*/ 0 w 7122623"/>
              <a:gd name="connsiteY4" fmla="*/ 0 h 6846970"/>
              <a:gd name="connsiteX0" fmla="*/ 5029200 w 7122623"/>
              <a:gd name="connsiteY0" fmla="*/ 9525 h 6846970"/>
              <a:gd name="connsiteX1" fmla="*/ 7122623 w 7122623"/>
              <a:gd name="connsiteY1" fmla="*/ 0 h 6846970"/>
              <a:gd name="connsiteX2" fmla="*/ 7122623 w 7122623"/>
              <a:gd name="connsiteY2" fmla="*/ 6846970 h 6846970"/>
              <a:gd name="connsiteX3" fmla="*/ 0 w 7122623"/>
              <a:gd name="connsiteY3" fmla="*/ 6846970 h 6846970"/>
              <a:gd name="connsiteX4" fmla="*/ 5029200 w 7122623"/>
              <a:gd name="connsiteY4" fmla="*/ 9525 h 6846970"/>
              <a:gd name="connsiteX0" fmla="*/ 5076825 w 7122623"/>
              <a:gd name="connsiteY0" fmla="*/ 0 h 6846970"/>
              <a:gd name="connsiteX1" fmla="*/ 7122623 w 7122623"/>
              <a:gd name="connsiteY1" fmla="*/ 0 h 6846970"/>
              <a:gd name="connsiteX2" fmla="*/ 7122623 w 7122623"/>
              <a:gd name="connsiteY2" fmla="*/ 6846970 h 6846970"/>
              <a:gd name="connsiteX3" fmla="*/ 0 w 7122623"/>
              <a:gd name="connsiteY3" fmla="*/ 6846970 h 6846970"/>
              <a:gd name="connsiteX4" fmla="*/ 5076825 w 7122623"/>
              <a:gd name="connsiteY4" fmla="*/ 0 h 6846970"/>
              <a:gd name="connsiteX0" fmla="*/ 5087335 w 7122623"/>
              <a:gd name="connsiteY0" fmla="*/ 0 h 6878501"/>
              <a:gd name="connsiteX1" fmla="*/ 7122623 w 7122623"/>
              <a:gd name="connsiteY1" fmla="*/ 31531 h 6878501"/>
              <a:gd name="connsiteX2" fmla="*/ 7122623 w 7122623"/>
              <a:gd name="connsiteY2" fmla="*/ 6878501 h 6878501"/>
              <a:gd name="connsiteX3" fmla="*/ 0 w 7122623"/>
              <a:gd name="connsiteY3" fmla="*/ 6878501 h 6878501"/>
              <a:gd name="connsiteX4" fmla="*/ 5087335 w 7122623"/>
              <a:gd name="connsiteY4" fmla="*/ 0 h 6878501"/>
              <a:gd name="connsiteX0" fmla="*/ 5087335 w 7122623"/>
              <a:gd name="connsiteY0" fmla="*/ 10510 h 6889011"/>
              <a:gd name="connsiteX1" fmla="*/ 7112113 w 7122623"/>
              <a:gd name="connsiteY1" fmla="*/ 0 h 6889011"/>
              <a:gd name="connsiteX2" fmla="*/ 7122623 w 7122623"/>
              <a:gd name="connsiteY2" fmla="*/ 6889011 h 6889011"/>
              <a:gd name="connsiteX3" fmla="*/ 0 w 7122623"/>
              <a:gd name="connsiteY3" fmla="*/ 6889011 h 6889011"/>
              <a:gd name="connsiteX4" fmla="*/ 5087335 w 7122623"/>
              <a:gd name="connsiteY4" fmla="*/ 10510 h 6889011"/>
              <a:gd name="connsiteX0" fmla="*/ 5055804 w 7122623"/>
              <a:gd name="connsiteY0" fmla="*/ 0 h 6889012"/>
              <a:gd name="connsiteX1" fmla="*/ 7112113 w 7122623"/>
              <a:gd name="connsiteY1" fmla="*/ 1 h 6889012"/>
              <a:gd name="connsiteX2" fmla="*/ 7122623 w 7122623"/>
              <a:gd name="connsiteY2" fmla="*/ 6889012 h 6889012"/>
              <a:gd name="connsiteX3" fmla="*/ 0 w 7122623"/>
              <a:gd name="connsiteY3" fmla="*/ 6889012 h 6889012"/>
              <a:gd name="connsiteX4" fmla="*/ 5055804 w 7122623"/>
              <a:gd name="connsiteY4" fmla="*/ 0 h 6889012"/>
              <a:gd name="connsiteX0" fmla="*/ 5118866 w 7185685"/>
              <a:gd name="connsiteY0" fmla="*/ 0 h 6889012"/>
              <a:gd name="connsiteX1" fmla="*/ 7175175 w 7185685"/>
              <a:gd name="connsiteY1" fmla="*/ 1 h 6889012"/>
              <a:gd name="connsiteX2" fmla="*/ 7185685 w 7185685"/>
              <a:gd name="connsiteY2" fmla="*/ 6889012 h 6889012"/>
              <a:gd name="connsiteX3" fmla="*/ 0 w 7185685"/>
              <a:gd name="connsiteY3" fmla="*/ 6889012 h 6889012"/>
              <a:gd name="connsiteX4" fmla="*/ 5118866 w 7185685"/>
              <a:gd name="connsiteY4" fmla="*/ 0 h 6889012"/>
              <a:gd name="connsiteX0" fmla="*/ 5129376 w 7196195"/>
              <a:gd name="connsiteY0" fmla="*/ 0 h 6920544"/>
              <a:gd name="connsiteX1" fmla="*/ 7185685 w 7196195"/>
              <a:gd name="connsiteY1" fmla="*/ 1 h 6920544"/>
              <a:gd name="connsiteX2" fmla="*/ 7196195 w 7196195"/>
              <a:gd name="connsiteY2" fmla="*/ 6889012 h 6920544"/>
              <a:gd name="connsiteX3" fmla="*/ 0 w 7196195"/>
              <a:gd name="connsiteY3" fmla="*/ 6920544 h 6920544"/>
              <a:gd name="connsiteX4" fmla="*/ 5129376 w 7196195"/>
              <a:gd name="connsiteY4" fmla="*/ 0 h 6920544"/>
              <a:gd name="connsiteX0" fmla="*/ 5129376 w 7186150"/>
              <a:gd name="connsiteY0" fmla="*/ 0 h 6931054"/>
              <a:gd name="connsiteX1" fmla="*/ 7185685 w 7186150"/>
              <a:gd name="connsiteY1" fmla="*/ 1 h 6931054"/>
              <a:gd name="connsiteX2" fmla="*/ 7175175 w 7186150"/>
              <a:gd name="connsiteY2" fmla="*/ 6931054 h 6931054"/>
              <a:gd name="connsiteX3" fmla="*/ 0 w 7186150"/>
              <a:gd name="connsiteY3" fmla="*/ 6920544 h 6931054"/>
              <a:gd name="connsiteX4" fmla="*/ 5129376 w 7186150"/>
              <a:gd name="connsiteY4" fmla="*/ 0 h 6931054"/>
              <a:gd name="connsiteX0" fmla="*/ 5129376 w 7238363"/>
              <a:gd name="connsiteY0" fmla="*/ 0 h 6931054"/>
              <a:gd name="connsiteX1" fmla="*/ 7238236 w 7238363"/>
              <a:gd name="connsiteY1" fmla="*/ 31532 h 6931054"/>
              <a:gd name="connsiteX2" fmla="*/ 7175175 w 7238363"/>
              <a:gd name="connsiteY2" fmla="*/ 6931054 h 6931054"/>
              <a:gd name="connsiteX3" fmla="*/ 0 w 7238363"/>
              <a:gd name="connsiteY3" fmla="*/ 6920544 h 6931054"/>
              <a:gd name="connsiteX4" fmla="*/ 5129376 w 7238363"/>
              <a:gd name="connsiteY4" fmla="*/ 0 h 6931054"/>
              <a:gd name="connsiteX0" fmla="*/ 5129376 w 7239247"/>
              <a:gd name="connsiteY0" fmla="*/ 0 h 6931054"/>
              <a:gd name="connsiteX1" fmla="*/ 7238236 w 7239247"/>
              <a:gd name="connsiteY1" fmla="*/ 31532 h 6931054"/>
              <a:gd name="connsiteX2" fmla="*/ 7238237 w 7239247"/>
              <a:gd name="connsiteY2" fmla="*/ 6931054 h 6931054"/>
              <a:gd name="connsiteX3" fmla="*/ 0 w 7239247"/>
              <a:gd name="connsiteY3" fmla="*/ 6920544 h 6931054"/>
              <a:gd name="connsiteX4" fmla="*/ 5129376 w 7239247"/>
              <a:gd name="connsiteY4" fmla="*/ 0 h 6931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9247" h="6931054">
                <a:moveTo>
                  <a:pt x="5129376" y="0"/>
                </a:moveTo>
                <a:lnTo>
                  <a:pt x="7238236" y="31532"/>
                </a:lnTo>
                <a:cubicBezTo>
                  <a:pt x="7241739" y="2327869"/>
                  <a:pt x="7234734" y="4634717"/>
                  <a:pt x="7238237" y="6931054"/>
                </a:cubicBezTo>
                <a:lnTo>
                  <a:pt x="0" y="6920544"/>
                </a:lnTo>
                <a:lnTo>
                  <a:pt x="5129376" y="0"/>
                </a:lnTo>
                <a:close/>
              </a:path>
            </a:pathLst>
          </a:custGeom>
        </p:spPr>
        <p:txBody>
          <a:bodyPr/>
          <a:lstStyle/>
          <a:p>
            <a:endParaRPr lang="en-GB"/>
          </a:p>
        </p:txBody>
      </p:sp>
      <p:sp>
        <p:nvSpPr>
          <p:cNvPr id="7" name="Rectangle 6">
            <a:extLst>
              <a:ext uri="{FF2B5EF4-FFF2-40B4-BE49-F238E27FC236}">
                <a16:creationId xmlns:a16="http://schemas.microsoft.com/office/drawing/2014/main" id="{0FF24D32-14B0-41B5-A413-587F17535429}"/>
              </a:ext>
            </a:extLst>
          </p:cNvPr>
          <p:cNvSpPr/>
          <p:nvPr/>
        </p:nvSpPr>
        <p:spPr>
          <a:xfrm>
            <a:off x="0" y="-11030"/>
            <a:ext cx="5069377" cy="686903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8" name="Isosceles Triangle 7">
            <a:extLst>
              <a:ext uri="{FF2B5EF4-FFF2-40B4-BE49-F238E27FC236}">
                <a16:creationId xmlns:a16="http://schemas.microsoft.com/office/drawing/2014/main" id="{8F48BED9-C2FE-4BA2-9F80-66153258C033}"/>
              </a:ext>
            </a:extLst>
          </p:cNvPr>
          <p:cNvSpPr/>
          <p:nvPr/>
        </p:nvSpPr>
        <p:spPr>
          <a:xfrm rot="3173042">
            <a:off x="4476951" y="-1603742"/>
            <a:ext cx="4805828" cy="8150763"/>
          </a:xfrm>
          <a:prstGeom prst="triangle">
            <a:avLst>
              <a:gd name="adj" fmla="val 50180"/>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9" name="Rectangle 8">
            <a:extLst>
              <a:ext uri="{FF2B5EF4-FFF2-40B4-BE49-F238E27FC236}">
                <a16:creationId xmlns:a16="http://schemas.microsoft.com/office/drawing/2014/main" id="{2E138D71-1796-48D2-8903-675D1E623D16}"/>
              </a:ext>
            </a:extLst>
          </p:cNvPr>
          <p:cNvSpPr/>
          <p:nvPr/>
        </p:nvSpPr>
        <p:spPr>
          <a:xfrm>
            <a:off x="4493809" y="-11030"/>
            <a:ext cx="4001798" cy="193767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11" name="Right Triangle 10">
            <a:extLst>
              <a:ext uri="{FF2B5EF4-FFF2-40B4-BE49-F238E27FC236}">
                <a16:creationId xmlns:a16="http://schemas.microsoft.com/office/drawing/2014/main" id="{D99A5715-ADC2-4EA9-B194-9B1F7A52BF84}"/>
              </a:ext>
            </a:extLst>
          </p:cNvPr>
          <p:cNvSpPr/>
          <p:nvPr/>
        </p:nvSpPr>
        <p:spPr>
          <a:xfrm rot="5400000">
            <a:off x="8075540" y="66832"/>
            <a:ext cx="2168786" cy="2013065"/>
          </a:xfrm>
          <a:prstGeom prst="r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14" name="Text Placeholder 13">
            <a:extLst>
              <a:ext uri="{FF2B5EF4-FFF2-40B4-BE49-F238E27FC236}">
                <a16:creationId xmlns:a16="http://schemas.microsoft.com/office/drawing/2014/main" id="{9CED886A-B53C-42DE-91F7-C2A44D9B0C4B}"/>
              </a:ext>
            </a:extLst>
          </p:cNvPr>
          <p:cNvSpPr>
            <a:spLocks noGrp="1"/>
          </p:cNvSpPr>
          <p:nvPr>
            <p:ph type="body" sz="quarter" idx="14" hasCustomPrompt="1"/>
          </p:nvPr>
        </p:nvSpPr>
        <p:spPr>
          <a:xfrm>
            <a:off x="374650" y="509336"/>
            <a:ext cx="5721350" cy="896938"/>
          </a:xfrm>
        </p:spPr>
        <p:txBody>
          <a:bodyPr>
            <a:normAutofit/>
          </a:bodyPr>
          <a:lstStyle>
            <a:lvl1pPr marL="0" indent="0">
              <a:buNone/>
              <a:defRPr sz="4400">
                <a:solidFill>
                  <a:schemeClr val="bg2"/>
                </a:solidFill>
              </a:defRPr>
            </a:lvl1pPr>
          </a:lstStyle>
          <a:p>
            <a:pPr lvl="0"/>
            <a:r>
              <a:rPr lang="en-US"/>
              <a:t>Insert Title Here</a:t>
            </a:r>
            <a:endParaRPr lang="en-GB"/>
          </a:p>
        </p:txBody>
      </p:sp>
      <p:pic>
        <p:nvPicPr>
          <p:cNvPr id="16" name="Picture 15">
            <a:extLst>
              <a:ext uri="{FF2B5EF4-FFF2-40B4-BE49-F238E27FC236}">
                <a16:creationId xmlns:a16="http://schemas.microsoft.com/office/drawing/2014/main" id="{2354EF85-32F4-49A3-9781-99AC295C40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943" y="5650505"/>
            <a:ext cx="2219498" cy="1112517"/>
          </a:xfrm>
          <a:prstGeom prst="rect">
            <a:avLst/>
          </a:prstGeom>
        </p:spPr>
      </p:pic>
    </p:spTree>
    <p:extLst>
      <p:ext uri="{BB962C8B-B14F-4D97-AF65-F5344CB8AC3E}">
        <p14:creationId xmlns:p14="http://schemas.microsoft.com/office/powerpoint/2010/main" val="24185332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hart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50AD02E-B29F-4266-87B2-72F5E0B18E02}"/>
              </a:ext>
            </a:extLst>
          </p:cNvPr>
          <p:cNvSpPr/>
          <p:nvPr/>
        </p:nvSpPr>
        <p:spPr>
          <a:xfrm>
            <a:off x="-94264" y="0"/>
            <a:ext cx="4866290" cy="685800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2" name="Title 1">
            <a:extLst>
              <a:ext uri="{FF2B5EF4-FFF2-40B4-BE49-F238E27FC236}">
                <a16:creationId xmlns:a16="http://schemas.microsoft.com/office/drawing/2014/main" id="{BF3060D8-7109-4F68-9DD4-E1A5D182E32C}"/>
              </a:ext>
            </a:extLst>
          </p:cNvPr>
          <p:cNvSpPr>
            <a:spLocks noGrp="1"/>
          </p:cNvSpPr>
          <p:nvPr>
            <p:ph type="title" hasCustomPrompt="1"/>
          </p:nvPr>
        </p:nvSpPr>
        <p:spPr>
          <a:xfrm>
            <a:off x="500062" y="457200"/>
            <a:ext cx="4271963" cy="794657"/>
          </a:xfrm>
        </p:spPr>
        <p:txBody>
          <a:bodyPr anchor="b">
            <a:normAutofit/>
          </a:bodyPr>
          <a:lstStyle>
            <a:lvl1pPr>
              <a:defRPr sz="4400">
                <a:solidFill>
                  <a:schemeClr val="bg2"/>
                </a:solidFill>
              </a:defRPr>
            </a:lvl1pPr>
          </a:lstStyle>
          <a:p>
            <a:r>
              <a:rPr lang="en-US"/>
              <a:t>Insert Title Here</a:t>
            </a:r>
            <a:endParaRPr lang="en-GB"/>
          </a:p>
        </p:txBody>
      </p:sp>
      <p:sp>
        <p:nvSpPr>
          <p:cNvPr id="4" name="Text Placeholder 3">
            <a:extLst>
              <a:ext uri="{FF2B5EF4-FFF2-40B4-BE49-F238E27FC236}">
                <a16:creationId xmlns:a16="http://schemas.microsoft.com/office/drawing/2014/main" id="{8F972DBB-0BE1-496A-83FD-7DA1BC8C4EB7}"/>
              </a:ext>
            </a:extLst>
          </p:cNvPr>
          <p:cNvSpPr>
            <a:spLocks noGrp="1"/>
          </p:cNvSpPr>
          <p:nvPr>
            <p:ph type="body" sz="half" idx="2" hasCustomPrompt="1"/>
          </p:nvPr>
        </p:nvSpPr>
        <p:spPr>
          <a:xfrm>
            <a:off x="500062" y="1251857"/>
            <a:ext cx="4271963" cy="4321629"/>
          </a:xfrm>
        </p:spPr>
        <p:txBody>
          <a:bodyPr>
            <a:normAutofit/>
          </a:bodyPr>
          <a:lstStyle>
            <a:lvl1pPr marL="285750" indent="-285750">
              <a:buFont typeface="Arial" panose="020B0604020202020204" pitchFamily="34" charset="0"/>
              <a:buChar char="•"/>
              <a:defRPr sz="2800">
                <a:solidFill>
                  <a:schemeClr val="bg2"/>
                </a:solidFill>
                <a:latin typeface="Segoe UI Light" panose="020B0502040204020203" pitchFamily="34" charset="0"/>
                <a:cs typeface="Segoe UI Light"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Insert Bullet Points Here</a:t>
            </a:r>
          </a:p>
        </p:txBody>
      </p:sp>
      <p:sp>
        <p:nvSpPr>
          <p:cNvPr id="9" name="Chart Placeholder 8">
            <a:extLst>
              <a:ext uri="{FF2B5EF4-FFF2-40B4-BE49-F238E27FC236}">
                <a16:creationId xmlns:a16="http://schemas.microsoft.com/office/drawing/2014/main" id="{402F3A9E-AB11-4EE9-9C5F-F66226F0E6AD}"/>
              </a:ext>
            </a:extLst>
          </p:cNvPr>
          <p:cNvSpPr>
            <a:spLocks noGrp="1"/>
          </p:cNvSpPr>
          <p:nvPr>
            <p:ph type="chart" sz="quarter" idx="10"/>
          </p:nvPr>
        </p:nvSpPr>
        <p:spPr>
          <a:xfrm>
            <a:off x="4772025" y="457200"/>
            <a:ext cx="6919913" cy="5148943"/>
          </a:xfrm>
        </p:spPr>
        <p:txBody>
          <a:bodyPr/>
          <a:lstStyle/>
          <a:p>
            <a:endParaRPr lang="en-GB"/>
          </a:p>
        </p:txBody>
      </p:sp>
      <p:pic>
        <p:nvPicPr>
          <p:cNvPr id="13" name="Picture 12" descr="A picture containing graphical user interface&#10;&#10;Description automatically generated">
            <a:extLst>
              <a:ext uri="{FF2B5EF4-FFF2-40B4-BE49-F238E27FC236}">
                <a16:creationId xmlns:a16="http://schemas.microsoft.com/office/drawing/2014/main" id="{27A9A910-5A40-4785-A3BD-2FC0AA5EA3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89899" y="5726845"/>
            <a:ext cx="2402039" cy="1010452"/>
          </a:xfrm>
          <a:prstGeom prst="rect">
            <a:avLst/>
          </a:prstGeom>
        </p:spPr>
      </p:pic>
    </p:spTree>
    <p:extLst>
      <p:ext uri="{BB962C8B-B14F-4D97-AF65-F5344CB8AC3E}">
        <p14:creationId xmlns:p14="http://schemas.microsoft.com/office/powerpoint/2010/main" val="3899459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Chart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50AD02E-B29F-4266-87B2-72F5E0B18E02}"/>
              </a:ext>
            </a:extLst>
          </p:cNvPr>
          <p:cNvSpPr/>
          <p:nvPr/>
        </p:nvSpPr>
        <p:spPr>
          <a:xfrm>
            <a:off x="-94265" y="0"/>
            <a:ext cx="5287702" cy="685800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2" name="Title 1">
            <a:extLst>
              <a:ext uri="{FF2B5EF4-FFF2-40B4-BE49-F238E27FC236}">
                <a16:creationId xmlns:a16="http://schemas.microsoft.com/office/drawing/2014/main" id="{BF3060D8-7109-4F68-9DD4-E1A5D182E32C}"/>
              </a:ext>
            </a:extLst>
          </p:cNvPr>
          <p:cNvSpPr>
            <a:spLocks noGrp="1"/>
          </p:cNvSpPr>
          <p:nvPr>
            <p:ph type="title" hasCustomPrompt="1"/>
          </p:nvPr>
        </p:nvSpPr>
        <p:spPr>
          <a:xfrm>
            <a:off x="7119892" y="380519"/>
            <a:ext cx="4572048" cy="794657"/>
          </a:xfrm>
        </p:spPr>
        <p:txBody>
          <a:bodyPr anchor="b">
            <a:normAutofit/>
          </a:bodyPr>
          <a:lstStyle>
            <a:lvl1pPr algn="r">
              <a:defRPr sz="4400">
                <a:solidFill>
                  <a:schemeClr val="bg1"/>
                </a:solidFill>
              </a:defRPr>
            </a:lvl1pPr>
          </a:lstStyle>
          <a:p>
            <a:r>
              <a:rPr lang="en-US"/>
              <a:t>Insert Title Here</a:t>
            </a:r>
            <a:endParaRPr lang="en-GB"/>
          </a:p>
        </p:txBody>
      </p:sp>
      <p:sp>
        <p:nvSpPr>
          <p:cNvPr id="4" name="Text Placeholder 3">
            <a:extLst>
              <a:ext uri="{FF2B5EF4-FFF2-40B4-BE49-F238E27FC236}">
                <a16:creationId xmlns:a16="http://schemas.microsoft.com/office/drawing/2014/main" id="{8F972DBB-0BE1-496A-83FD-7DA1BC8C4EB7}"/>
              </a:ext>
            </a:extLst>
          </p:cNvPr>
          <p:cNvSpPr>
            <a:spLocks noGrp="1"/>
          </p:cNvSpPr>
          <p:nvPr>
            <p:ph type="body" sz="half" idx="2" hasCustomPrompt="1"/>
          </p:nvPr>
        </p:nvSpPr>
        <p:spPr>
          <a:xfrm>
            <a:off x="500062" y="1251857"/>
            <a:ext cx="4271963" cy="4321629"/>
          </a:xfrm>
        </p:spPr>
        <p:txBody>
          <a:bodyPr>
            <a:normAutofit/>
          </a:bodyPr>
          <a:lstStyle>
            <a:lvl1pPr marL="285750" indent="-285750">
              <a:buFont typeface="Arial" panose="020B0604020202020204" pitchFamily="34" charset="0"/>
              <a:buChar char="•"/>
              <a:defRPr sz="2800">
                <a:solidFill>
                  <a:schemeClr val="bg2"/>
                </a:solidFill>
                <a:latin typeface="Segoe UI Light" panose="020B0502040204020203" pitchFamily="34" charset="0"/>
                <a:cs typeface="Segoe UI Light"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Insert Bullet Points Here</a:t>
            </a:r>
          </a:p>
        </p:txBody>
      </p:sp>
      <p:sp>
        <p:nvSpPr>
          <p:cNvPr id="7" name="Text Placeholder 3">
            <a:extLst>
              <a:ext uri="{FF2B5EF4-FFF2-40B4-BE49-F238E27FC236}">
                <a16:creationId xmlns:a16="http://schemas.microsoft.com/office/drawing/2014/main" id="{1054B585-DC1C-4A15-A562-6B02F6443FD5}"/>
              </a:ext>
            </a:extLst>
          </p:cNvPr>
          <p:cNvSpPr>
            <a:spLocks noGrp="1"/>
          </p:cNvSpPr>
          <p:nvPr>
            <p:ph type="body" sz="half" idx="10" hasCustomPrompt="1"/>
          </p:nvPr>
        </p:nvSpPr>
        <p:spPr>
          <a:xfrm>
            <a:off x="4772025" y="1251856"/>
            <a:ext cx="6919913" cy="4321629"/>
          </a:xfrm>
        </p:spPr>
        <p:txBody>
          <a:bodyPr>
            <a:normAutofit/>
          </a:bodyPr>
          <a:lstStyle>
            <a:lvl1pPr marL="285750" indent="-285750" algn="r">
              <a:buFont typeface="Arial" panose="020B0604020202020204" pitchFamily="34" charset="0"/>
              <a:buChar char="•"/>
              <a:defRPr sz="2800">
                <a:solidFill>
                  <a:schemeClr val="tx2"/>
                </a:solidFill>
                <a:latin typeface="Segoe UI Light" panose="020B0502040204020203" pitchFamily="34" charset="0"/>
                <a:cs typeface="Segoe UI Light"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Insert Bullet Points Here</a:t>
            </a:r>
          </a:p>
        </p:txBody>
      </p:sp>
      <p:pic>
        <p:nvPicPr>
          <p:cNvPr id="8" name="Picture 7">
            <a:extLst>
              <a:ext uri="{FF2B5EF4-FFF2-40B4-BE49-F238E27FC236}">
                <a16:creationId xmlns:a16="http://schemas.microsoft.com/office/drawing/2014/main" id="{9E1BDA4E-F487-4C2B-810E-E20F0D1BDB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062" y="5629141"/>
            <a:ext cx="2451604" cy="1228859"/>
          </a:xfrm>
          <a:prstGeom prst="rect">
            <a:avLst/>
          </a:prstGeom>
        </p:spPr>
      </p:pic>
    </p:spTree>
    <p:extLst>
      <p:ext uri="{BB962C8B-B14F-4D97-AF65-F5344CB8AC3E}">
        <p14:creationId xmlns:p14="http://schemas.microsoft.com/office/powerpoint/2010/main" val="1481963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icture with Notes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23421BE-7D63-45E3-9D35-25D52C2169FF}"/>
              </a:ext>
            </a:extLst>
          </p:cNvPr>
          <p:cNvSpPr/>
          <p:nvPr/>
        </p:nvSpPr>
        <p:spPr>
          <a:xfrm rot="14633226">
            <a:off x="736694" y="2379034"/>
            <a:ext cx="8814401" cy="2116595"/>
          </a:xfrm>
          <a:custGeom>
            <a:avLst/>
            <a:gdLst>
              <a:gd name="connsiteX0" fmla="*/ 0 w 6613957"/>
              <a:gd name="connsiteY0" fmla="*/ 0 h 2100273"/>
              <a:gd name="connsiteX1" fmla="*/ 6613957 w 6613957"/>
              <a:gd name="connsiteY1" fmla="*/ 0 h 2100273"/>
              <a:gd name="connsiteX2" fmla="*/ 6613957 w 6613957"/>
              <a:gd name="connsiteY2" fmla="*/ 2100273 h 2100273"/>
              <a:gd name="connsiteX3" fmla="*/ 0 w 6613957"/>
              <a:gd name="connsiteY3" fmla="*/ 2100273 h 2100273"/>
              <a:gd name="connsiteX4" fmla="*/ 0 w 6613957"/>
              <a:gd name="connsiteY4" fmla="*/ 0 h 2100273"/>
              <a:gd name="connsiteX0" fmla="*/ 0 w 7589082"/>
              <a:gd name="connsiteY0" fmla="*/ 0 h 2100273"/>
              <a:gd name="connsiteX1" fmla="*/ 7589082 w 7589082"/>
              <a:gd name="connsiteY1" fmla="*/ 39855 h 2100273"/>
              <a:gd name="connsiteX2" fmla="*/ 6613957 w 7589082"/>
              <a:gd name="connsiteY2" fmla="*/ 2100273 h 2100273"/>
              <a:gd name="connsiteX3" fmla="*/ 0 w 7589082"/>
              <a:gd name="connsiteY3" fmla="*/ 2100273 h 2100273"/>
              <a:gd name="connsiteX4" fmla="*/ 0 w 7589082"/>
              <a:gd name="connsiteY4" fmla="*/ 0 h 2100273"/>
              <a:gd name="connsiteX0" fmla="*/ 0 w 7589082"/>
              <a:gd name="connsiteY0" fmla="*/ 0 h 2100273"/>
              <a:gd name="connsiteX1" fmla="*/ 7589082 w 7589082"/>
              <a:gd name="connsiteY1" fmla="*/ 39855 h 2100273"/>
              <a:gd name="connsiteX2" fmla="*/ 6613957 w 7589082"/>
              <a:gd name="connsiteY2" fmla="*/ 2100273 h 2100273"/>
              <a:gd name="connsiteX3" fmla="*/ 0 w 7589082"/>
              <a:gd name="connsiteY3" fmla="*/ 2100273 h 2100273"/>
              <a:gd name="connsiteX4" fmla="*/ 0 w 7589082"/>
              <a:gd name="connsiteY4" fmla="*/ 0 h 2100273"/>
              <a:gd name="connsiteX0" fmla="*/ 0 w 7650858"/>
              <a:gd name="connsiteY0" fmla="*/ 0 h 2100273"/>
              <a:gd name="connsiteX1" fmla="*/ 7650858 w 7650858"/>
              <a:gd name="connsiteY1" fmla="*/ 34613 h 2100273"/>
              <a:gd name="connsiteX2" fmla="*/ 6613957 w 7650858"/>
              <a:gd name="connsiteY2" fmla="*/ 2100273 h 2100273"/>
              <a:gd name="connsiteX3" fmla="*/ 0 w 7650858"/>
              <a:gd name="connsiteY3" fmla="*/ 2100273 h 2100273"/>
              <a:gd name="connsiteX4" fmla="*/ 0 w 7650858"/>
              <a:gd name="connsiteY4" fmla="*/ 0 h 2100273"/>
              <a:gd name="connsiteX0" fmla="*/ 0 w 7603122"/>
              <a:gd name="connsiteY0" fmla="*/ 0 h 2100273"/>
              <a:gd name="connsiteX1" fmla="*/ 7603122 w 7603122"/>
              <a:gd name="connsiteY1" fmla="*/ 11215 h 2100273"/>
              <a:gd name="connsiteX2" fmla="*/ 6613957 w 7603122"/>
              <a:gd name="connsiteY2" fmla="*/ 2100273 h 2100273"/>
              <a:gd name="connsiteX3" fmla="*/ 0 w 7603122"/>
              <a:gd name="connsiteY3" fmla="*/ 2100273 h 2100273"/>
              <a:gd name="connsiteX4" fmla="*/ 0 w 7603122"/>
              <a:gd name="connsiteY4" fmla="*/ 0 h 2100273"/>
              <a:gd name="connsiteX0" fmla="*/ 0 w 7689048"/>
              <a:gd name="connsiteY0" fmla="*/ 0 h 2100273"/>
              <a:gd name="connsiteX1" fmla="*/ 7689048 w 7689048"/>
              <a:gd name="connsiteY1" fmla="*/ 53333 h 2100273"/>
              <a:gd name="connsiteX2" fmla="*/ 6613957 w 7689048"/>
              <a:gd name="connsiteY2" fmla="*/ 2100273 h 2100273"/>
              <a:gd name="connsiteX3" fmla="*/ 0 w 7689048"/>
              <a:gd name="connsiteY3" fmla="*/ 2100273 h 2100273"/>
              <a:gd name="connsiteX4" fmla="*/ 0 w 7689048"/>
              <a:gd name="connsiteY4" fmla="*/ 0 h 2100273"/>
              <a:gd name="connsiteX0" fmla="*/ 0 w 7617349"/>
              <a:gd name="connsiteY0" fmla="*/ 0 h 2100273"/>
              <a:gd name="connsiteX1" fmla="*/ 7617349 w 7617349"/>
              <a:gd name="connsiteY1" fmla="*/ 6347 h 2100273"/>
              <a:gd name="connsiteX2" fmla="*/ 6613957 w 7617349"/>
              <a:gd name="connsiteY2" fmla="*/ 2100273 h 2100273"/>
              <a:gd name="connsiteX3" fmla="*/ 0 w 7617349"/>
              <a:gd name="connsiteY3" fmla="*/ 2100273 h 2100273"/>
              <a:gd name="connsiteX4" fmla="*/ 0 w 7617349"/>
              <a:gd name="connsiteY4" fmla="*/ 0 h 2100273"/>
              <a:gd name="connsiteX0" fmla="*/ 0 w 7645803"/>
              <a:gd name="connsiteY0" fmla="*/ 3388 h 2103661"/>
              <a:gd name="connsiteX1" fmla="*/ 7645803 w 7645803"/>
              <a:gd name="connsiteY1" fmla="*/ 0 h 2103661"/>
              <a:gd name="connsiteX2" fmla="*/ 6613957 w 7645803"/>
              <a:gd name="connsiteY2" fmla="*/ 2103661 h 2103661"/>
              <a:gd name="connsiteX3" fmla="*/ 0 w 7645803"/>
              <a:gd name="connsiteY3" fmla="*/ 2103661 h 2103661"/>
              <a:gd name="connsiteX4" fmla="*/ 0 w 7645803"/>
              <a:gd name="connsiteY4" fmla="*/ 3388 h 2103661"/>
              <a:gd name="connsiteX0" fmla="*/ 998523 w 8644326"/>
              <a:gd name="connsiteY0" fmla="*/ 3388 h 2111541"/>
              <a:gd name="connsiteX1" fmla="*/ 8644326 w 8644326"/>
              <a:gd name="connsiteY1" fmla="*/ 0 h 2111541"/>
              <a:gd name="connsiteX2" fmla="*/ 7612480 w 8644326"/>
              <a:gd name="connsiteY2" fmla="*/ 2103661 h 2111541"/>
              <a:gd name="connsiteX3" fmla="*/ 0 w 8644326"/>
              <a:gd name="connsiteY3" fmla="*/ 2111541 h 2111541"/>
              <a:gd name="connsiteX4" fmla="*/ 998523 w 8644326"/>
              <a:gd name="connsiteY4" fmla="*/ 3388 h 2111541"/>
              <a:gd name="connsiteX0" fmla="*/ 1036524 w 8682327"/>
              <a:gd name="connsiteY0" fmla="*/ 3388 h 2116595"/>
              <a:gd name="connsiteX1" fmla="*/ 8682327 w 8682327"/>
              <a:gd name="connsiteY1" fmla="*/ 0 h 2116595"/>
              <a:gd name="connsiteX2" fmla="*/ 7650481 w 8682327"/>
              <a:gd name="connsiteY2" fmla="*/ 2103661 h 2116595"/>
              <a:gd name="connsiteX3" fmla="*/ 0 w 8682327"/>
              <a:gd name="connsiteY3" fmla="*/ 2116595 h 2116595"/>
              <a:gd name="connsiteX4" fmla="*/ 1036524 w 8682327"/>
              <a:gd name="connsiteY4" fmla="*/ 3388 h 2116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82327" h="2116595">
                <a:moveTo>
                  <a:pt x="1036524" y="3388"/>
                </a:moveTo>
                <a:lnTo>
                  <a:pt x="8682327" y="0"/>
                </a:lnTo>
                <a:lnTo>
                  <a:pt x="7650481" y="2103661"/>
                </a:lnTo>
                <a:lnTo>
                  <a:pt x="0" y="2116595"/>
                </a:lnTo>
                <a:lnTo>
                  <a:pt x="1036524" y="3388"/>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2" name="Title 1">
            <a:extLst>
              <a:ext uri="{FF2B5EF4-FFF2-40B4-BE49-F238E27FC236}">
                <a16:creationId xmlns:a16="http://schemas.microsoft.com/office/drawing/2014/main" id="{A3C9C4EA-6E6E-43BA-82C9-D4F4CF110174}"/>
              </a:ext>
            </a:extLst>
          </p:cNvPr>
          <p:cNvSpPr>
            <a:spLocks noGrp="1"/>
          </p:cNvSpPr>
          <p:nvPr>
            <p:ph type="title" hasCustomPrompt="1"/>
          </p:nvPr>
        </p:nvSpPr>
        <p:spPr>
          <a:xfrm>
            <a:off x="5050465" y="261072"/>
            <a:ext cx="6735280" cy="662565"/>
          </a:xfrm>
        </p:spPr>
        <p:txBody>
          <a:bodyPr anchor="b">
            <a:noAutofit/>
          </a:bodyPr>
          <a:lstStyle>
            <a:lvl1pPr algn="r">
              <a:defRPr sz="4400"/>
            </a:lvl1pPr>
          </a:lstStyle>
          <a:p>
            <a:r>
              <a:rPr lang="en-US"/>
              <a:t>Insert Title Here</a:t>
            </a:r>
            <a:endParaRPr lang="en-GB"/>
          </a:p>
        </p:txBody>
      </p:sp>
      <p:sp>
        <p:nvSpPr>
          <p:cNvPr id="3" name="Picture Placeholder 2">
            <a:extLst>
              <a:ext uri="{FF2B5EF4-FFF2-40B4-BE49-F238E27FC236}">
                <a16:creationId xmlns:a16="http://schemas.microsoft.com/office/drawing/2014/main" id="{943C43BC-EF60-4F36-8553-B283C85AF2CF}"/>
              </a:ext>
            </a:extLst>
          </p:cNvPr>
          <p:cNvSpPr>
            <a:spLocks noGrp="1"/>
          </p:cNvSpPr>
          <p:nvPr>
            <p:ph type="pic" idx="1"/>
          </p:nvPr>
        </p:nvSpPr>
        <p:spPr>
          <a:xfrm>
            <a:off x="-10510" y="-11376"/>
            <a:ext cx="5689041" cy="6920654"/>
          </a:xfrm>
          <a:custGeom>
            <a:avLst/>
            <a:gdLst>
              <a:gd name="connsiteX0" fmla="*/ 0 w 6172200"/>
              <a:gd name="connsiteY0" fmla="*/ 0 h 6858000"/>
              <a:gd name="connsiteX1" fmla="*/ 6172200 w 6172200"/>
              <a:gd name="connsiteY1" fmla="*/ 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819400 w 6172200"/>
              <a:gd name="connsiteY1" fmla="*/ 142875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790825 w 6172200"/>
              <a:gd name="connsiteY1" fmla="*/ 1905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790825 w 6172200"/>
              <a:gd name="connsiteY1" fmla="*/ 13335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800350 w 6172200"/>
              <a:gd name="connsiteY1" fmla="*/ 5715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28575 h 6886575"/>
              <a:gd name="connsiteX1" fmla="*/ 2809875 w 6172200"/>
              <a:gd name="connsiteY1" fmla="*/ 0 h 6886575"/>
              <a:gd name="connsiteX2" fmla="*/ 6172200 w 6172200"/>
              <a:gd name="connsiteY2" fmla="*/ 6886575 h 6886575"/>
              <a:gd name="connsiteX3" fmla="*/ 0 w 6172200"/>
              <a:gd name="connsiteY3" fmla="*/ 6886575 h 6886575"/>
              <a:gd name="connsiteX4" fmla="*/ 0 w 6172200"/>
              <a:gd name="connsiteY4" fmla="*/ 28575 h 6886575"/>
              <a:gd name="connsiteX0" fmla="*/ 0 w 6172200"/>
              <a:gd name="connsiteY0" fmla="*/ 866 h 6858866"/>
              <a:gd name="connsiteX1" fmla="*/ 2283402 w 6172200"/>
              <a:gd name="connsiteY1" fmla="*/ 0 h 6858866"/>
              <a:gd name="connsiteX2" fmla="*/ 6172200 w 6172200"/>
              <a:gd name="connsiteY2" fmla="*/ 6858866 h 6858866"/>
              <a:gd name="connsiteX3" fmla="*/ 0 w 6172200"/>
              <a:gd name="connsiteY3" fmla="*/ 6858866 h 6858866"/>
              <a:gd name="connsiteX4" fmla="*/ 0 w 6172200"/>
              <a:gd name="connsiteY4" fmla="*/ 866 h 6858866"/>
              <a:gd name="connsiteX0" fmla="*/ 0 w 5636490"/>
              <a:gd name="connsiteY0" fmla="*/ 866 h 6868102"/>
              <a:gd name="connsiteX1" fmla="*/ 2283402 w 5636490"/>
              <a:gd name="connsiteY1" fmla="*/ 0 h 6868102"/>
              <a:gd name="connsiteX2" fmla="*/ 5636490 w 5636490"/>
              <a:gd name="connsiteY2" fmla="*/ 6868102 h 6868102"/>
              <a:gd name="connsiteX3" fmla="*/ 0 w 5636490"/>
              <a:gd name="connsiteY3" fmla="*/ 6858866 h 6868102"/>
              <a:gd name="connsiteX4" fmla="*/ 0 w 5636490"/>
              <a:gd name="connsiteY4" fmla="*/ 866 h 6868102"/>
              <a:gd name="connsiteX0" fmla="*/ 0 w 5678531"/>
              <a:gd name="connsiteY0" fmla="*/ 866 h 6858866"/>
              <a:gd name="connsiteX1" fmla="*/ 2283402 w 5678531"/>
              <a:gd name="connsiteY1" fmla="*/ 0 h 6858866"/>
              <a:gd name="connsiteX2" fmla="*/ 5678531 w 5678531"/>
              <a:gd name="connsiteY2" fmla="*/ 6857592 h 6858866"/>
              <a:gd name="connsiteX3" fmla="*/ 0 w 5678531"/>
              <a:gd name="connsiteY3" fmla="*/ 6858866 h 6858866"/>
              <a:gd name="connsiteX4" fmla="*/ 0 w 5678531"/>
              <a:gd name="connsiteY4" fmla="*/ 866 h 6858866"/>
              <a:gd name="connsiteX0" fmla="*/ 0 w 5678531"/>
              <a:gd name="connsiteY0" fmla="*/ 11376 h 6869376"/>
              <a:gd name="connsiteX1" fmla="*/ 2335954 w 5678531"/>
              <a:gd name="connsiteY1" fmla="*/ 0 h 6869376"/>
              <a:gd name="connsiteX2" fmla="*/ 5678531 w 5678531"/>
              <a:gd name="connsiteY2" fmla="*/ 6868102 h 6869376"/>
              <a:gd name="connsiteX3" fmla="*/ 0 w 5678531"/>
              <a:gd name="connsiteY3" fmla="*/ 6869376 h 6869376"/>
              <a:gd name="connsiteX4" fmla="*/ 0 w 5678531"/>
              <a:gd name="connsiteY4" fmla="*/ 11376 h 6869376"/>
              <a:gd name="connsiteX0" fmla="*/ 0 w 5678531"/>
              <a:gd name="connsiteY0" fmla="*/ 11376 h 6920654"/>
              <a:gd name="connsiteX1" fmla="*/ 2335954 w 5678531"/>
              <a:gd name="connsiteY1" fmla="*/ 0 h 6920654"/>
              <a:gd name="connsiteX2" fmla="*/ 5678531 w 5678531"/>
              <a:gd name="connsiteY2" fmla="*/ 6920654 h 6920654"/>
              <a:gd name="connsiteX3" fmla="*/ 0 w 5678531"/>
              <a:gd name="connsiteY3" fmla="*/ 6869376 h 6920654"/>
              <a:gd name="connsiteX4" fmla="*/ 0 w 5678531"/>
              <a:gd name="connsiteY4" fmla="*/ 11376 h 6920654"/>
              <a:gd name="connsiteX0" fmla="*/ 10510 w 5689041"/>
              <a:gd name="connsiteY0" fmla="*/ 11376 h 6920654"/>
              <a:gd name="connsiteX1" fmla="*/ 2346464 w 5689041"/>
              <a:gd name="connsiteY1" fmla="*/ 0 h 6920654"/>
              <a:gd name="connsiteX2" fmla="*/ 5689041 w 5689041"/>
              <a:gd name="connsiteY2" fmla="*/ 6920654 h 6920654"/>
              <a:gd name="connsiteX3" fmla="*/ 0 w 5689041"/>
              <a:gd name="connsiteY3" fmla="*/ 6911417 h 6920654"/>
              <a:gd name="connsiteX4" fmla="*/ 10510 w 5689041"/>
              <a:gd name="connsiteY4" fmla="*/ 11376 h 6920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9041" h="6920654">
                <a:moveTo>
                  <a:pt x="10510" y="11376"/>
                </a:moveTo>
                <a:lnTo>
                  <a:pt x="2346464" y="0"/>
                </a:lnTo>
                <a:lnTo>
                  <a:pt x="5689041" y="6920654"/>
                </a:lnTo>
                <a:lnTo>
                  <a:pt x="0" y="6911417"/>
                </a:lnTo>
                <a:cubicBezTo>
                  <a:pt x="3503" y="4611403"/>
                  <a:pt x="7007" y="2311390"/>
                  <a:pt x="10510" y="11376"/>
                </a:cubicBezTo>
                <a:close/>
              </a:path>
            </a:pathLst>
          </a:cu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pic>
        <p:nvPicPr>
          <p:cNvPr id="12" name="Picture 11" descr="A picture containing graphical user interface&#10;&#10;Description automatically generated">
            <a:extLst>
              <a:ext uri="{FF2B5EF4-FFF2-40B4-BE49-F238E27FC236}">
                <a16:creationId xmlns:a16="http://schemas.microsoft.com/office/drawing/2014/main" id="{5AAF4ADB-C900-454F-9A7C-4E8D139D84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04435" y="5660911"/>
            <a:ext cx="2402039" cy="1010452"/>
          </a:xfrm>
          <a:prstGeom prst="rect">
            <a:avLst/>
          </a:prstGeom>
        </p:spPr>
      </p:pic>
      <p:sp>
        <p:nvSpPr>
          <p:cNvPr id="14" name="Text Placeholder 13">
            <a:extLst>
              <a:ext uri="{FF2B5EF4-FFF2-40B4-BE49-F238E27FC236}">
                <a16:creationId xmlns:a16="http://schemas.microsoft.com/office/drawing/2014/main" id="{C4529122-7C63-47DF-B12E-18722A2374F3}"/>
              </a:ext>
            </a:extLst>
          </p:cNvPr>
          <p:cNvSpPr>
            <a:spLocks noGrp="1"/>
          </p:cNvSpPr>
          <p:nvPr>
            <p:ph type="body" sz="quarter" idx="10" hasCustomPrompt="1"/>
          </p:nvPr>
        </p:nvSpPr>
        <p:spPr>
          <a:xfrm>
            <a:off x="7223125" y="923926"/>
            <a:ext cx="4516438" cy="4488584"/>
          </a:xfrm>
        </p:spPr>
        <p:txBody>
          <a:bodyPr>
            <a:normAutofit/>
          </a:bodyPr>
          <a:lstStyle>
            <a:lvl1pPr algn="r">
              <a:lnSpc>
                <a:spcPct val="100000"/>
              </a:lnSpc>
              <a:spcBef>
                <a:spcPts val="3000"/>
              </a:spcBef>
              <a:defRPr sz="3200" b="1"/>
            </a:lvl1pPr>
          </a:lstStyle>
          <a:p>
            <a:pPr lvl="0"/>
            <a:r>
              <a:rPr lang="en-US"/>
              <a:t>Insert Bullet Points Here</a:t>
            </a:r>
          </a:p>
        </p:txBody>
      </p:sp>
    </p:spTree>
    <p:extLst>
      <p:ext uri="{BB962C8B-B14F-4D97-AF65-F5344CB8AC3E}">
        <p14:creationId xmlns:p14="http://schemas.microsoft.com/office/powerpoint/2010/main" val="2745409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Notes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23421BE-7D63-45E3-9D35-25D52C2169FF}"/>
              </a:ext>
            </a:extLst>
          </p:cNvPr>
          <p:cNvSpPr/>
          <p:nvPr/>
        </p:nvSpPr>
        <p:spPr>
          <a:xfrm rot="14633226">
            <a:off x="736694" y="2379034"/>
            <a:ext cx="8814401" cy="2116595"/>
          </a:xfrm>
          <a:custGeom>
            <a:avLst/>
            <a:gdLst>
              <a:gd name="connsiteX0" fmla="*/ 0 w 6613957"/>
              <a:gd name="connsiteY0" fmla="*/ 0 h 2100273"/>
              <a:gd name="connsiteX1" fmla="*/ 6613957 w 6613957"/>
              <a:gd name="connsiteY1" fmla="*/ 0 h 2100273"/>
              <a:gd name="connsiteX2" fmla="*/ 6613957 w 6613957"/>
              <a:gd name="connsiteY2" fmla="*/ 2100273 h 2100273"/>
              <a:gd name="connsiteX3" fmla="*/ 0 w 6613957"/>
              <a:gd name="connsiteY3" fmla="*/ 2100273 h 2100273"/>
              <a:gd name="connsiteX4" fmla="*/ 0 w 6613957"/>
              <a:gd name="connsiteY4" fmla="*/ 0 h 2100273"/>
              <a:gd name="connsiteX0" fmla="*/ 0 w 7589082"/>
              <a:gd name="connsiteY0" fmla="*/ 0 h 2100273"/>
              <a:gd name="connsiteX1" fmla="*/ 7589082 w 7589082"/>
              <a:gd name="connsiteY1" fmla="*/ 39855 h 2100273"/>
              <a:gd name="connsiteX2" fmla="*/ 6613957 w 7589082"/>
              <a:gd name="connsiteY2" fmla="*/ 2100273 h 2100273"/>
              <a:gd name="connsiteX3" fmla="*/ 0 w 7589082"/>
              <a:gd name="connsiteY3" fmla="*/ 2100273 h 2100273"/>
              <a:gd name="connsiteX4" fmla="*/ 0 w 7589082"/>
              <a:gd name="connsiteY4" fmla="*/ 0 h 2100273"/>
              <a:gd name="connsiteX0" fmla="*/ 0 w 7589082"/>
              <a:gd name="connsiteY0" fmla="*/ 0 h 2100273"/>
              <a:gd name="connsiteX1" fmla="*/ 7589082 w 7589082"/>
              <a:gd name="connsiteY1" fmla="*/ 39855 h 2100273"/>
              <a:gd name="connsiteX2" fmla="*/ 6613957 w 7589082"/>
              <a:gd name="connsiteY2" fmla="*/ 2100273 h 2100273"/>
              <a:gd name="connsiteX3" fmla="*/ 0 w 7589082"/>
              <a:gd name="connsiteY3" fmla="*/ 2100273 h 2100273"/>
              <a:gd name="connsiteX4" fmla="*/ 0 w 7589082"/>
              <a:gd name="connsiteY4" fmla="*/ 0 h 2100273"/>
              <a:gd name="connsiteX0" fmla="*/ 0 w 7650858"/>
              <a:gd name="connsiteY0" fmla="*/ 0 h 2100273"/>
              <a:gd name="connsiteX1" fmla="*/ 7650858 w 7650858"/>
              <a:gd name="connsiteY1" fmla="*/ 34613 h 2100273"/>
              <a:gd name="connsiteX2" fmla="*/ 6613957 w 7650858"/>
              <a:gd name="connsiteY2" fmla="*/ 2100273 h 2100273"/>
              <a:gd name="connsiteX3" fmla="*/ 0 w 7650858"/>
              <a:gd name="connsiteY3" fmla="*/ 2100273 h 2100273"/>
              <a:gd name="connsiteX4" fmla="*/ 0 w 7650858"/>
              <a:gd name="connsiteY4" fmla="*/ 0 h 2100273"/>
              <a:gd name="connsiteX0" fmla="*/ 0 w 7603122"/>
              <a:gd name="connsiteY0" fmla="*/ 0 h 2100273"/>
              <a:gd name="connsiteX1" fmla="*/ 7603122 w 7603122"/>
              <a:gd name="connsiteY1" fmla="*/ 11215 h 2100273"/>
              <a:gd name="connsiteX2" fmla="*/ 6613957 w 7603122"/>
              <a:gd name="connsiteY2" fmla="*/ 2100273 h 2100273"/>
              <a:gd name="connsiteX3" fmla="*/ 0 w 7603122"/>
              <a:gd name="connsiteY3" fmla="*/ 2100273 h 2100273"/>
              <a:gd name="connsiteX4" fmla="*/ 0 w 7603122"/>
              <a:gd name="connsiteY4" fmla="*/ 0 h 2100273"/>
              <a:gd name="connsiteX0" fmla="*/ 0 w 7689048"/>
              <a:gd name="connsiteY0" fmla="*/ 0 h 2100273"/>
              <a:gd name="connsiteX1" fmla="*/ 7689048 w 7689048"/>
              <a:gd name="connsiteY1" fmla="*/ 53333 h 2100273"/>
              <a:gd name="connsiteX2" fmla="*/ 6613957 w 7689048"/>
              <a:gd name="connsiteY2" fmla="*/ 2100273 h 2100273"/>
              <a:gd name="connsiteX3" fmla="*/ 0 w 7689048"/>
              <a:gd name="connsiteY3" fmla="*/ 2100273 h 2100273"/>
              <a:gd name="connsiteX4" fmla="*/ 0 w 7689048"/>
              <a:gd name="connsiteY4" fmla="*/ 0 h 2100273"/>
              <a:gd name="connsiteX0" fmla="*/ 0 w 7617349"/>
              <a:gd name="connsiteY0" fmla="*/ 0 h 2100273"/>
              <a:gd name="connsiteX1" fmla="*/ 7617349 w 7617349"/>
              <a:gd name="connsiteY1" fmla="*/ 6347 h 2100273"/>
              <a:gd name="connsiteX2" fmla="*/ 6613957 w 7617349"/>
              <a:gd name="connsiteY2" fmla="*/ 2100273 h 2100273"/>
              <a:gd name="connsiteX3" fmla="*/ 0 w 7617349"/>
              <a:gd name="connsiteY3" fmla="*/ 2100273 h 2100273"/>
              <a:gd name="connsiteX4" fmla="*/ 0 w 7617349"/>
              <a:gd name="connsiteY4" fmla="*/ 0 h 2100273"/>
              <a:gd name="connsiteX0" fmla="*/ 0 w 7645803"/>
              <a:gd name="connsiteY0" fmla="*/ 3388 h 2103661"/>
              <a:gd name="connsiteX1" fmla="*/ 7645803 w 7645803"/>
              <a:gd name="connsiteY1" fmla="*/ 0 h 2103661"/>
              <a:gd name="connsiteX2" fmla="*/ 6613957 w 7645803"/>
              <a:gd name="connsiteY2" fmla="*/ 2103661 h 2103661"/>
              <a:gd name="connsiteX3" fmla="*/ 0 w 7645803"/>
              <a:gd name="connsiteY3" fmla="*/ 2103661 h 2103661"/>
              <a:gd name="connsiteX4" fmla="*/ 0 w 7645803"/>
              <a:gd name="connsiteY4" fmla="*/ 3388 h 2103661"/>
              <a:gd name="connsiteX0" fmla="*/ 998523 w 8644326"/>
              <a:gd name="connsiteY0" fmla="*/ 3388 h 2111541"/>
              <a:gd name="connsiteX1" fmla="*/ 8644326 w 8644326"/>
              <a:gd name="connsiteY1" fmla="*/ 0 h 2111541"/>
              <a:gd name="connsiteX2" fmla="*/ 7612480 w 8644326"/>
              <a:gd name="connsiteY2" fmla="*/ 2103661 h 2111541"/>
              <a:gd name="connsiteX3" fmla="*/ 0 w 8644326"/>
              <a:gd name="connsiteY3" fmla="*/ 2111541 h 2111541"/>
              <a:gd name="connsiteX4" fmla="*/ 998523 w 8644326"/>
              <a:gd name="connsiteY4" fmla="*/ 3388 h 2111541"/>
              <a:gd name="connsiteX0" fmla="*/ 1036524 w 8682327"/>
              <a:gd name="connsiteY0" fmla="*/ 3388 h 2116595"/>
              <a:gd name="connsiteX1" fmla="*/ 8682327 w 8682327"/>
              <a:gd name="connsiteY1" fmla="*/ 0 h 2116595"/>
              <a:gd name="connsiteX2" fmla="*/ 7650481 w 8682327"/>
              <a:gd name="connsiteY2" fmla="*/ 2103661 h 2116595"/>
              <a:gd name="connsiteX3" fmla="*/ 0 w 8682327"/>
              <a:gd name="connsiteY3" fmla="*/ 2116595 h 2116595"/>
              <a:gd name="connsiteX4" fmla="*/ 1036524 w 8682327"/>
              <a:gd name="connsiteY4" fmla="*/ 3388 h 2116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82327" h="2116595">
                <a:moveTo>
                  <a:pt x="1036524" y="3388"/>
                </a:moveTo>
                <a:lnTo>
                  <a:pt x="8682327" y="0"/>
                </a:lnTo>
                <a:lnTo>
                  <a:pt x="7650481" y="2103661"/>
                </a:lnTo>
                <a:lnTo>
                  <a:pt x="0" y="2116595"/>
                </a:lnTo>
                <a:lnTo>
                  <a:pt x="1036524" y="3388"/>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2" name="Title 1">
            <a:extLst>
              <a:ext uri="{FF2B5EF4-FFF2-40B4-BE49-F238E27FC236}">
                <a16:creationId xmlns:a16="http://schemas.microsoft.com/office/drawing/2014/main" id="{A3C9C4EA-6E6E-43BA-82C9-D4F4CF110174}"/>
              </a:ext>
            </a:extLst>
          </p:cNvPr>
          <p:cNvSpPr>
            <a:spLocks noGrp="1"/>
          </p:cNvSpPr>
          <p:nvPr>
            <p:ph type="title" hasCustomPrompt="1"/>
          </p:nvPr>
        </p:nvSpPr>
        <p:spPr>
          <a:xfrm>
            <a:off x="5050465" y="261072"/>
            <a:ext cx="6735280" cy="662565"/>
          </a:xfrm>
        </p:spPr>
        <p:txBody>
          <a:bodyPr anchor="b">
            <a:noAutofit/>
          </a:bodyPr>
          <a:lstStyle>
            <a:lvl1pPr algn="r">
              <a:defRPr sz="4400"/>
            </a:lvl1pPr>
          </a:lstStyle>
          <a:p>
            <a:r>
              <a:rPr lang="en-US"/>
              <a:t>Insert Title Here</a:t>
            </a:r>
            <a:endParaRPr lang="en-GB"/>
          </a:p>
        </p:txBody>
      </p:sp>
      <p:sp>
        <p:nvSpPr>
          <p:cNvPr id="14" name="Text Placeholder 13">
            <a:extLst>
              <a:ext uri="{FF2B5EF4-FFF2-40B4-BE49-F238E27FC236}">
                <a16:creationId xmlns:a16="http://schemas.microsoft.com/office/drawing/2014/main" id="{C4529122-7C63-47DF-B12E-18722A2374F3}"/>
              </a:ext>
            </a:extLst>
          </p:cNvPr>
          <p:cNvSpPr>
            <a:spLocks noGrp="1"/>
          </p:cNvSpPr>
          <p:nvPr>
            <p:ph type="body" sz="quarter" idx="10" hasCustomPrompt="1"/>
          </p:nvPr>
        </p:nvSpPr>
        <p:spPr>
          <a:xfrm>
            <a:off x="7223125" y="923926"/>
            <a:ext cx="4516438" cy="5712570"/>
          </a:xfrm>
        </p:spPr>
        <p:txBody>
          <a:bodyPr>
            <a:normAutofit/>
          </a:bodyPr>
          <a:lstStyle>
            <a:lvl1pPr algn="r">
              <a:lnSpc>
                <a:spcPct val="100000"/>
              </a:lnSpc>
              <a:spcBef>
                <a:spcPts val="3000"/>
              </a:spcBef>
              <a:defRPr sz="3200" b="1"/>
            </a:lvl1pPr>
          </a:lstStyle>
          <a:p>
            <a:pPr lvl="0"/>
            <a:r>
              <a:rPr lang="en-US"/>
              <a:t>Insert Bullet Points Here</a:t>
            </a:r>
          </a:p>
        </p:txBody>
      </p:sp>
      <p:sp>
        <p:nvSpPr>
          <p:cNvPr id="10" name="Picture Placeholder 2">
            <a:extLst>
              <a:ext uri="{FF2B5EF4-FFF2-40B4-BE49-F238E27FC236}">
                <a16:creationId xmlns:a16="http://schemas.microsoft.com/office/drawing/2014/main" id="{730AA858-DA19-49F7-8A05-91F2847AD6B6}"/>
              </a:ext>
            </a:extLst>
          </p:cNvPr>
          <p:cNvSpPr>
            <a:spLocks noGrp="1"/>
          </p:cNvSpPr>
          <p:nvPr>
            <p:ph type="pic" idx="1"/>
          </p:nvPr>
        </p:nvSpPr>
        <p:spPr>
          <a:xfrm>
            <a:off x="-1275" y="-76033"/>
            <a:ext cx="4388548" cy="3096799"/>
          </a:xfrm>
          <a:custGeom>
            <a:avLst/>
            <a:gdLst>
              <a:gd name="connsiteX0" fmla="*/ 0 w 6172200"/>
              <a:gd name="connsiteY0" fmla="*/ 0 h 6858000"/>
              <a:gd name="connsiteX1" fmla="*/ 6172200 w 6172200"/>
              <a:gd name="connsiteY1" fmla="*/ 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819400 w 6172200"/>
              <a:gd name="connsiteY1" fmla="*/ 142875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790825 w 6172200"/>
              <a:gd name="connsiteY1" fmla="*/ 1905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790825 w 6172200"/>
              <a:gd name="connsiteY1" fmla="*/ 13335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800350 w 6172200"/>
              <a:gd name="connsiteY1" fmla="*/ 5715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28575 h 6886575"/>
              <a:gd name="connsiteX1" fmla="*/ 2809875 w 6172200"/>
              <a:gd name="connsiteY1" fmla="*/ 0 h 6886575"/>
              <a:gd name="connsiteX2" fmla="*/ 6172200 w 6172200"/>
              <a:gd name="connsiteY2" fmla="*/ 6886575 h 6886575"/>
              <a:gd name="connsiteX3" fmla="*/ 0 w 6172200"/>
              <a:gd name="connsiteY3" fmla="*/ 6886575 h 6886575"/>
              <a:gd name="connsiteX4" fmla="*/ 0 w 6172200"/>
              <a:gd name="connsiteY4" fmla="*/ 28575 h 6886575"/>
              <a:gd name="connsiteX0" fmla="*/ 0 w 6172200"/>
              <a:gd name="connsiteY0" fmla="*/ 866 h 6858866"/>
              <a:gd name="connsiteX1" fmla="*/ 2283402 w 6172200"/>
              <a:gd name="connsiteY1" fmla="*/ 0 h 6858866"/>
              <a:gd name="connsiteX2" fmla="*/ 6172200 w 6172200"/>
              <a:gd name="connsiteY2" fmla="*/ 6858866 h 6858866"/>
              <a:gd name="connsiteX3" fmla="*/ 0 w 6172200"/>
              <a:gd name="connsiteY3" fmla="*/ 6858866 h 6858866"/>
              <a:gd name="connsiteX4" fmla="*/ 0 w 6172200"/>
              <a:gd name="connsiteY4" fmla="*/ 866 h 6858866"/>
              <a:gd name="connsiteX0" fmla="*/ 0 w 5636490"/>
              <a:gd name="connsiteY0" fmla="*/ 866 h 6868102"/>
              <a:gd name="connsiteX1" fmla="*/ 2283402 w 5636490"/>
              <a:gd name="connsiteY1" fmla="*/ 0 h 6868102"/>
              <a:gd name="connsiteX2" fmla="*/ 5636490 w 5636490"/>
              <a:gd name="connsiteY2" fmla="*/ 6868102 h 6868102"/>
              <a:gd name="connsiteX3" fmla="*/ 0 w 5636490"/>
              <a:gd name="connsiteY3" fmla="*/ 6858866 h 6868102"/>
              <a:gd name="connsiteX4" fmla="*/ 0 w 5636490"/>
              <a:gd name="connsiteY4" fmla="*/ 866 h 6868102"/>
              <a:gd name="connsiteX0" fmla="*/ 0 w 5678531"/>
              <a:gd name="connsiteY0" fmla="*/ 866 h 6858866"/>
              <a:gd name="connsiteX1" fmla="*/ 2283402 w 5678531"/>
              <a:gd name="connsiteY1" fmla="*/ 0 h 6858866"/>
              <a:gd name="connsiteX2" fmla="*/ 5678531 w 5678531"/>
              <a:gd name="connsiteY2" fmla="*/ 6857592 h 6858866"/>
              <a:gd name="connsiteX3" fmla="*/ 0 w 5678531"/>
              <a:gd name="connsiteY3" fmla="*/ 6858866 h 6858866"/>
              <a:gd name="connsiteX4" fmla="*/ 0 w 5678531"/>
              <a:gd name="connsiteY4" fmla="*/ 866 h 6858866"/>
              <a:gd name="connsiteX0" fmla="*/ 0 w 5678531"/>
              <a:gd name="connsiteY0" fmla="*/ 11376 h 6869376"/>
              <a:gd name="connsiteX1" fmla="*/ 2335954 w 5678531"/>
              <a:gd name="connsiteY1" fmla="*/ 0 h 6869376"/>
              <a:gd name="connsiteX2" fmla="*/ 5678531 w 5678531"/>
              <a:gd name="connsiteY2" fmla="*/ 6868102 h 6869376"/>
              <a:gd name="connsiteX3" fmla="*/ 0 w 5678531"/>
              <a:gd name="connsiteY3" fmla="*/ 6869376 h 6869376"/>
              <a:gd name="connsiteX4" fmla="*/ 0 w 5678531"/>
              <a:gd name="connsiteY4" fmla="*/ 11376 h 6869376"/>
              <a:gd name="connsiteX0" fmla="*/ 0 w 5678531"/>
              <a:gd name="connsiteY0" fmla="*/ 11376 h 6920654"/>
              <a:gd name="connsiteX1" fmla="*/ 2335954 w 5678531"/>
              <a:gd name="connsiteY1" fmla="*/ 0 h 6920654"/>
              <a:gd name="connsiteX2" fmla="*/ 5678531 w 5678531"/>
              <a:gd name="connsiteY2" fmla="*/ 6920654 h 6920654"/>
              <a:gd name="connsiteX3" fmla="*/ 0 w 5678531"/>
              <a:gd name="connsiteY3" fmla="*/ 6869376 h 6920654"/>
              <a:gd name="connsiteX4" fmla="*/ 0 w 5678531"/>
              <a:gd name="connsiteY4" fmla="*/ 11376 h 6920654"/>
              <a:gd name="connsiteX0" fmla="*/ 10510 w 5689041"/>
              <a:gd name="connsiteY0" fmla="*/ 11376 h 6920654"/>
              <a:gd name="connsiteX1" fmla="*/ 2346464 w 5689041"/>
              <a:gd name="connsiteY1" fmla="*/ 0 h 6920654"/>
              <a:gd name="connsiteX2" fmla="*/ 5689041 w 5689041"/>
              <a:gd name="connsiteY2" fmla="*/ 6920654 h 6920654"/>
              <a:gd name="connsiteX3" fmla="*/ 0 w 5689041"/>
              <a:gd name="connsiteY3" fmla="*/ 6911417 h 6920654"/>
              <a:gd name="connsiteX4" fmla="*/ 10510 w 5689041"/>
              <a:gd name="connsiteY4" fmla="*/ 11376 h 6920654"/>
              <a:gd name="connsiteX0" fmla="*/ 1274 w 5679805"/>
              <a:gd name="connsiteY0" fmla="*/ 11376 h 6920654"/>
              <a:gd name="connsiteX1" fmla="*/ 2337228 w 5679805"/>
              <a:gd name="connsiteY1" fmla="*/ 0 h 6920654"/>
              <a:gd name="connsiteX2" fmla="*/ 5679805 w 5679805"/>
              <a:gd name="connsiteY2" fmla="*/ 6920654 h 6920654"/>
              <a:gd name="connsiteX3" fmla="*/ 0 w 5679805"/>
              <a:gd name="connsiteY3" fmla="*/ 3604799 h 6920654"/>
              <a:gd name="connsiteX4" fmla="*/ 1274 w 5679805"/>
              <a:gd name="connsiteY4" fmla="*/ 11376 h 6920654"/>
              <a:gd name="connsiteX0" fmla="*/ 1274 w 4026496"/>
              <a:gd name="connsiteY0" fmla="*/ 11376 h 3604800"/>
              <a:gd name="connsiteX1" fmla="*/ 2337228 w 4026496"/>
              <a:gd name="connsiteY1" fmla="*/ 0 h 3604800"/>
              <a:gd name="connsiteX2" fmla="*/ 4026496 w 4026496"/>
              <a:gd name="connsiteY2" fmla="*/ 3604800 h 3604800"/>
              <a:gd name="connsiteX3" fmla="*/ 0 w 4026496"/>
              <a:gd name="connsiteY3" fmla="*/ 3604799 h 3604800"/>
              <a:gd name="connsiteX4" fmla="*/ 1274 w 4026496"/>
              <a:gd name="connsiteY4" fmla="*/ 11376 h 3604800"/>
              <a:gd name="connsiteX0" fmla="*/ 1274 w 4026496"/>
              <a:gd name="connsiteY0" fmla="*/ 11376 h 3604800"/>
              <a:gd name="connsiteX1" fmla="*/ 2337228 w 4026496"/>
              <a:gd name="connsiteY1" fmla="*/ 0 h 3604800"/>
              <a:gd name="connsiteX2" fmla="*/ 4026496 w 4026496"/>
              <a:gd name="connsiteY2" fmla="*/ 3604800 h 3604800"/>
              <a:gd name="connsiteX3" fmla="*/ 0 w 4026496"/>
              <a:gd name="connsiteY3" fmla="*/ 3022909 h 3604800"/>
              <a:gd name="connsiteX4" fmla="*/ 1274 w 4026496"/>
              <a:gd name="connsiteY4" fmla="*/ 11376 h 3604800"/>
              <a:gd name="connsiteX0" fmla="*/ 1274 w 3851005"/>
              <a:gd name="connsiteY0" fmla="*/ 11376 h 3078327"/>
              <a:gd name="connsiteX1" fmla="*/ 2337228 w 3851005"/>
              <a:gd name="connsiteY1" fmla="*/ 0 h 3078327"/>
              <a:gd name="connsiteX2" fmla="*/ 3851005 w 3851005"/>
              <a:gd name="connsiteY2" fmla="*/ 3078327 h 3078327"/>
              <a:gd name="connsiteX3" fmla="*/ 0 w 3851005"/>
              <a:gd name="connsiteY3" fmla="*/ 3022909 h 3078327"/>
              <a:gd name="connsiteX4" fmla="*/ 1274 w 3851005"/>
              <a:gd name="connsiteY4" fmla="*/ 11376 h 3078327"/>
              <a:gd name="connsiteX0" fmla="*/ 1274 w 3851005"/>
              <a:gd name="connsiteY0" fmla="*/ 29849 h 3096800"/>
              <a:gd name="connsiteX1" fmla="*/ 2272573 w 3851005"/>
              <a:gd name="connsiteY1" fmla="*/ 0 h 3096800"/>
              <a:gd name="connsiteX2" fmla="*/ 3851005 w 3851005"/>
              <a:gd name="connsiteY2" fmla="*/ 3096800 h 3096800"/>
              <a:gd name="connsiteX3" fmla="*/ 0 w 3851005"/>
              <a:gd name="connsiteY3" fmla="*/ 3041382 h 3096800"/>
              <a:gd name="connsiteX4" fmla="*/ 1274 w 3851005"/>
              <a:gd name="connsiteY4" fmla="*/ 29849 h 3096800"/>
              <a:gd name="connsiteX0" fmla="*/ 1274 w 3795587"/>
              <a:gd name="connsiteY0" fmla="*/ 29849 h 3041382"/>
              <a:gd name="connsiteX1" fmla="*/ 2272573 w 3795587"/>
              <a:gd name="connsiteY1" fmla="*/ 0 h 3041382"/>
              <a:gd name="connsiteX2" fmla="*/ 3795587 w 3795587"/>
              <a:gd name="connsiteY2" fmla="*/ 3041381 h 3041382"/>
              <a:gd name="connsiteX3" fmla="*/ 0 w 3795587"/>
              <a:gd name="connsiteY3" fmla="*/ 3041382 h 3041382"/>
              <a:gd name="connsiteX4" fmla="*/ 1274 w 3795587"/>
              <a:gd name="connsiteY4" fmla="*/ 29849 h 3041382"/>
              <a:gd name="connsiteX0" fmla="*/ 1274 w 3758641"/>
              <a:gd name="connsiteY0" fmla="*/ 29849 h 3050617"/>
              <a:gd name="connsiteX1" fmla="*/ 2272573 w 3758641"/>
              <a:gd name="connsiteY1" fmla="*/ 0 h 3050617"/>
              <a:gd name="connsiteX2" fmla="*/ 3758641 w 3758641"/>
              <a:gd name="connsiteY2" fmla="*/ 3050617 h 3050617"/>
              <a:gd name="connsiteX3" fmla="*/ 0 w 3758641"/>
              <a:gd name="connsiteY3" fmla="*/ 3041382 h 3050617"/>
              <a:gd name="connsiteX4" fmla="*/ 1274 w 3758641"/>
              <a:gd name="connsiteY4" fmla="*/ 29849 h 3050617"/>
              <a:gd name="connsiteX0" fmla="*/ 1274 w 3758641"/>
              <a:gd name="connsiteY0" fmla="*/ 48322 h 3069090"/>
              <a:gd name="connsiteX1" fmla="*/ 2263336 w 3758641"/>
              <a:gd name="connsiteY1" fmla="*/ 0 h 3069090"/>
              <a:gd name="connsiteX2" fmla="*/ 3758641 w 3758641"/>
              <a:gd name="connsiteY2" fmla="*/ 3069090 h 3069090"/>
              <a:gd name="connsiteX3" fmla="*/ 0 w 3758641"/>
              <a:gd name="connsiteY3" fmla="*/ 3059855 h 3069090"/>
              <a:gd name="connsiteX4" fmla="*/ 1274 w 3758641"/>
              <a:gd name="connsiteY4" fmla="*/ 48322 h 3069090"/>
              <a:gd name="connsiteX0" fmla="*/ 1274 w 3758641"/>
              <a:gd name="connsiteY0" fmla="*/ 2140 h 3069090"/>
              <a:gd name="connsiteX1" fmla="*/ 2263336 w 3758641"/>
              <a:gd name="connsiteY1" fmla="*/ 0 h 3069090"/>
              <a:gd name="connsiteX2" fmla="*/ 3758641 w 3758641"/>
              <a:gd name="connsiteY2" fmla="*/ 3069090 h 3069090"/>
              <a:gd name="connsiteX3" fmla="*/ 0 w 3758641"/>
              <a:gd name="connsiteY3" fmla="*/ 3059855 h 3069090"/>
              <a:gd name="connsiteX4" fmla="*/ 1274 w 3758641"/>
              <a:gd name="connsiteY4" fmla="*/ 2140 h 3069090"/>
              <a:gd name="connsiteX0" fmla="*/ 1274 w 3577915"/>
              <a:gd name="connsiteY0" fmla="*/ 2140 h 3069090"/>
              <a:gd name="connsiteX1" fmla="*/ 2263336 w 3577915"/>
              <a:gd name="connsiteY1" fmla="*/ 0 h 3069090"/>
              <a:gd name="connsiteX2" fmla="*/ 3577915 w 3577915"/>
              <a:gd name="connsiteY2" fmla="*/ 3069090 h 3069090"/>
              <a:gd name="connsiteX3" fmla="*/ 0 w 3577915"/>
              <a:gd name="connsiteY3" fmla="*/ 3059855 h 3069090"/>
              <a:gd name="connsiteX4" fmla="*/ 1274 w 3577915"/>
              <a:gd name="connsiteY4" fmla="*/ 2140 h 3069090"/>
              <a:gd name="connsiteX0" fmla="*/ 1274 w 3577915"/>
              <a:gd name="connsiteY0" fmla="*/ 29849 h 3096799"/>
              <a:gd name="connsiteX1" fmla="*/ 2255807 w 3577915"/>
              <a:gd name="connsiteY1" fmla="*/ 0 h 3096799"/>
              <a:gd name="connsiteX2" fmla="*/ 3577915 w 3577915"/>
              <a:gd name="connsiteY2" fmla="*/ 3096799 h 3096799"/>
              <a:gd name="connsiteX3" fmla="*/ 0 w 3577915"/>
              <a:gd name="connsiteY3" fmla="*/ 3087564 h 3096799"/>
              <a:gd name="connsiteX4" fmla="*/ 1274 w 3577915"/>
              <a:gd name="connsiteY4" fmla="*/ 29849 h 3096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7915" h="3096799">
                <a:moveTo>
                  <a:pt x="1274" y="29849"/>
                </a:moveTo>
                <a:lnTo>
                  <a:pt x="2255807" y="0"/>
                </a:lnTo>
                <a:lnTo>
                  <a:pt x="3577915" y="3096799"/>
                </a:lnTo>
                <a:lnTo>
                  <a:pt x="0" y="3087564"/>
                </a:lnTo>
                <a:cubicBezTo>
                  <a:pt x="3503" y="787550"/>
                  <a:pt x="-2229" y="2329863"/>
                  <a:pt x="1274" y="29849"/>
                </a:cubicBezTo>
                <a:close/>
              </a:path>
            </a:pathLst>
          </a:cu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6" name="Rectangle 5">
            <a:extLst>
              <a:ext uri="{FF2B5EF4-FFF2-40B4-BE49-F238E27FC236}">
                <a16:creationId xmlns:a16="http://schemas.microsoft.com/office/drawing/2014/main" id="{988CD1F6-C7FB-4181-90AB-4964569D28A7}"/>
              </a:ext>
            </a:extLst>
          </p:cNvPr>
          <p:cNvSpPr/>
          <p:nvPr/>
        </p:nvSpPr>
        <p:spPr>
          <a:xfrm>
            <a:off x="-1275" y="3020767"/>
            <a:ext cx="4203820" cy="4082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13" name="Rectangle 12">
            <a:extLst>
              <a:ext uri="{FF2B5EF4-FFF2-40B4-BE49-F238E27FC236}">
                <a16:creationId xmlns:a16="http://schemas.microsoft.com/office/drawing/2014/main" id="{823F0942-0689-4E66-9D2C-2369663F1460}"/>
              </a:ext>
            </a:extLst>
          </p:cNvPr>
          <p:cNvSpPr/>
          <p:nvPr/>
        </p:nvSpPr>
        <p:spPr>
          <a:xfrm rot="5400000">
            <a:off x="1138161" y="2216030"/>
            <a:ext cx="3503807" cy="5780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15" name="Rectangle 14">
            <a:extLst>
              <a:ext uri="{FF2B5EF4-FFF2-40B4-BE49-F238E27FC236}">
                <a16:creationId xmlns:a16="http://schemas.microsoft.com/office/drawing/2014/main" id="{C895514E-F345-46EE-9435-B629CE57CD62}"/>
              </a:ext>
            </a:extLst>
          </p:cNvPr>
          <p:cNvSpPr/>
          <p:nvPr/>
        </p:nvSpPr>
        <p:spPr>
          <a:xfrm>
            <a:off x="0" y="6498090"/>
            <a:ext cx="5780135" cy="4082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16" name="Text Placeholder 15">
            <a:extLst>
              <a:ext uri="{FF2B5EF4-FFF2-40B4-BE49-F238E27FC236}">
                <a16:creationId xmlns:a16="http://schemas.microsoft.com/office/drawing/2014/main" id="{049407DE-CB1B-4D29-AEDE-BFD139E055AA}"/>
              </a:ext>
            </a:extLst>
          </p:cNvPr>
          <p:cNvSpPr>
            <a:spLocks noGrp="1"/>
          </p:cNvSpPr>
          <p:nvPr>
            <p:ph type="body" sz="quarter" idx="11"/>
          </p:nvPr>
        </p:nvSpPr>
        <p:spPr>
          <a:xfrm>
            <a:off x="676284" y="3193664"/>
            <a:ext cx="5780088" cy="34655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2" name="Picture 21">
            <a:extLst>
              <a:ext uri="{FF2B5EF4-FFF2-40B4-BE49-F238E27FC236}">
                <a16:creationId xmlns:a16="http://schemas.microsoft.com/office/drawing/2014/main" id="{09AA1860-9BA6-4AB5-B8A6-5D62999DA7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626" y="5653302"/>
            <a:ext cx="2451604" cy="1228859"/>
          </a:xfrm>
          <a:prstGeom prst="rect">
            <a:avLst/>
          </a:prstGeom>
        </p:spPr>
      </p:pic>
    </p:spTree>
    <p:extLst>
      <p:ext uri="{BB962C8B-B14F-4D97-AF65-F5344CB8AC3E}">
        <p14:creationId xmlns:p14="http://schemas.microsoft.com/office/powerpoint/2010/main" val="3782242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ase Study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5861E1F-982A-4E39-A16C-C68B2A51164A}"/>
              </a:ext>
            </a:extLst>
          </p:cNvPr>
          <p:cNvSpPr/>
          <p:nvPr/>
        </p:nvSpPr>
        <p:spPr>
          <a:xfrm>
            <a:off x="0" y="0"/>
            <a:ext cx="12258675" cy="1907455"/>
          </a:xfrm>
          <a:prstGeom prst="rect">
            <a:avLst/>
          </a:prstGeom>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B11060"/>
              </a:solidFill>
              <a:effectLst/>
              <a:uLnTx/>
              <a:uFillTx/>
              <a:latin typeface="Segoe UI Light"/>
              <a:ea typeface="+mn-ea"/>
              <a:cs typeface="+mn-cs"/>
            </a:endParaRPr>
          </a:p>
        </p:txBody>
      </p:sp>
      <p:sp>
        <p:nvSpPr>
          <p:cNvPr id="2" name="Title 1">
            <a:extLst>
              <a:ext uri="{FF2B5EF4-FFF2-40B4-BE49-F238E27FC236}">
                <a16:creationId xmlns:a16="http://schemas.microsoft.com/office/drawing/2014/main" id="{4D8CAA15-B2B5-4786-ACA8-F6325B3171D5}"/>
              </a:ext>
            </a:extLst>
          </p:cNvPr>
          <p:cNvSpPr>
            <a:spLocks noGrp="1"/>
          </p:cNvSpPr>
          <p:nvPr>
            <p:ph type="title" hasCustomPrompt="1"/>
          </p:nvPr>
        </p:nvSpPr>
        <p:spPr>
          <a:xfrm>
            <a:off x="401639" y="290945"/>
            <a:ext cx="5889735" cy="1325563"/>
          </a:xfrm>
        </p:spPr>
        <p:txBody>
          <a:bodyPr/>
          <a:lstStyle>
            <a:lvl1pPr>
              <a:defRPr>
                <a:solidFill>
                  <a:schemeClr val="bg2"/>
                </a:solidFill>
              </a:defRPr>
            </a:lvl1pPr>
          </a:lstStyle>
          <a:p>
            <a:r>
              <a:rPr lang="en-US"/>
              <a:t>Insert Title Here</a:t>
            </a:r>
            <a:endParaRPr lang="en-GB"/>
          </a:p>
        </p:txBody>
      </p:sp>
      <p:sp>
        <p:nvSpPr>
          <p:cNvPr id="7" name="Text Placeholder 6">
            <a:extLst>
              <a:ext uri="{FF2B5EF4-FFF2-40B4-BE49-F238E27FC236}">
                <a16:creationId xmlns:a16="http://schemas.microsoft.com/office/drawing/2014/main" id="{7B8816A2-8C1F-46E8-894F-0162B753E186}"/>
              </a:ext>
            </a:extLst>
          </p:cNvPr>
          <p:cNvSpPr>
            <a:spLocks noGrp="1"/>
          </p:cNvSpPr>
          <p:nvPr>
            <p:ph type="body" sz="quarter" idx="13" hasCustomPrompt="1"/>
          </p:nvPr>
        </p:nvSpPr>
        <p:spPr>
          <a:xfrm>
            <a:off x="401639" y="2143125"/>
            <a:ext cx="10304462" cy="4310227"/>
          </a:xfrm>
        </p:spPr>
        <p:txBody>
          <a:bodyPr/>
          <a:lstStyle>
            <a:lvl1pPr marL="0" indent="0">
              <a:buNone/>
              <a:defRPr>
                <a:latin typeface="Segoe UI Light" panose="020B0502040204020203" pitchFamily="34" charset="0"/>
                <a:cs typeface="Segoe UI Light" panose="020B0502040204020203" pitchFamily="34" charset="0"/>
              </a:defRPr>
            </a:lvl1pPr>
          </a:lstStyle>
          <a:p>
            <a:pPr lvl="0"/>
            <a:r>
              <a:rPr lang="en-US"/>
              <a:t>Insert sentences here.</a:t>
            </a:r>
            <a:endParaRPr lang="en-GB"/>
          </a:p>
        </p:txBody>
      </p:sp>
      <p:pic>
        <p:nvPicPr>
          <p:cNvPr id="6" name="Picture 5">
            <a:extLst>
              <a:ext uri="{FF2B5EF4-FFF2-40B4-BE49-F238E27FC236}">
                <a16:creationId xmlns:a16="http://schemas.microsoft.com/office/drawing/2014/main" id="{21B9A5EF-FEF1-4CB9-80AD-A130E4C57D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0299" y="404648"/>
            <a:ext cx="2451604" cy="1228859"/>
          </a:xfrm>
          <a:prstGeom prst="rect">
            <a:avLst/>
          </a:prstGeom>
        </p:spPr>
      </p:pic>
    </p:spTree>
    <p:extLst>
      <p:ext uri="{BB962C8B-B14F-4D97-AF65-F5344CB8AC3E}">
        <p14:creationId xmlns:p14="http://schemas.microsoft.com/office/powerpoint/2010/main" val="144834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estions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A1EE3EA-361C-4975-B7CA-A08777192E78}"/>
              </a:ext>
            </a:extLst>
          </p:cNvPr>
          <p:cNvSpPr/>
          <p:nvPr/>
        </p:nvSpPr>
        <p:spPr>
          <a:xfrm>
            <a:off x="0" y="0"/>
            <a:ext cx="12286264" cy="685800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17" name="Rectangle 16">
            <a:extLst>
              <a:ext uri="{FF2B5EF4-FFF2-40B4-BE49-F238E27FC236}">
                <a16:creationId xmlns:a16="http://schemas.microsoft.com/office/drawing/2014/main" id="{5A047DF6-BFD5-45DA-8B7D-3B14A5CDBDFB}"/>
              </a:ext>
            </a:extLst>
          </p:cNvPr>
          <p:cNvSpPr/>
          <p:nvPr/>
        </p:nvSpPr>
        <p:spPr>
          <a:xfrm>
            <a:off x="-124692" y="2567151"/>
            <a:ext cx="12410955" cy="17236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2" name="Title 1">
            <a:extLst>
              <a:ext uri="{FF2B5EF4-FFF2-40B4-BE49-F238E27FC236}">
                <a16:creationId xmlns:a16="http://schemas.microsoft.com/office/drawing/2014/main" id="{490AB80F-F450-4B52-9FDE-E862D275E409}"/>
              </a:ext>
            </a:extLst>
          </p:cNvPr>
          <p:cNvSpPr>
            <a:spLocks noGrp="1"/>
          </p:cNvSpPr>
          <p:nvPr>
            <p:ph type="title" hasCustomPrompt="1"/>
          </p:nvPr>
        </p:nvSpPr>
        <p:spPr>
          <a:xfrm>
            <a:off x="3212318" y="2766217"/>
            <a:ext cx="5767364" cy="1325563"/>
          </a:xfrm>
        </p:spPr>
        <p:txBody>
          <a:bodyPr/>
          <a:lstStyle>
            <a:lvl1pPr>
              <a:defRPr>
                <a:solidFill>
                  <a:schemeClr val="bg1"/>
                </a:solidFill>
              </a:defRPr>
            </a:lvl1pPr>
          </a:lstStyle>
          <a:p>
            <a:r>
              <a:rPr lang="en-US"/>
              <a:t>Insert Title Here</a:t>
            </a:r>
            <a:endParaRPr lang="en-GB"/>
          </a:p>
        </p:txBody>
      </p:sp>
      <p:pic>
        <p:nvPicPr>
          <p:cNvPr id="4" name="Picture 3">
            <a:extLst>
              <a:ext uri="{FF2B5EF4-FFF2-40B4-BE49-F238E27FC236}">
                <a16:creationId xmlns:a16="http://schemas.microsoft.com/office/drawing/2014/main" id="{F06A1848-A711-4ED0-BE2B-1C9645E2AA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01942" y="0"/>
            <a:ext cx="2649452" cy="1328030"/>
          </a:xfrm>
          <a:prstGeom prst="rect">
            <a:avLst/>
          </a:prstGeom>
        </p:spPr>
      </p:pic>
    </p:spTree>
    <p:extLst>
      <p:ext uri="{BB962C8B-B14F-4D97-AF65-F5344CB8AC3E}">
        <p14:creationId xmlns:p14="http://schemas.microsoft.com/office/powerpoint/2010/main" val="13627899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act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A047DF6-BFD5-45DA-8B7D-3B14A5CDBDFB}"/>
              </a:ext>
            </a:extLst>
          </p:cNvPr>
          <p:cNvSpPr/>
          <p:nvPr/>
        </p:nvSpPr>
        <p:spPr>
          <a:xfrm>
            <a:off x="0" y="0"/>
            <a:ext cx="12192000" cy="1730755"/>
          </a:xfrm>
          <a:prstGeom prst="rect">
            <a:avLst/>
          </a:prstGeom>
          <a:solidFill>
            <a:srgbClr val="B11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2" name="Title 1">
            <a:extLst>
              <a:ext uri="{FF2B5EF4-FFF2-40B4-BE49-F238E27FC236}">
                <a16:creationId xmlns:a16="http://schemas.microsoft.com/office/drawing/2014/main" id="{490AB80F-F450-4B52-9FDE-E862D275E409}"/>
              </a:ext>
            </a:extLst>
          </p:cNvPr>
          <p:cNvSpPr>
            <a:spLocks noGrp="1"/>
          </p:cNvSpPr>
          <p:nvPr>
            <p:ph type="title" hasCustomPrompt="1"/>
          </p:nvPr>
        </p:nvSpPr>
        <p:spPr>
          <a:xfrm>
            <a:off x="402209" y="270880"/>
            <a:ext cx="5767364" cy="1325563"/>
          </a:xfrm>
        </p:spPr>
        <p:txBody>
          <a:bodyPr/>
          <a:lstStyle>
            <a:lvl1pPr>
              <a:defRPr>
                <a:solidFill>
                  <a:schemeClr val="bg2"/>
                </a:solidFill>
              </a:defRPr>
            </a:lvl1pPr>
          </a:lstStyle>
          <a:p>
            <a:r>
              <a:rPr lang="en-US"/>
              <a:t>Insert Title Here</a:t>
            </a:r>
            <a:endParaRPr lang="en-GB"/>
          </a:p>
        </p:txBody>
      </p:sp>
      <p:sp>
        <p:nvSpPr>
          <p:cNvPr id="18" name="TextBox 17">
            <a:extLst>
              <a:ext uri="{FF2B5EF4-FFF2-40B4-BE49-F238E27FC236}">
                <a16:creationId xmlns:a16="http://schemas.microsoft.com/office/drawing/2014/main" id="{ACCDDF81-0413-47F1-87FE-7D1C018E7D4D}"/>
              </a:ext>
            </a:extLst>
          </p:cNvPr>
          <p:cNvSpPr txBox="1"/>
          <p:nvPr/>
        </p:nvSpPr>
        <p:spPr>
          <a:xfrm>
            <a:off x="402209" y="1927562"/>
            <a:ext cx="9740277" cy="340907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600"/>
              </a:spcBef>
              <a:spcAft>
                <a:spcPts val="600"/>
              </a:spcAft>
              <a:buClrTx/>
              <a:buSzTx/>
              <a:buFontTx/>
              <a:buNone/>
              <a:tabLst/>
              <a:defRPr/>
            </a:pPr>
            <a:r>
              <a:rPr kumimoji="0" lang="en-US" sz="24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Website: </a:t>
            </a:r>
            <a:r>
              <a:rPr kumimoji="0" lang="en-GB" altLang="en-US" sz="2400" b="0" i="0" u="none" strike="noStrike" kern="120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www.oiahe.org.uk </a:t>
            </a:r>
            <a:endParaRPr kumimoji="0" lang="en-US" sz="24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endParaRPr>
          </a:p>
          <a:p>
            <a:pPr marL="0" marR="0" lvl="0" indent="0" algn="l" defTabSz="914400" rtl="0" eaLnBrk="1" fontAlgn="auto" latinLnBrk="0" hangingPunct="1">
              <a:lnSpc>
                <a:spcPct val="150000"/>
              </a:lnSpc>
              <a:spcBef>
                <a:spcPts val="600"/>
              </a:spcBef>
              <a:spcAft>
                <a:spcPts val="600"/>
              </a:spcAft>
              <a:buClrTx/>
              <a:buSzTx/>
              <a:buFontTx/>
              <a:buNone/>
              <a:tabLst/>
              <a:defRPr/>
            </a:pPr>
            <a:r>
              <a:rPr kumimoji="0" lang="en-US" sz="24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Telephone: </a:t>
            </a:r>
            <a:r>
              <a:rPr kumimoji="0" lang="en-GB" altLang="en-US" sz="2400" b="0" i="0" u="none" strike="noStrike" kern="120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0118 959 9813</a:t>
            </a:r>
            <a:endParaRPr kumimoji="0" lang="en-US" sz="24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endParaRPr>
          </a:p>
          <a:p>
            <a:pPr marL="0" marR="0" lvl="0" indent="0" algn="l" defTabSz="914400" rtl="0" eaLnBrk="1" fontAlgn="auto" latinLnBrk="0" hangingPunct="1">
              <a:lnSpc>
                <a:spcPct val="150000"/>
              </a:lnSpc>
              <a:spcBef>
                <a:spcPts val="600"/>
              </a:spcBef>
              <a:spcAft>
                <a:spcPts val="600"/>
              </a:spcAft>
              <a:buClrTx/>
              <a:buSzTx/>
              <a:buFontTx/>
              <a:buNone/>
              <a:tabLst/>
              <a:defRPr/>
            </a:pPr>
            <a:r>
              <a:rPr kumimoji="0" lang="en-US" sz="24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General Email Enquiries: </a:t>
            </a:r>
            <a:r>
              <a:rPr kumimoji="0" lang="en-GB" altLang="en-US" sz="2400" b="0" i="0" u="none" strike="noStrike" kern="1200" cap="none" spc="0" normalizeH="0" baseline="0" noProof="0">
                <a:ln>
                  <a:noFill/>
                </a:ln>
                <a:solidFill>
                  <a:srgbClr val="0068AF"/>
                </a:solidFill>
                <a:effectLst/>
                <a:uLnTx/>
                <a:uFillTx/>
                <a:latin typeface="Segoe UI Light" panose="020B0502040204020203" pitchFamily="34" charset="0"/>
                <a:ea typeface="+mn-ea"/>
                <a:cs typeface="Segoe UI Light" panose="020B0502040204020203" pitchFamily="34" charset="0"/>
                <a:hlinkClick r:id="rId2">
                  <a:extLst>
                    <a:ext uri="{A12FA001-AC4F-418D-AE19-62706E023703}">
                      <ahyp:hlinkClr xmlns:ahyp="http://schemas.microsoft.com/office/drawing/2018/hyperlinkcolor" val="tx"/>
                    </a:ext>
                  </a:extLst>
                </a:hlinkClick>
              </a:rPr>
              <a:t>enquiries@oiahe.org.uk</a:t>
            </a:r>
            <a:endParaRPr kumimoji="0" lang="en-US" sz="2400" b="0" i="0" u="none" strike="noStrike" kern="1200" cap="none" spc="0" normalizeH="0" baseline="0" noProof="0">
              <a:ln>
                <a:noFill/>
              </a:ln>
              <a:solidFill>
                <a:srgbClr val="0068AF"/>
              </a:solidFill>
              <a:effectLst/>
              <a:uLnTx/>
              <a:uFillTx/>
              <a:latin typeface="Segoe UI Semibold" panose="020B0702040204020203" pitchFamily="34" charset="0"/>
              <a:ea typeface="+mn-ea"/>
              <a:cs typeface="Segoe UI Semibold" panose="020B0702040204020203" pitchFamily="34" charset="0"/>
            </a:endParaRPr>
          </a:p>
          <a:p>
            <a:pPr marL="0" marR="0" lvl="0" indent="0" algn="l" defTabSz="914400" rtl="0" eaLnBrk="1" fontAlgn="auto" latinLnBrk="0" hangingPunct="1">
              <a:lnSpc>
                <a:spcPct val="150000"/>
              </a:lnSpc>
              <a:spcBef>
                <a:spcPts val="600"/>
              </a:spcBef>
              <a:spcAft>
                <a:spcPts val="600"/>
              </a:spcAft>
              <a:buClrTx/>
              <a:buSzTx/>
              <a:buFontTx/>
              <a:buNone/>
              <a:tabLst/>
              <a:defRPr/>
            </a:pPr>
            <a:r>
              <a:rPr kumimoji="0" lang="en-US" sz="24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Outreach: </a:t>
            </a:r>
            <a:r>
              <a:rPr kumimoji="0" lang="en-GB" altLang="en-US" sz="2400" b="0" i="0" u="sng" strike="noStrike" kern="1200" cap="none" spc="0" normalizeH="0" baseline="0" noProof="0">
                <a:ln>
                  <a:noFill/>
                </a:ln>
                <a:solidFill>
                  <a:srgbClr val="0068AF"/>
                </a:solidFill>
                <a:effectLst/>
                <a:uLnTx/>
                <a:uFillTx/>
                <a:latin typeface="Segoe UI Light" panose="020B0502040204020203" pitchFamily="34" charset="0"/>
                <a:ea typeface="+mn-ea"/>
                <a:cs typeface="Segoe UI Light" panose="020B0502040204020203" pitchFamily="34" charset="0"/>
                <a:hlinkClick r:id="rId3">
                  <a:extLst>
                    <a:ext uri="{A12FA001-AC4F-418D-AE19-62706E023703}">
                      <ahyp:hlinkClr xmlns:ahyp="http://schemas.microsoft.com/office/drawing/2018/hyperlinkcolor" val="tx"/>
                    </a:ext>
                  </a:extLst>
                </a:hlinkClick>
              </a:rPr>
              <a:t>outreach@oiahe.org.uk</a:t>
            </a:r>
            <a:endParaRPr kumimoji="0" lang="en-GB" altLang="en-US" sz="2400" b="0" i="0" u="sng" strike="noStrike" kern="1200" cap="none" spc="0" normalizeH="0" baseline="0" noProof="0">
              <a:ln>
                <a:noFill/>
              </a:ln>
              <a:solidFill>
                <a:srgbClr val="0068AF"/>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auto" latinLnBrk="0" hangingPunct="1">
              <a:lnSpc>
                <a:spcPct val="150000"/>
              </a:lnSpc>
              <a:spcBef>
                <a:spcPts val="600"/>
              </a:spcBef>
              <a:spcAft>
                <a:spcPts val="60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Segoe UI Semibold"/>
                <a:ea typeface="+mn-ea"/>
                <a:cs typeface="Segoe UI Light" panose="020B0502040204020203" pitchFamily="34" charset="0"/>
              </a:rPr>
              <a:t>Follow us:</a:t>
            </a:r>
          </a:p>
        </p:txBody>
      </p:sp>
      <p:sp>
        <p:nvSpPr>
          <p:cNvPr id="22" name="TextBox 21">
            <a:extLst>
              <a:ext uri="{FF2B5EF4-FFF2-40B4-BE49-F238E27FC236}">
                <a16:creationId xmlns:a16="http://schemas.microsoft.com/office/drawing/2014/main" id="{4B701A50-0006-48C7-A43F-FEE90F65DA09}"/>
              </a:ext>
            </a:extLst>
          </p:cNvPr>
          <p:cNvSpPr txBox="1"/>
          <p:nvPr/>
        </p:nvSpPr>
        <p:spPr>
          <a:xfrm>
            <a:off x="3104916" y="4928817"/>
            <a:ext cx="3857601"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@oiahe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Office of the Independent Adjudicator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officeindependentadjudicator</a:t>
            </a:r>
            <a:endParaRPr kumimoji="0" lang="en-GB" sz="1800" b="0" i="0" u="none" strike="noStrike" kern="120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endParaRPr>
          </a:p>
        </p:txBody>
      </p:sp>
      <p:pic>
        <p:nvPicPr>
          <p:cNvPr id="13" name="Picture 12" descr="Twitter logo">
            <a:extLst>
              <a:ext uri="{FF2B5EF4-FFF2-40B4-BE49-F238E27FC236}">
                <a16:creationId xmlns:a16="http://schemas.microsoft.com/office/drawing/2014/main" id="{A8466C84-3B46-4941-92F0-41D1675E8A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34503" y="4884243"/>
            <a:ext cx="511946" cy="509374"/>
          </a:xfrm>
          <a:prstGeom prst="rect">
            <a:avLst/>
          </a:prstGeom>
        </p:spPr>
      </p:pic>
      <p:pic>
        <p:nvPicPr>
          <p:cNvPr id="15" name="Picture 14" descr="LinkedIn Icon">
            <a:extLst>
              <a:ext uri="{FF2B5EF4-FFF2-40B4-BE49-F238E27FC236}">
                <a16:creationId xmlns:a16="http://schemas.microsoft.com/office/drawing/2014/main" id="{1FDFE5F7-DE2C-429C-B7C3-7B8A0D69D8B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04471" y="5450597"/>
            <a:ext cx="383511" cy="381584"/>
          </a:xfrm>
          <a:prstGeom prst="rect">
            <a:avLst/>
          </a:prstGeom>
        </p:spPr>
      </p:pic>
      <p:pic>
        <p:nvPicPr>
          <p:cNvPr id="16" name="Picture 15" descr="Instagram icon">
            <a:extLst>
              <a:ext uri="{FF2B5EF4-FFF2-40B4-BE49-F238E27FC236}">
                <a16:creationId xmlns:a16="http://schemas.microsoft.com/office/drawing/2014/main" id="{BBDB541B-2487-441F-8C2D-0B7852964C1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11890" y="6017054"/>
            <a:ext cx="381019" cy="380050"/>
          </a:xfrm>
          <a:prstGeom prst="rect">
            <a:avLst/>
          </a:prstGeom>
        </p:spPr>
      </p:pic>
      <p:pic>
        <p:nvPicPr>
          <p:cNvPr id="19" name="Picture 18" descr="OIA logo">
            <a:extLst>
              <a:ext uri="{FF2B5EF4-FFF2-40B4-BE49-F238E27FC236}">
                <a16:creationId xmlns:a16="http://schemas.microsoft.com/office/drawing/2014/main" id="{8DBF1DD8-0789-42E1-9299-8BC27E36F9D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86750" y="3424468"/>
            <a:ext cx="3075547" cy="1293773"/>
          </a:xfrm>
          <a:prstGeom prst="rect">
            <a:avLst/>
          </a:prstGeom>
        </p:spPr>
      </p:pic>
    </p:spTree>
    <p:extLst>
      <p:ext uri="{BB962C8B-B14F-4D97-AF65-F5344CB8AC3E}">
        <p14:creationId xmlns:p14="http://schemas.microsoft.com/office/powerpoint/2010/main" val="22024730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FC3BD-AD92-4A4B-B181-6BFB231F20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46267DA-E4ED-411C-AA71-C7A4E3DBBD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57242D8-DEA6-4079-AB1E-4D8A60B79A2C}"/>
              </a:ext>
            </a:extLst>
          </p:cNvPr>
          <p:cNvSpPr>
            <a:spLocks noGrp="1"/>
          </p:cNvSpPr>
          <p:nvPr>
            <p:ph type="dt" sz="half" idx="10"/>
          </p:nvPr>
        </p:nvSpPr>
        <p:spPr/>
        <p:txBody>
          <a:bodyPr/>
          <a:lstStyle>
            <a:lvl1pPr>
              <a:defRPr/>
            </a:lvl1pPr>
          </a:lstStyle>
          <a:p>
            <a:pPr>
              <a:defRPr/>
            </a:pPr>
            <a:fld id="{E5AE39C4-DA27-4E75-8BFF-A6E61C43B19D}" type="datetimeFigureOut">
              <a:rPr lang="en-GB"/>
              <a:pPr>
                <a:defRPr/>
              </a:pPr>
              <a:t>09/08/2024</a:t>
            </a:fld>
            <a:endParaRPr lang="en-GB"/>
          </a:p>
        </p:txBody>
      </p:sp>
      <p:sp>
        <p:nvSpPr>
          <p:cNvPr id="5" name="Footer Placeholder 4">
            <a:extLst>
              <a:ext uri="{FF2B5EF4-FFF2-40B4-BE49-F238E27FC236}">
                <a16:creationId xmlns:a16="http://schemas.microsoft.com/office/drawing/2014/main" id="{6992E8DF-286D-4C3D-9018-A26E583DD2C4}"/>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962B27A9-FC55-42EA-81D3-7C94A7C5AB60}"/>
              </a:ext>
            </a:extLst>
          </p:cNvPr>
          <p:cNvSpPr>
            <a:spLocks noGrp="1"/>
          </p:cNvSpPr>
          <p:nvPr>
            <p:ph type="sldNum" sz="quarter" idx="12"/>
          </p:nvPr>
        </p:nvSpPr>
        <p:spPr/>
        <p:txBody>
          <a:bodyPr/>
          <a:lstStyle>
            <a:lvl1pPr>
              <a:defRPr/>
            </a:lvl1pPr>
          </a:lstStyle>
          <a:p>
            <a:pPr>
              <a:defRPr/>
            </a:pPr>
            <a:fld id="{3E9929D4-1938-46BD-B376-1A5507D28882}" type="slidenum">
              <a:rPr lang="en-GB"/>
              <a:pPr>
                <a:defRPr/>
              </a:pPr>
              <a:t>‹#›</a:t>
            </a:fld>
            <a:endParaRPr lang="en-GB"/>
          </a:p>
        </p:txBody>
      </p:sp>
    </p:spTree>
    <p:extLst>
      <p:ext uri="{BB962C8B-B14F-4D97-AF65-F5344CB8AC3E}">
        <p14:creationId xmlns:p14="http://schemas.microsoft.com/office/powerpoint/2010/main" val="40061458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81B8C-FA70-4E71-84C2-70FFDBE27B3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FEECD77-7596-4EEF-BC51-47C84DE8452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7EF5815-9638-46BA-A9AA-5E7325C409D8}"/>
              </a:ext>
            </a:extLst>
          </p:cNvPr>
          <p:cNvSpPr>
            <a:spLocks noGrp="1"/>
          </p:cNvSpPr>
          <p:nvPr>
            <p:ph type="dt" sz="half" idx="10"/>
          </p:nvPr>
        </p:nvSpPr>
        <p:spPr/>
        <p:txBody>
          <a:bodyPr/>
          <a:lstStyle>
            <a:lvl1pPr>
              <a:defRPr/>
            </a:lvl1pPr>
          </a:lstStyle>
          <a:p>
            <a:pPr>
              <a:defRPr/>
            </a:pPr>
            <a:fld id="{0540F643-773D-4578-8A55-7405D09D7BAC}" type="datetimeFigureOut">
              <a:rPr lang="en-GB"/>
              <a:pPr>
                <a:defRPr/>
              </a:pPr>
              <a:t>09/08/2024</a:t>
            </a:fld>
            <a:endParaRPr lang="en-GB"/>
          </a:p>
        </p:txBody>
      </p:sp>
      <p:sp>
        <p:nvSpPr>
          <p:cNvPr id="5" name="Footer Placeholder 4">
            <a:extLst>
              <a:ext uri="{FF2B5EF4-FFF2-40B4-BE49-F238E27FC236}">
                <a16:creationId xmlns:a16="http://schemas.microsoft.com/office/drawing/2014/main" id="{D51412D4-8C58-4C17-A98A-7A1184D99657}"/>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7D1F9F10-0341-42AE-BDAA-A3914C2DD6A0}"/>
              </a:ext>
            </a:extLst>
          </p:cNvPr>
          <p:cNvSpPr>
            <a:spLocks noGrp="1"/>
          </p:cNvSpPr>
          <p:nvPr>
            <p:ph type="sldNum" sz="quarter" idx="12"/>
          </p:nvPr>
        </p:nvSpPr>
        <p:spPr/>
        <p:txBody>
          <a:bodyPr/>
          <a:lstStyle>
            <a:lvl1pPr>
              <a:defRPr/>
            </a:lvl1pPr>
          </a:lstStyle>
          <a:p>
            <a:pPr>
              <a:defRPr/>
            </a:pPr>
            <a:fld id="{30EC085E-CBF7-46D2-BB8C-7BA0069AA4BF}" type="slidenum">
              <a:rPr lang="en-GB"/>
              <a:pPr>
                <a:defRPr/>
              </a:pPr>
              <a:t>‹#›</a:t>
            </a:fld>
            <a:endParaRPr lang="en-GB"/>
          </a:p>
        </p:txBody>
      </p:sp>
    </p:spTree>
    <p:extLst>
      <p:ext uri="{BB962C8B-B14F-4D97-AF65-F5344CB8AC3E}">
        <p14:creationId xmlns:p14="http://schemas.microsoft.com/office/powerpoint/2010/main" val="9338047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D0259-0A6A-4C29-BC49-7D137C31BB1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6DE5E1F-8BD1-495B-8010-1BEEF1E804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A14853E-AD10-4A44-AAAF-6EBDEA0E8467}"/>
              </a:ext>
            </a:extLst>
          </p:cNvPr>
          <p:cNvSpPr>
            <a:spLocks noGrp="1"/>
          </p:cNvSpPr>
          <p:nvPr>
            <p:ph type="dt" sz="half" idx="10"/>
          </p:nvPr>
        </p:nvSpPr>
        <p:spPr/>
        <p:txBody>
          <a:bodyPr/>
          <a:lstStyle>
            <a:lvl1pPr>
              <a:defRPr/>
            </a:lvl1pPr>
          </a:lstStyle>
          <a:p>
            <a:pPr>
              <a:defRPr/>
            </a:pPr>
            <a:fld id="{4A0B0827-296D-4103-A210-33D8883E3CC9}" type="datetimeFigureOut">
              <a:rPr lang="en-GB"/>
              <a:pPr>
                <a:defRPr/>
              </a:pPr>
              <a:t>09/08/2024</a:t>
            </a:fld>
            <a:endParaRPr lang="en-GB"/>
          </a:p>
        </p:txBody>
      </p:sp>
      <p:sp>
        <p:nvSpPr>
          <p:cNvPr id="5" name="Footer Placeholder 4">
            <a:extLst>
              <a:ext uri="{FF2B5EF4-FFF2-40B4-BE49-F238E27FC236}">
                <a16:creationId xmlns:a16="http://schemas.microsoft.com/office/drawing/2014/main" id="{6688BC33-D8D3-45DD-AE9F-9C1C036FBB4E}"/>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00A9DF9-A493-4E64-A22F-9D1776F8F2F1}"/>
              </a:ext>
            </a:extLst>
          </p:cNvPr>
          <p:cNvSpPr>
            <a:spLocks noGrp="1"/>
          </p:cNvSpPr>
          <p:nvPr>
            <p:ph type="sldNum" sz="quarter" idx="12"/>
          </p:nvPr>
        </p:nvSpPr>
        <p:spPr/>
        <p:txBody>
          <a:bodyPr/>
          <a:lstStyle>
            <a:lvl1pPr>
              <a:defRPr/>
            </a:lvl1pPr>
          </a:lstStyle>
          <a:p>
            <a:pPr>
              <a:defRPr/>
            </a:pPr>
            <a:fld id="{C297CE04-3B75-4AFE-95CA-45477B3BD1DC}" type="slidenum">
              <a:rPr lang="en-GB"/>
              <a:pPr>
                <a:defRPr/>
              </a:pPr>
              <a:t>‹#›</a:t>
            </a:fld>
            <a:endParaRPr lang="en-GB"/>
          </a:p>
        </p:txBody>
      </p:sp>
    </p:spTree>
    <p:extLst>
      <p:ext uri="{BB962C8B-B14F-4D97-AF65-F5344CB8AC3E}">
        <p14:creationId xmlns:p14="http://schemas.microsoft.com/office/powerpoint/2010/main" val="729095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2041E-71D4-49D6-83C0-12964146EA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577FDBF-000E-4956-AD92-8D2339BF2CC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9FA4835-4076-47D0-9EA3-BDEC439DB56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3360CE36-66ED-4D96-BD45-805DD1E04F42}"/>
              </a:ext>
            </a:extLst>
          </p:cNvPr>
          <p:cNvSpPr>
            <a:spLocks noGrp="1"/>
          </p:cNvSpPr>
          <p:nvPr>
            <p:ph type="dt" sz="half" idx="10"/>
          </p:nvPr>
        </p:nvSpPr>
        <p:spPr/>
        <p:txBody>
          <a:bodyPr/>
          <a:lstStyle>
            <a:lvl1pPr>
              <a:defRPr/>
            </a:lvl1pPr>
          </a:lstStyle>
          <a:p>
            <a:pPr>
              <a:defRPr/>
            </a:pPr>
            <a:fld id="{8AD7CDD2-7E12-46E1-B6F6-C365D32CA4B6}" type="datetimeFigureOut">
              <a:rPr lang="en-GB"/>
              <a:pPr>
                <a:defRPr/>
              </a:pPr>
              <a:t>09/08/2024</a:t>
            </a:fld>
            <a:endParaRPr lang="en-GB"/>
          </a:p>
        </p:txBody>
      </p:sp>
      <p:sp>
        <p:nvSpPr>
          <p:cNvPr id="6" name="Footer Placeholder 4">
            <a:extLst>
              <a:ext uri="{FF2B5EF4-FFF2-40B4-BE49-F238E27FC236}">
                <a16:creationId xmlns:a16="http://schemas.microsoft.com/office/drawing/2014/main" id="{ACF4DB8B-EDBE-4ADF-90D6-F7B8C1654BBE}"/>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F30DC908-DD8E-44BA-B56A-B75B27C1B37D}"/>
              </a:ext>
            </a:extLst>
          </p:cNvPr>
          <p:cNvSpPr>
            <a:spLocks noGrp="1"/>
          </p:cNvSpPr>
          <p:nvPr>
            <p:ph type="sldNum" sz="quarter" idx="12"/>
          </p:nvPr>
        </p:nvSpPr>
        <p:spPr/>
        <p:txBody>
          <a:bodyPr/>
          <a:lstStyle>
            <a:lvl1pPr>
              <a:defRPr/>
            </a:lvl1pPr>
          </a:lstStyle>
          <a:p>
            <a:pPr>
              <a:defRPr/>
            </a:pPr>
            <a:fld id="{82D7F3A9-C5EF-4C29-990E-2C019E837A98}" type="slidenum">
              <a:rPr lang="en-GB"/>
              <a:pPr>
                <a:defRPr/>
              </a:pPr>
              <a:t>‹#›</a:t>
            </a:fld>
            <a:endParaRPr lang="en-GB"/>
          </a:p>
        </p:txBody>
      </p:sp>
    </p:spTree>
    <p:extLst>
      <p:ext uri="{BB962C8B-B14F-4D97-AF65-F5344CB8AC3E}">
        <p14:creationId xmlns:p14="http://schemas.microsoft.com/office/powerpoint/2010/main" val="32463688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10344-9D1E-4E4E-897E-10A6EE5527F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87AD73A-5945-49AB-867A-4353F1292D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589040F-311C-43A6-8B4E-8FB6606C8B3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E0A9693-DE3A-41F1-8154-3AFD03B2EB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F853417-9B66-464C-99C7-686EB9C2322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06A97782-923A-4545-AE4C-4CF6E21701DC}"/>
              </a:ext>
            </a:extLst>
          </p:cNvPr>
          <p:cNvSpPr>
            <a:spLocks noGrp="1"/>
          </p:cNvSpPr>
          <p:nvPr>
            <p:ph type="dt" sz="half" idx="10"/>
          </p:nvPr>
        </p:nvSpPr>
        <p:spPr/>
        <p:txBody>
          <a:bodyPr/>
          <a:lstStyle>
            <a:lvl1pPr>
              <a:defRPr/>
            </a:lvl1pPr>
          </a:lstStyle>
          <a:p>
            <a:pPr>
              <a:defRPr/>
            </a:pPr>
            <a:fld id="{C5DC6639-43DF-48D8-9CC2-9EDAD91A46C3}" type="datetimeFigureOut">
              <a:rPr lang="en-GB"/>
              <a:pPr>
                <a:defRPr/>
              </a:pPr>
              <a:t>09/08/2024</a:t>
            </a:fld>
            <a:endParaRPr lang="en-GB"/>
          </a:p>
        </p:txBody>
      </p:sp>
      <p:sp>
        <p:nvSpPr>
          <p:cNvPr id="8" name="Footer Placeholder 4">
            <a:extLst>
              <a:ext uri="{FF2B5EF4-FFF2-40B4-BE49-F238E27FC236}">
                <a16:creationId xmlns:a16="http://schemas.microsoft.com/office/drawing/2014/main" id="{A8F3C6F9-D197-4975-91E4-AA8F7275969C}"/>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7305AAD7-4CFE-4C2C-AB15-45D2ADCAA02E}"/>
              </a:ext>
            </a:extLst>
          </p:cNvPr>
          <p:cNvSpPr>
            <a:spLocks noGrp="1"/>
          </p:cNvSpPr>
          <p:nvPr>
            <p:ph type="sldNum" sz="quarter" idx="12"/>
          </p:nvPr>
        </p:nvSpPr>
        <p:spPr/>
        <p:txBody>
          <a:bodyPr/>
          <a:lstStyle>
            <a:lvl1pPr>
              <a:defRPr/>
            </a:lvl1pPr>
          </a:lstStyle>
          <a:p>
            <a:pPr>
              <a:defRPr/>
            </a:pPr>
            <a:fld id="{9CD58E87-E1CB-4350-B8E3-112F4915A294}" type="slidenum">
              <a:rPr lang="en-GB"/>
              <a:pPr>
                <a:defRPr/>
              </a:pPr>
              <a:t>‹#›</a:t>
            </a:fld>
            <a:endParaRPr lang="en-GB"/>
          </a:p>
        </p:txBody>
      </p:sp>
    </p:spTree>
    <p:extLst>
      <p:ext uri="{BB962C8B-B14F-4D97-AF65-F5344CB8AC3E}">
        <p14:creationId xmlns:p14="http://schemas.microsoft.com/office/powerpoint/2010/main" val="10350832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793F2-954B-4F4D-9767-01E7E78AC3CC}"/>
              </a:ext>
            </a:extLst>
          </p:cNvPr>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390C82DC-3E45-4718-8773-0221B00C10F4}"/>
              </a:ext>
            </a:extLst>
          </p:cNvPr>
          <p:cNvSpPr>
            <a:spLocks noGrp="1"/>
          </p:cNvSpPr>
          <p:nvPr>
            <p:ph type="dt" sz="half" idx="10"/>
          </p:nvPr>
        </p:nvSpPr>
        <p:spPr/>
        <p:txBody>
          <a:bodyPr/>
          <a:lstStyle>
            <a:lvl1pPr>
              <a:defRPr/>
            </a:lvl1pPr>
          </a:lstStyle>
          <a:p>
            <a:pPr>
              <a:defRPr/>
            </a:pPr>
            <a:fld id="{AC991D07-8777-4072-AA40-C3F7B102519E}" type="datetimeFigureOut">
              <a:rPr lang="en-GB"/>
              <a:pPr>
                <a:defRPr/>
              </a:pPr>
              <a:t>09/08/2024</a:t>
            </a:fld>
            <a:endParaRPr lang="en-GB"/>
          </a:p>
        </p:txBody>
      </p:sp>
      <p:sp>
        <p:nvSpPr>
          <p:cNvPr id="4" name="Footer Placeholder 4">
            <a:extLst>
              <a:ext uri="{FF2B5EF4-FFF2-40B4-BE49-F238E27FC236}">
                <a16:creationId xmlns:a16="http://schemas.microsoft.com/office/drawing/2014/main" id="{B19939A0-79D1-47A2-BBFA-B772162CE9C8}"/>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FAA665A5-5D20-4D47-862E-62FE8D284D9E}"/>
              </a:ext>
            </a:extLst>
          </p:cNvPr>
          <p:cNvSpPr>
            <a:spLocks noGrp="1"/>
          </p:cNvSpPr>
          <p:nvPr>
            <p:ph type="sldNum" sz="quarter" idx="12"/>
          </p:nvPr>
        </p:nvSpPr>
        <p:spPr/>
        <p:txBody>
          <a:bodyPr/>
          <a:lstStyle>
            <a:lvl1pPr>
              <a:defRPr/>
            </a:lvl1pPr>
          </a:lstStyle>
          <a:p>
            <a:pPr>
              <a:defRPr/>
            </a:pPr>
            <a:fld id="{9760A7C9-AB8C-4FC8-AACD-4AABEF90E3AC}" type="slidenum">
              <a:rPr lang="en-GB"/>
              <a:pPr>
                <a:defRPr/>
              </a:pPr>
              <a:t>‹#›</a:t>
            </a:fld>
            <a:endParaRPr lang="en-GB"/>
          </a:p>
        </p:txBody>
      </p:sp>
    </p:spTree>
    <p:extLst>
      <p:ext uri="{BB962C8B-B14F-4D97-AF65-F5344CB8AC3E}">
        <p14:creationId xmlns:p14="http://schemas.microsoft.com/office/powerpoint/2010/main" val="33526091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6481774E-22DB-438C-BDE1-15E3347819AB}"/>
              </a:ext>
            </a:extLst>
          </p:cNvPr>
          <p:cNvSpPr>
            <a:spLocks noGrp="1"/>
          </p:cNvSpPr>
          <p:nvPr>
            <p:ph type="dt" sz="half" idx="10"/>
          </p:nvPr>
        </p:nvSpPr>
        <p:spPr/>
        <p:txBody>
          <a:bodyPr/>
          <a:lstStyle>
            <a:lvl1pPr>
              <a:defRPr/>
            </a:lvl1pPr>
          </a:lstStyle>
          <a:p>
            <a:pPr>
              <a:defRPr/>
            </a:pPr>
            <a:fld id="{2581D614-B17B-4D20-A361-B55E44FFB037}" type="datetimeFigureOut">
              <a:rPr lang="en-GB"/>
              <a:pPr>
                <a:defRPr/>
              </a:pPr>
              <a:t>09/08/2024</a:t>
            </a:fld>
            <a:endParaRPr lang="en-GB"/>
          </a:p>
        </p:txBody>
      </p:sp>
      <p:sp>
        <p:nvSpPr>
          <p:cNvPr id="3" name="Footer Placeholder 4">
            <a:extLst>
              <a:ext uri="{FF2B5EF4-FFF2-40B4-BE49-F238E27FC236}">
                <a16:creationId xmlns:a16="http://schemas.microsoft.com/office/drawing/2014/main" id="{CFD7A521-0CEB-4543-BF73-DA6943C562A9}"/>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82307E15-E95F-4152-9D81-6C7373F0DD60}"/>
              </a:ext>
            </a:extLst>
          </p:cNvPr>
          <p:cNvSpPr>
            <a:spLocks noGrp="1"/>
          </p:cNvSpPr>
          <p:nvPr>
            <p:ph type="sldNum" sz="quarter" idx="12"/>
          </p:nvPr>
        </p:nvSpPr>
        <p:spPr/>
        <p:txBody>
          <a:bodyPr/>
          <a:lstStyle>
            <a:lvl1pPr>
              <a:defRPr/>
            </a:lvl1pPr>
          </a:lstStyle>
          <a:p>
            <a:pPr>
              <a:defRPr/>
            </a:pPr>
            <a:fld id="{B8AE46B8-FC37-469F-AAB9-9F7B8141CC73}" type="slidenum">
              <a:rPr lang="en-GB"/>
              <a:pPr>
                <a:defRPr/>
              </a:pPr>
              <a:t>‹#›</a:t>
            </a:fld>
            <a:endParaRPr lang="en-GB"/>
          </a:p>
        </p:txBody>
      </p:sp>
    </p:spTree>
    <p:extLst>
      <p:ext uri="{BB962C8B-B14F-4D97-AF65-F5344CB8AC3E}">
        <p14:creationId xmlns:p14="http://schemas.microsoft.com/office/powerpoint/2010/main" val="12442667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7F467-53BB-4F03-A78C-C563CBED33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EBE0E20-166D-4623-8D66-5268339C27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D0580DC-0DF3-46DA-B10C-ED3F59F1D3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a:extLst>
              <a:ext uri="{FF2B5EF4-FFF2-40B4-BE49-F238E27FC236}">
                <a16:creationId xmlns:a16="http://schemas.microsoft.com/office/drawing/2014/main" id="{91790AE3-06C8-4055-88AA-7A16885ADA2A}"/>
              </a:ext>
            </a:extLst>
          </p:cNvPr>
          <p:cNvSpPr>
            <a:spLocks noGrp="1"/>
          </p:cNvSpPr>
          <p:nvPr>
            <p:ph type="dt" sz="half" idx="10"/>
          </p:nvPr>
        </p:nvSpPr>
        <p:spPr/>
        <p:txBody>
          <a:bodyPr/>
          <a:lstStyle>
            <a:lvl1pPr>
              <a:defRPr/>
            </a:lvl1pPr>
          </a:lstStyle>
          <a:p>
            <a:pPr>
              <a:defRPr/>
            </a:pPr>
            <a:fld id="{76B7F8AB-FE5B-4F12-8473-DAB5828B1B79}" type="datetimeFigureOut">
              <a:rPr lang="en-GB"/>
              <a:pPr>
                <a:defRPr/>
              </a:pPr>
              <a:t>09/08/2024</a:t>
            </a:fld>
            <a:endParaRPr lang="en-GB"/>
          </a:p>
        </p:txBody>
      </p:sp>
      <p:sp>
        <p:nvSpPr>
          <p:cNvPr id="6" name="Footer Placeholder 4">
            <a:extLst>
              <a:ext uri="{FF2B5EF4-FFF2-40B4-BE49-F238E27FC236}">
                <a16:creationId xmlns:a16="http://schemas.microsoft.com/office/drawing/2014/main" id="{0F3E48B7-AB69-4AC8-967F-0F81ABB18A96}"/>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510A2B07-44F5-43E9-85EE-9FECD9B9F0F9}"/>
              </a:ext>
            </a:extLst>
          </p:cNvPr>
          <p:cNvSpPr>
            <a:spLocks noGrp="1"/>
          </p:cNvSpPr>
          <p:nvPr>
            <p:ph type="sldNum" sz="quarter" idx="12"/>
          </p:nvPr>
        </p:nvSpPr>
        <p:spPr/>
        <p:txBody>
          <a:bodyPr/>
          <a:lstStyle>
            <a:lvl1pPr>
              <a:defRPr/>
            </a:lvl1pPr>
          </a:lstStyle>
          <a:p>
            <a:pPr>
              <a:defRPr/>
            </a:pPr>
            <a:fld id="{255E76B3-862A-4219-8CA7-CEFA3B01D05D}" type="slidenum">
              <a:rPr lang="en-GB"/>
              <a:pPr>
                <a:defRPr/>
              </a:pPr>
              <a:t>‹#›</a:t>
            </a:fld>
            <a:endParaRPr lang="en-GB"/>
          </a:p>
        </p:txBody>
      </p:sp>
    </p:spTree>
    <p:extLst>
      <p:ext uri="{BB962C8B-B14F-4D97-AF65-F5344CB8AC3E}">
        <p14:creationId xmlns:p14="http://schemas.microsoft.com/office/powerpoint/2010/main" val="21371581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51AE8-4EEC-4C12-9E0F-73197A505D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224E07D-79D8-42C3-9426-8FE38C129F07}"/>
              </a:ext>
            </a:extLst>
          </p:cNvPr>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a:extLst>
              <a:ext uri="{FF2B5EF4-FFF2-40B4-BE49-F238E27FC236}">
                <a16:creationId xmlns:a16="http://schemas.microsoft.com/office/drawing/2014/main" id="{4D9CAAF3-87DB-4241-BAE7-D997F813FF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a:extLst>
              <a:ext uri="{FF2B5EF4-FFF2-40B4-BE49-F238E27FC236}">
                <a16:creationId xmlns:a16="http://schemas.microsoft.com/office/drawing/2014/main" id="{6009F57C-7C10-4A2C-8E9A-FE6E6786F73E}"/>
              </a:ext>
            </a:extLst>
          </p:cNvPr>
          <p:cNvSpPr>
            <a:spLocks noGrp="1"/>
          </p:cNvSpPr>
          <p:nvPr>
            <p:ph type="dt" sz="half" idx="10"/>
          </p:nvPr>
        </p:nvSpPr>
        <p:spPr/>
        <p:txBody>
          <a:bodyPr/>
          <a:lstStyle>
            <a:lvl1pPr>
              <a:defRPr/>
            </a:lvl1pPr>
          </a:lstStyle>
          <a:p>
            <a:pPr>
              <a:defRPr/>
            </a:pPr>
            <a:fld id="{207C9F3A-1CB4-4827-9818-7CC0994E4438}" type="datetimeFigureOut">
              <a:rPr lang="en-GB"/>
              <a:pPr>
                <a:defRPr/>
              </a:pPr>
              <a:t>09/08/2024</a:t>
            </a:fld>
            <a:endParaRPr lang="en-GB"/>
          </a:p>
        </p:txBody>
      </p:sp>
      <p:sp>
        <p:nvSpPr>
          <p:cNvPr id="6" name="Footer Placeholder 4">
            <a:extLst>
              <a:ext uri="{FF2B5EF4-FFF2-40B4-BE49-F238E27FC236}">
                <a16:creationId xmlns:a16="http://schemas.microsoft.com/office/drawing/2014/main" id="{6D259F36-A8E7-4534-AE6C-6C710EC7EAD1}"/>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F3BEC625-5C7A-4E9A-9EC6-65E76E0C1E43}"/>
              </a:ext>
            </a:extLst>
          </p:cNvPr>
          <p:cNvSpPr>
            <a:spLocks noGrp="1"/>
          </p:cNvSpPr>
          <p:nvPr>
            <p:ph type="sldNum" sz="quarter" idx="12"/>
          </p:nvPr>
        </p:nvSpPr>
        <p:spPr/>
        <p:txBody>
          <a:bodyPr/>
          <a:lstStyle>
            <a:lvl1pPr>
              <a:defRPr/>
            </a:lvl1pPr>
          </a:lstStyle>
          <a:p>
            <a:pPr>
              <a:defRPr/>
            </a:pPr>
            <a:fld id="{A08BBDE8-5060-43B5-B76E-9E432CCB2E86}" type="slidenum">
              <a:rPr lang="en-GB"/>
              <a:pPr>
                <a:defRPr/>
              </a:pPr>
              <a:t>‹#›</a:t>
            </a:fld>
            <a:endParaRPr lang="en-GB"/>
          </a:p>
        </p:txBody>
      </p:sp>
    </p:spTree>
    <p:extLst>
      <p:ext uri="{BB962C8B-B14F-4D97-AF65-F5344CB8AC3E}">
        <p14:creationId xmlns:p14="http://schemas.microsoft.com/office/powerpoint/2010/main" val="28339711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DDE86-A1F1-4D82-80EB-B97FA38C206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D24361A-2CBE-4B28-A031-31C9615F1AD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2E57764-5C92-44DC-9DD6-C19F13F1B31C}"/>
              </a:ext>
            </a:extLst>
          </p:cNvPr>
          <p:cNvSpPr>
            <a:spLocks noGrp="1"/>
          </p:cNvSpPr>
          <p:nvPr>
            <p:ph type="dt" sz="half" idx="10"/>
          </p:nvPr>
        </p:nvSpPr>
        <p:spPr/>
        <p:txBody>
          <a:bodyPr/>
          <a:lstStyle>
            <a:lvl1pPr>
              <a:defRPr/>
            </a:lvl1pPr>
          </a:lstStyle>
          <a:p>
            <a:pPr>
              <a:defRPr/>
            </a:pPr>
            <a:fld id="{F5F437FB-1BF0-407D-AB07-44C000EB5395}" type="datetimeFigureOut">
              <a:rPr lang="en-GB"/>
              <a:pPr>
                <a:defRPr/>
              </a:pPr>
              <a:t>09/08/2024</a:t>
            </a:fld>
            <a:endParaRPr lang="en-GB"/>
          </a:p>
        </p:txBody>
      </p:sp>
      <p:sp>
        <p:nvSpPr>
          <p:cNvPr id="5" name="Footer Placeholder 4">
            <a:extLst>
              <a:ext uri="{FF2B5EF4-FFF2-40B4-BE49-F238E27FC236}">
                <a16:creationId xmlns:a16="http://schemas.microsoft.com/office/drawing/2014/main" id="{3DB32EE2-6A88-44D3-839C-7EC1897D1EEC}"/>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D9A5D575-3447-4E39-9246-225940E31D64}"/>
              </a:ext>
            </a:extLst>
          </p:cNvPr>
          <p:cNvSpPr>
            <a:spLocks noGrp="1"/>
          </p:cNvSpPr>
          <p:nvPr>
            <p:ph type="sldNum" sz="quarter" idx="12"/>
          </p:nvPr>
        </p:nvSpPr>
        <p:spPr/>
        <p:txBody>
          <a:bodyPr/>
          <a:lstStyle>
            <a:lvl1pPr>
              <a:defRPr/>
            </a:lvl1pPr>
          </a:lstStyle>
          <a:p>
            <a:pPr>
              <a:defRPr/>
            </a:pPr>
            <a:fld id="{621469F2-7A19-4830-9EC7-18D2F8FABCB5}" type="slidenum">
              <a:rPr lang="en-GB"/>
              <a:pPr>
                <a:defRPr/>
              </a:pPr>
              <a:t>‹#›</a:t>
            </a:fld>
            <a:endParaRPr lang="en-GB"/>
          </a:p>
        </p:txBody>
      </p:sp>
    </p:spTree>
    <p:extLst>
      <p:ext uri="{BB962C8B-B14F-4D97-AF65-F5344CB8AC3E}">
        <p14:creationId xmlns:p14="http://schemas.microsoft.com/office/powerpoint/2010/main" val="16411198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5A53E7-F420-40EE-9E6A-E4883ACB199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5E35DF8-00FB-4584-B4C9-3E2FB621D30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583D7C3-49A4-412F-A190-635DB5ED9231}"/>
              </a:ext>
            </a:extLst>
          </p:cNvPr>
          <p:cNvSpPr>
            <a:spLocks noGrp="1"/>
          </p:cNvSpPr>
          <p:nvPr>
            <p:ph type="dt" sz="half" idx="10"/>
          </p:nvPr>
        </p:nvSpPr>
        <p:spPr/>
        <p:txBody>
          <a:bodyPr/>
          <a:lstStyle>
            <a:lvl1pPr>
              <a:defRPr/>
            </a:lvl1pPr>
          </a:lstStyle>
          <a:p>
            <a:pPr>
              <a:defRPr/>
            </a:pPr>
            <a:fld id="{3D0919FA-DDCF-42DC-9FBC-6E39F26096B6}" type="datetimeFigureOut">
              <a:rPr lang="en-GB"/>
              <a:pPr>
                <a:defRPr/>
              </a:pPr>
              <a:t>09/08/2024</a:t>
            </a:fld>
            <a:endParaRPr lang="en-GB"/>
          </a:p>
        </p:txBody>
      </p:sp>
      <p:sp>
        <p:nvSpPr>
          <p:cNvPr id="5" name="Footer Placeholder 4">
            <a:extLst>
              <a:ext uri="{FF2B5EF4-FFF2-40B4-BE49-F238E27FC236}">
                <a16:creationId xmlns:a16="http://schemas.microsoft.com/office/drawing/2014/main" id="{70E00718-AE6A-436D-B9B9-967FA237FAE9}"/>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B288DBDF-01E3-4B95-8210-88AB9FD00EC6}"/>
              </a:ext>
            </a:extLst>
          </p:cNvPr>
          <p:cNvSpPr>
            <a:spLocks noGrp="1"/>
          </p:cNvSpPr>
          <p:nvPr>
            <p:ph type="sldNum" sz="quarter" idx="12"/>
          </p:nvPr>
        </p:nvSpPr>
        <p:spPr/>
        <p:txBody>
          <a:bodyPr/>
          <a:lstStyle>
            <a:lvl1pPr>
              <a:defRPr/>
            </a:lvl1pPr>
          </a:lstStyle>
          <a:p>
            <a:pPr>
              <a:defRPr/>
            </a:pPr>
            <a:fld id="{059BBA28-D426-43EC-B44C-6433FD645880}" type="slidenum">
              <a:rPr lang="en-GB"/>
              <a:pPr>
                <a:defRPr/>
              </a:pPr>
              <a:t>‹#›</a:t>
            </a:fld>
            <a:endParaRPr lang="en-GB"/>
          </a:p>
        </p:txBody>
      </p:sp>
    </p:spTree>
    <p:extLst>
      <p:ext uri="{BB962C8B-B14F-4D97-AF65-F5344CB8AC3E}">
        <p14:creationId xmlns:p14="http://schemas.microsoft.com/office/powerpoint/2010/main" val="25619831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Bullet Point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5861E1F-982A-4E39-A16C-C68B2A51164A}"/>
              </a:ext>
            </a:extLst>
          </p:cNvPr>
          <p:cNvSpPr/>
          <p:nvPr userDrawn="1"/>
        </p:nvSpPr>
        <p:spPr>
          <a:xfrm>
            <a:off x="0" y="0"/>
            <a:ext cx="12258675" cy="1907455"/>
          </a:xfrm>
          <a:prstGeom prst="rect">
            <a:avLst/>
          </a:prstGeom>
          <a:solidFill>
            <a:srgbClr val="B1006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D8CAA15-B2B5-4786-ACA8-F6325B3171D5}"/>
              </a:ext>
            </a:extLst>
          </p:cNvPr>
          <p:cNvSpPr>
            <a:spLocks noGrp="1"/>
          </p:cNvSpPr>
          <p:nvPr>
            <p:ph type="title" hasCustomPrompt="1"/>
          </p:nvPr>
        </p:nvSpPr>
        <p:spPr>
          <a:xfrm>
            <a:off x="401639" y="290943"/>
            <a:ext cx="5889735" cy="1325563"/>
          </a:xfrm>
        </p:spPr>
        <p:txBody>
          <a:bodyPr/>
          <a:lstStyle>
            <a:lvl1pPr>
              <a:defRPr>
                <a:solidFill>
                  <a:schemeClr val="bg2"/>
                </a:solidFill>
              </a:defRPr>
            </a:lvl1pPr>
          </a:lstStyle>
          <a:p>
            <a:r>
              <a:rPr lang="en-US"/>
              <a:t>Insert Title Here</a:t>
            </a:r>
            <a:endParaRPr lang="en-GB"/>
          </a:p>
        </p:txBody>
      </p:sp>
      <p:sp>
        <p:nvSpPr>
          <p:cNvPr id="7" name="Text Placeholder 6">
            <a:extLst>
              <a:ext uri="{FF2B5EF4-FFF2-40B4-BE49-F238E27FC236}">
                <a16:creationId xmlns:a16="http://schemas.microsoft.com/office/drawing/2014/main" id="{7B8816A2-8C1F-46E8-894F-0162B753E186}"/>
              </a:ext>
            </a:extLst>
          </p:cNvPr>
          <p:cNvSpPr>
            <a:spLocks noGrp="1"/>
          </p:cNvSpPr>
          <p:nvPr>
            <p:ph type="body" sz="quarter" idx="13" hasCustomPrompt="1"/>
          </p:nvPr>
        </p:nvSpPr>
        <p:spPr>
          <a:xfrm>
            <a:off x="401639" y="2143125"/>
            <a:ext cx="10304462" cy="3105150"/>
          </a:xfrm>
        </p:spPr>
        <p:txBody>
          <a:bodyPr/>
          <a:lstStyle>
            <a:lvl1pPr>
              <a:defRPr>
                <a:latin typeface="Segoe UI Light" panose="020B0502040204020203" pitchFamily="34" charset="0"/>
                <a:cs typeface="Segoe UI Light" panose="020B0502040204020203" pitchFamily="34" charset="0"/>
              </a:defRPr>
            </a:lvl1pPr>
          </a:lstStyle>
          <a:p>
            <a:pPr lvl="0"/>
            <a:r>
              <a:rPr lang="en-US"/>
              <a:t>Insert Detailed Bullet Points Here</a:t>
            </a:r>
            <a:endParaRPr lang="en-GB"/>
          </a:p>
        </p:txBody>
      </p:sp>
      <p:pic>
        <p:nvPicPr>
          <p:cNvPr id="6" name="Picture 5" descr="OIA logo">
            <a:extLst>
              <a:ext uri="{FF2B5EF4-FFF2-40B4-BE49-F238E27FC236}">
                <a16:creationId xmlns:a16="http://schemas.microsoft.com/office/drawing/2014/main" id="{21B9A5EF-FEF1-4CB9-80AD-A130E4C57DF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480299" y="339296"/>
            <a:ext cx="2451604" cy="1228859"/>
          </a:xfrm>
          <a:prstGeom prst="rect">
            <a:avLst/>
          </a:prstGeom>
        </p:spPr>
      </p:pic>
    </p:spTree>
    <p:extLst>
      <p:ext uri="{BB962C8B-B14F-4D97-AF65-F5344CB8AC3E}">
        <p14:creationId xmlns:p14="http://schemas.microsoft.com/office/powerpoint/2010/main" val="40352476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Contact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A047DF6-BFD5-45DA-8B7D-3B14A5CDBDFB}"/>
              </a:ext>
            </a:extLst>
          </p:cNvPr>
          <p:cNvSpPr/>
          <p:nvPr userDrawn="1"/>
        </p:nvSpPr>
        <p:spPr>
          <a:xfrm>
            <a:off x="0" y="0"/>
            <a:ext cx="12192000" cy="1730755"/>
          </a:xfrm>
          <a:prstGeom prst="rect">
            <a:avLst/>
          </a:prstGeom>
          <a:solidFill>
            <a:srgbClr val="B11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90AB80F-F450-4B52-9FDE-E862D275E409}"/>
              </a:ext>
            </a:extLst>
          </p:cNvPr>
          <p:cNvSpPr>
            <a:spLocks noGrp="1"/>
          </p:cNvSpPr>
          <p:nvPr>
            <p:ph type="title" hasCustomPrompt="1"/>
          </p:nvPr>
        </p:nvSpPr>
        <p:spPr>
          <a:xfrm>
            <a:off x="402209" y="270880"/>
            <a:ext cx="5767364" cy="1325563"/>
          </a:xfrm>
        </p:spPr>
        <p:txBody>
          <a:bodyPr/>
          <a:lstStyle>
            <a:lvl1pPr>
              <a:defRPr>
                <a:solidFill>
                  <a:schemeClr val="bg2"/>
                </a:solidFill>
              </a:defRPr>
            </a:lvl1pPr>
          </a:lstStyle>
          <a:p>
            <a:r>
              <a:rPr lang="en-US"/>
              <a:t>Insert Title Here</a:t>
            </a:r>
            <a:endParaRPr lang="en-GB"/>
          </a:p>
        </p:txBody>
      </p:sp>
      <p:sp>
        <p:nvSpPr>
          <p:cNvPr id="18" name="TextBox 17">
            <a:extLst>
              <a:ext uri="{FF2B5EF4-FFF2-40B4-BE49-F238E27FC236}">
                <a16:creationId xmlns:a16="http://schemas.microsoft.com/office/drawing/2014/main" id="{ACCDDF81-0413-47F1-87FE-7D1C018E7D4D}"/>
              </a:ext>
            </a:extLst>
          </p:cNvPr>
          <p:cNvSpPr txBox="1"/>
          <p:nvPr userDrawn="1"/>
        </p:nvSpPr>
        <p:spPr>
          <a:xfrm>
            <a:off x="402209" y="1927562"/>
            <a:ext cx="9740277" cy="3409075"/>
          </a:xfrm>
          <a:prstGeom prst="rect">
            <a:avLst/>
          </a:prstGeom>
          <a:noFill/>
        </p:spPr>
        <p:txBody>
          <a:bodyPr wrap="square" rtlCol="0">
            <a:spAutoFit/>
          </a:bodyPr>
          <a:lstStyle/>
          <a:p>
            <a:pPr>
              <a:lnSpc>
                <a:spcPct val="150000"/>
              </a:lnSpc>
              <a:spcBef>
                <a:spcPts val="600"/>
              </a:spcBef>
              <a:spcAft>
                <a:spcPts val="600"/>
              </a:spcAft>
            </a:pPr>
            <a:r>
              <a:rPr lang="en-US" sz="2400">
                <a:solidFill>
                  <a:schemeClr val="tx2"/>
                </a:solidFill>
                <a:latin typeface="Segoe UI Semibold" panose="020B0702040204020203" pitchFamily="34" charset="0"/>
                <a:cs typeface="Segoe UI Semibold" panose="020B0702040204020203" pitchFamily="34" charset="0"/>
              </a:rPr>
              <a:t>Website: </a:t>
            </a:r>
            <a:r>
              <a:rPr lang="en-GB" altLang="en-US" sz="2400">
                <a:solidFill>
                  <a:schemeClr val="tx2"/>
                </a:solidFill>
                <a:latin typeface="Segoe UI Light" panose="020B0502040204020203" pitchFamily="34" charset="0"/>
                <a:cs typeface="Segoe UI Light" panose="020B0502040204020203" pitchFamily="34" charset="0"/>
              </a:rPr>
              <a:t>www.oiahe.org.uk </a:t>
            </a:r>
            <a:endParaRPr lang="en-US" sz="2400">
              <a:solidFill>
                <a:schemeClr val="tx2"/>
              </a:solidFill>
              <a:latin typeface="Segoe UI Semibold" panose="020B0702040204020203" pitchFamily="34" charset="0"/>
              <a:cs typeface="Segoe UI Semibold" panose="020B0702040204020203" pitchFamily="34" charset="0"/>
            </a:endParaRPr>
          </a:p>
          <a:p>
            <a:pPr marL="0" marR="0" lvl="0" indent="0" algn="l" defTabSz="914400" rtl="0" eaLnBrk="1" fontAlgn="auto" latinLnBrk="0" hangingPunct="1">
              <a:lnSpc>
                <a:spcPct val="150000"/>
              </a:lnSpc>
              <a:spcBef>
                <a:spcPts val="600"/>
              </a:spcBef>
              <a:spcAft>
                <a:spcPts val="600"/>
              </a:spcAft>
              <a:buClrTx/>
              <a:buSzTx/>
              <a:buFontTx/>
              <a:buNone/>
              <a:tabLst/>
              <a:defRPr/>
            </a:pPr>
            <a:r>
              <a:rPr lang="en-US" sz="2400">
                <a:solidFill>
                  <a:schemeClr val="tx2"/>
                </a:solidFill>
                <a:latin typeface="Segoe UI Semibold" panose="020B0702040204020203" pitchFamily="34" charset="0"/>
                <a:cs typeface="Segoe UI Semibold" panose="020B0702040204020203" pitchFamily="34" charset="0"/>
              </a:rPr>
              <a:t>Telephone: </a:t>
            </a:r>
            <a:r>
              <a:rPr lang="en-GB" altLang="en-US" sz="2400">
                <a:solidFill>
                  <a:schemeClr val="tx2"/>
                </a:solidFill>
                <a:latin typeface="Segoe UI Light" panose="020B0502040204020203" pitchFamily="34" charset="0"/>
                <a:cs typeface="Segoe UI Light" panose="020B0502040204020203" pitchFamily="34" charset="0"/>
              </a:rPr>
              <a:t>0118 959 9813</a:t>
            </a:r>
            <a:endParaRPr lang="en-US" sz="2400">
              <a:solidFill>
                <a:schemeClr val="tx2"/>
              </a:solidFill>
              <a:latin typeface="Segoe UI Semibold" panose="020B0702040204020203" pitchFamily="34" charset="0"/>
              <a:cs typeface="Segoe UI Semibold" panose="020B0702040204020203" pitchFamily="34" charset="0"/>
            </a:endParaRPr>
          </a:p>
          <a:p>
            <a:pPr>
              <a:lnSpc>
                <a:spcPct val="150000"/>
              </a:lnSpc>
              <a:spcBef>
                <a:spcPts val="600"/>
              </a:spcBef>
              <a:spcAft>
                <a:spcPts val="600"/>
              </a:spcAft>
            </a:pPr>
            <a:r>
              <a:rPr lang="en-US" sz="2400">
                <a:solidFill>
                  <a:schemeClr val="tx2"/>
                </a:solidFill>
                <a:latin typeface="Segoe UI Semibold" panose="020B0702040204020203" pitchFamily="34" charset="0"/>
                <a:cs typeface="Segoe UI Semibold" panose="020B0702040204020203" pitchFamily="34" charset="0"/>
              </a:rPr>
              <a:t>General Email Enquiries: </a:t>
            </a:r>
            <a:r>
              <a:rPr lang="en-GB" altLang="en-US" sz="2400" i="0" u="none">
                <a:solidFill>
                  <a:srgbClr val="0068AF"/>
                </a:solidFill>
                <a:latin typeface="Segoe UI Light" panose="020B0502040204020203" pitchFamily="34" charset="0"/>
                <a:cs typeface="Segoe UI Light" panose="020B0502040204020203" pitchFamily="34" charset="0"/>
                <a:hlinkClick r:id="rId2">
                  <a:extLst>
                    <a:ext uri="{A12FA001-AC4F-418D-AE19-62706E023703}">
                      <ahyp:hlinkClr xmlns:ahyp="http://schemas.microsoft.com/office/drawing/2018/hyperlinkcolor" val="tx"/>
                    </a:ext>
                  </a:extLst>
                </a:hlinkClick>
              </a:rPr>
              <a:t>enquiries@oiahe.org.uk</a:t>
            </a:r>
            <a:endParaRPr lang="en-US" sz="2400">
              <a:solidFill>
                <a:srgbClr val="0068AF"/>
              </a:solidFill>
              <a:latin typeface="Segoe UI Semibold" panose="020B0702040204020203" pitchFamily="34" charset="0"/>
              <a:cs typeface="Segoe UI Semibold" panose="020B0702040204020203" pitchFamily="34" charset="0"/>
            </a:endParaRPr>
          </a:p>
          <a:p>
            <a:pPr marL="0" marR="0" lvl="0" indent="0" algn="l" defTabSz="914400" rtl="0" eaLnBrk="1" fontAlgn="auto" latinLnBrk="0" hangingPunct="1">
              <a:lnSpc>
                <a:spcPct val="150000"/>
              </a:lnSpc>
              <a:spcBef>
                <a:spcPts val="600"/>
              </a:spcBef>
              <a:spcAft>
                <a:spcPts val="600"/>
              </a:spcAft>
              <a:buClrTx/>
              <a:buSzTx/>
              <a:buFontTx/>
              <a:buNone/>
              <a:tabLst/>
              <a:defRPr/>
            </a:pPr>
            <a:r>
              <a:rPr lang="en-US" sz="2400">
                <a:solidFill>
                  <a:schemeClr val="tx2"/>
                </a:solidFill>
                <a:latin typeface="Segoe UI Semibold" panose="020B0702040204020203" pitchFamily="34" charset="0"/>
                <a:cs typeface="Segoe UI Semibold" panose="020B0702040204020203" pitchFamily="34" charset="0"/>
              </a:rPr>
              <a:t>Outreach: </a:t>
            </a:r>
            <a:r>
              <a:rPr lang="en-GB" altLang="en-US" sz="2400" u="sng">
                <a:solidFill>
                  <a:srgbClr val="0068AF"/>
                </a:solidFill>
                <a:latin typeface="Segoe UI Light" panose="020B0502040204020203" pitchFamily="34" charset="0"/>
                <a:cs typeface="Segoe UI Light" panose="020B0502040204020203" pitchFamily="34" charset="0"/>
                <a:hlinkClick r:id="rId3">
                  <a:extLst>
                    <a:ext uri="{A12FA001-AC4F-418D-AE19-62706E023703}">
                      <ahyp:hlinkClr xmlns:ahyp="http://schemas.microsoft.com/office/drawing/2018/hyperlinkcolor" val="tx"/>
                    </a:ext>
                  </a:extLst>
                </a:hlinkClick>
              </a:rPr>
              <a:t>outreach@oiahe.org.uk</a:t>
            </a:r>
            <a:endParaRPr lang="en-GB" altLang="en-US" sz="2400" u="sng">
              <a:solidFill>
                <a:srgbClr val="0068AF"/>
              </a:solidFill>
              <a:latin typeface="Segoe UI Light" panose="020B0502040204020203" pitchFamily="34" charset="0"/>
              <a:cs typeface="Segoe UI Light" panose="020B0502040204020203" pitchFamily="34" charset="0"/>
            </a:endParaRPr>
          </a:p>
          <a:p>
            <a:pPr marL="0" marR="0" lvl="0" indent="0" algn="l" defTabSz="914400" rtl="0" eaLnBrk="1" fontAlgn="auto" latinLnBrk="0" hangingPunct="1">
              <a:lnSpc>
                <a:spcPct val="150000"/>
              </a:lnSpc>
              <a:spcBef>
                <a:spcPts val="600"/>
              </a:spcBef>
              <a:spcAft>
                <a:spcPts val="600"/>
              </a:spcAft>
              <a:buClrTx/>
              <a:buSzTx/>
              <a:buFontTx/>
              <a:buNone/>
              <a:tabLst/>
              <a:defRPr/>
            </a:pPr>
            <a:r>
              <a:rPr lang="en-GB" altLang="en-US" sz="2400" u="none">
                <a:solidFill>
                  <a:schemeClr val="tx2"/>
                </a:solidFill>
                <a:latin typeface="+mj-lt"/>
                <a:cs typeface="Segoe UI Light" panose="020B0502040204020203" pitchFamily="34" charset="0"/>
              </a:rPr>
              <a:t>Follow us:</a:t>
            </a:r>
          </a:p>
        </p:txBody>
      </p:sp>
      <p:sp>
        <p:nvSpPr>
          <p:cNvPr id="22" name="TextBox 21">
            <a:extLst>
              <a:ext uri="{FF2B5EF4-FFF2-40B4-BE49-F238E27FC236}">
                <a16:creationId xmlns:a16="http://schemas.microsoft.com/office/drawing/2014/main" id="{4B701A50-0006-48C7-A43F-FEE90F65DA09}"/>
              </a:ext>
            </a:extLst>
          </p:cNvPr>
          <p:cNvSpPr txBox="1"/>
          <p:nvPr userDrawn="1"/>
        </p:nvSpPr>
        <p:spPr>
          <a:xfrm>
            <a:off x="3104916" y="4928817"/>
            <a:ext cx="3857601" cy="1477328"/>
          </a:xfrm>
          <a:prstGeom prst="rect">
            <a:avLst/>
          </a:prstGeom>
          <a:noFill/>
        </p:spPr>
        <p:txBody>
          <a:bodyPr wrap="square" rtlCol="0">
            <a:spAutoFit/>
          </a:bodyPr>
          <a:lstStyle/>
          <a:p>
            <a:r>
              <a:rPr lang="en-US" sz="1800">
                <a:solidFill>
                  <a:schemeClr val="tx2"/>
                </a:solidFill>
                <a:latin typeface="Segoe UI Light" panose="020B0502040204020203" pitchFamily="34" charset="0"/>
                <a:cs typeface="Segoe UI Light" panose="020B0502040204020203" pitchFamily="34" charset="0"/>
              </a:rPr>
              <a:t>@oiahe</a:t>
            </a:r>
          </a:p>
          <a:p>
            <a:endParaRPr lang="en-US" sz="1800">
              <a:solidFill>
                <a:schemeClr val="tx2"/>
              </a:solidFill>
              <a:latin typeface="Segoe UI Light" panose="020B0502040204020203" pitchFamily="34" charset="0"/>
              <a:cs typeface="Segoe UI Light" panose="020B0502040204020203" pitchFamily="34" charset="0"/>
            </a:endParaRPr>
          </a:p>
          <a:p>
            <a:r>
              <a:rPr lang="en-GB" altLang="en-US" sz="1800">
                <a:solidFill>
                  <a:schemeClr val="tx2"/>
                </a:solidFill>
                <a:latin typeface="Segoe UI Light" panose="020B0502040204020203" pitchFamily="34" charset="0"/>
                <a:cs typeface="Segoe UI Light" panose="020B0502040204020203" pitchFamily="34" charset="0"/>
              </a:rPr>
              <a:t>Office of the Independent Adjudicator</a:t>
            </a:r>
          </a:p>
          <a:p>
            <a:endParaRPr lang="en-GB" sz="1800">
              <a:solidFill>
                <a:schemeClr val="tx2"/>
              </a:solidFill>
              <a:latin typeface="Segoe UI Light" panose="020B0502040204020203" pitchFamily="34" charset="0"/>
              <a:cs typeface="Segoe UI Light" panose="020B0502040204020203" pitchFamily="34" charset="0"/>
            </a:endParaRPr>
          </a:p>
          <a:p>
            <a:r>
              <a:rPr lang="en-GB" altLang="en-US" sz="1800">
                <a:solidFill>
                  <a:schemeClr val="tx2"/>
                </a:solidFill>
                <a:latin typeface="Segoe UI Light" panose="020B0502040204020203" pitchFamily="34" charset="0"/>
                <a:cs typeface="Segoe UI Light" panose="020B0502040204020203" pitchFamily="34" charset="0"/>
              </a:rPr>
              <a:t>officeindependentadjudicator</a:t>
            </a:r>
            <a:endParaRPr lang="en-GB" sz="1800">
              <a:solidFill>
                <a:schemeClr val="tx2"/>
              </a:solidFill>
              <a:latin typeface="Segoe UI Light" panose="020B0502040204020203" pitchFamily="34" charset="0"/>
              <a:cs typeface="Segoe UI Light" panose="020B0502040204020203" pitchFamily="34" charset="0"/>
            </a:endParaRPr>
          </a:p>
        </p:txBody>
      </p:sp>
      <p:pic>
        <p:nvPicPr>
          <p:cNvPr id="13" name="Picture 12" descr="Twitter logo">
            <a:extLst>
              <a:ext uri="{FF2B5EF4-FFF2-40B4-BE49-F238E27FC236}">
                <a16:creationId xmlns:a16="http://schemas.microsoft.com/office/drawing/2014/main" id="{A8466C84-3B46-4941-92F0-41D1675E8A6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34503" y="4884243"/>
            <a:ext cx="511946" cy="509374"/>
          </a:xfrm>
          <a:prstGeom prst="rect">
            <a:avLst/>
          </a:prstGeom>
        </p:spPr>
      </p:pic>
      <p:pic>
        <p:nvPicPr>
          <p:cNvPr id="15" name="Picture 14" descr="LinkedIn Icon">
            <a:extLst>
              <a:ext uri="{FF2B5EF4-FFF2-40B4-BE49-F238E27FC236}">
                <a16:creationId xmlns:a16="http://schemas.microsoft.com/office/drawing/2014/main" id="{1FDFE5F7-DE2C-429C-B7C3-7B8A0D69D8BD}"/>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2604471" y="5450597"/>
            <a:ext cx="383511" cy="381584"/>
          </a:xfrm>
          <a:prstGeom prst="rect">
            <a:avLst/>
          </a:prstGeom>
        </p:spPr>
      </p:pic>
      <p:pic>
        <p:nvPicPr>
          <p:cNvPr id="16" name="Picture 15" descr="Instagram icon">
            <a:extLst>
              <a:ext uri="{FF2B5EF4-FFF2-40B4-BE49-F238E27FC236}">
                <a16:creationId xmlns:a16="http://schemas.microsoft.com/office/drawing/2014/main" id="{BBDB541B-2487-441F-8C2D-0B7852964C1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2611890" y="6017054"/>
            <a:ext cx="381019" cy="380050"/>
          </a:xfrm>
          <a:prstGeom prst="rect">
            <a:avLst/>
          </a:prstGeom>
        </p:spPr>
      </p:pic>
      <p:pic>
        <p:nvPicPr>
          <p:cNvPr id="19" name="Picture 18" descr="OIA logo">
            <a:extLst>
              <a:ext uri="{FF2B5EF4-FFF2-40B4-BE49-F238E27FC236}">
                <a16:creationId xmlns:a16="http://schemas.microsoft.com/office/drawing/2014/main" id="{8DBF1DD8-0789-42E1-9299-8BC27E36F9DD}"/>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286750" y="3424468"/>
            <a:ext cx="3075547" cy="1293773"/>
          </a:xfrm>
          <a:prstGeom prst="rect">
            <a:avLst/>
          </a:prstGeom>
        </p:spPr>
      </p:pic>
    </p:spTree>
    <p:extLst>
      <p:ext uri="{BB962C8B-B14F-4D97-AF65-F5344CB8AC3E}">
        <p14:creationId xmlns:p14="http://schemas.microsoft.com/office/powerpoint/2010/main" val="4996904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B71A4D-BFC8-4AC0-84F3-B641FB16EDCF}"/>
              </a:ext>
            </a:extLst>
          </p:cNvPr>
          <p:cNvSpPr/>
          <p:nvPr userDrawn="1"/>
        </p:nvSpPr>
        <p:spPr>
          <a:xfrm>
            <a:off x="0" y="1935126"/>
            <a:ext cx="7440613" cy="2626241"/>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2" name="Title 1">
            <a:extLst>
              <a:ext uri="{FF2B5EF4-FFF2-40B4-BE49-F238E27FC236}">
                <a16:creationId xmlns:a16="http://schemas.microsoft.com/office/drawing/2014/main" id="{2BC148FF-BC76-4997-A7FB-F14E07113794}"/>
              </a:ext>
            </a:extLst>
          </p:cNvPr>
          <p:cNvSpPr>
            <a:spLocks noGrp="1"/>
          </p:cNvSpPr>
          <p:nvPr>
            <p:ph type="ctrTitle" hasCustomPrompt="1"/>
          </p:nvPr>
        </p:nvSpPr>
        <p:spPr>
          <a:xfrm>
            <a:off x="390247" y="1935126"/>
            <a:ext cx="6376313" cy="2626241"/>
          </a:xfrm>
        </p:spPr>
        <p:txBody>
          <a:bodyPr anchor="ctr"/>
          <a:lstStyle>
            <a:lvl1pPr algn="l">
              <a:defRPr sz="6000">
                <a:solidFill>
                  <a:schemeClr val="bg2"/>
                </a:solidFill>
              </a:defRPr>
            </a:lvl1pPr>
          </a:lstStyle>
          <a:p>
            <a:r>
              <a:rPr lang="en-US"/>
              <a:t>Insert Title Here</a:t>
            </a:r>
            <a:endParaRPr lang="en-GB"/>
          </a:p>
        </p:txBody>
      </p:sp>
      <p:sp>
        <p:nvSpPr>
          <p:cNvPr id="3" name="Subtitle 2">
            <a:extLst>
              <a:ext uri="{FF2B5EF4-FFF2-40B4-BE49-F238E27FC236}">
                <a16:creationId xmlns:a16="http://schemas.microsoft.com/office/drawing/2014/main" id="{0D46B9CB-B170-4CBB-9BFC-5CA6FF949927}"/>
              </a:ext>
            </a:extLst>
          </p:cNvPr>
          <p:cNvSpPr>
            <a:spLocks noGrp="1"/>
          </p:cNvSpPr>
          <p:nvPr>
            <p:ph type="subTitle" idx="1" hasCustomPrompt="1"/>
          </p:nvPr>
        </p:nvSpPr>
        <p:spPr>
          <a:xfrm>
            <a:off x="390247" y="4609829"/>
            <a:ext cx="6376313" cy="499670"/>
          </a:xfrm>
        </p:spPr>
        <p:txBody>
          <a:bodyPr>
            <a:noAutofit/>
          </a:bodyPr>
          <a:lstStyle>
            <a:lvl1pPr marL="0" indent="0" algn="l">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Insert Name Here</a:t>
            </a:r>
            <a:endParaRPr lang="en-GB"/>
          </a:p>
        </p:txBody>
      </p:sp>
      <p:sp>
        <p:nvSpPr>
          <p:cNvPr id="22" name="Text Placeholder 21">
            <a:extLst>
              <a:ext uri="{FF2B5EF4-FFF2-40B4-BE49-F238E27FC236}">
                <a16:creationId xmlns:a16="http://schemas.microsoft.com/office/drawing/2014/main" id="{2EA94D03-6F88-4A4A-91EC-5FDA261C08DA}"/>
              </a:ext>
            </a:extLst>
          </p:cNvPr>
          <p:cNvSpPr>
            <a:spLocks noGrp="1"/>
          </p:cNvSpPr>
          <p:nvPr>
            <p:ph type="body" sz="quarter" idx="10" hasCustomPrompt="1"/>
          </p:nvPr>
        </p:nvSpPr>
        <p:spPr>
          <a:xfrm>
            <a:off x="390247" y="5355204"/>
            <a:ext cx="3134562" cy="358992"/>
          </a:xfrm>
        </p:spPr>
        <p:txBody>
          <a:bodyPr>
            <a:normAutofit/>
          </a:bodyPr>
          <a:lstStyle>
            <a:lvl1pPr marL="0" indent="0" algn="l">
              <a:buNone/>
              <a:defRPr sz="1800">
                <a:solidFill>
                  <a:schemeClr val="tx1"/>
                </a:solidFill>
              </a:defRPr>
            </a:lvl1pPr>
          </a:lstStyle>
          <a:p>
            <a:pPr lvl="0"/>
            <a:r>
              <a:rPr lang="en-US"/>
              <a:t>Insert Date Here</a:t>
            </a:r>
            <a:endParaRPr lang="en-GB"/>
          </a:p>
        </p:txBody>
      </p:sp>
      <p:pic>
        <p:nvPicPr>
          <p:cNvPr id="12" name="Picture 11" descr="OIA logo">
            <a:extLst>
              <a:ext uri="{FF2B5EF4-FFF2-40B4-BE49-F238E27FC236}">
                <a16:creationId xmlns:a16="http://schemas.microsoft.com/office/drawing/2014/main" id="{1CB9DB34-25AF-4A80-8EB8-08E99D2316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1796" y="349135"/>
            <a:ext cx="1689042" cy="710520"/>
          </a:xfrm>
          <a:prstGeom prst="rect">
            <a:avLst/>
          </a:prstGeom>
        </p:spPr>
      </p:pic>
      <p:pic>
        <p:nvPicPr>
          <p:cNvPr id="10" name="Picture 9" descr="Twitter logo">
            <a:extLst>
              <a:ext uri="{FF2B5EF4-FFF2-40B4-BE49-F238E27FC236}">
                <a16:creationId xmlns:a16="http://schemas.microsoft.com/office/drawing/2014/main" id="{61F10153-F429-42B4-874A-273FB236C99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144592" y="6243725"/>
            <a:ext cx="617377" cy="614275"/>
          </a:xfrm>
          <a:prstGeom prst="rect">
            <a:avLst/>
          </a:prstGeom>
        </p:spPr>
      </p:pic>
      <p:pic>
        <p:nvPicPr>
          <p:cNvPr id="11" name="Picture 10" descr="LinkedIn Icon">
            <a:extLst>
              <a:ext uri="{FF2B5EF4-FFF2-40B4-BE49-F238E27FC236}">
                <a16:creationId xmlns:a16="http://schemas.microsoft.com/office/drawing/2014/main" id="{C1772534-61F5-4704-B966-914256EF93E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56252" y="6245085"/>
            <a:ext cx="547897" cy="545144"/>
          </a:xfrm>
          <a:prstGeom prst="rect">
            <a:avLst/>
          </a:prstGeom>
        </p:spPr>
      </p:pic>
      <p:pic>
        <p:nvPicPr>
          <p:cNvPr id="14" name="Picture 13" descr="Instagram icon">
            <a:extLst>
              <a:ext uri="{FF2B5EF4-FFF2-40B4-BE49-F238E27FC236}">
                <a16:creationId xmlns:a16="http://schemas.microsoft.com/office/drawing/2014/main" id="{269EEA2F-F131-4515-A935-8B25C057CB0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98432" y="6243725"/>
            <a:ext cx="547898" cy="546504"/>
          </a:xfrm>
          <a:prstGeom prst="rect">
            <a:avLst/>
          </a:prstGeom>
        </p:spPr>
      </p:pic>
      <p:sp>
        <p:nvSpPr>
          <p:cNvPr id="5" name="Picture Placeholder 4">
            <a:extLst>
              <a:ext uri="{FF2B5EF4-FFF2-40B4-BE49-F238E27FC236}">
                <a16:creationId xmlns:a16="http://schemas.microsoft.com/office/drawing/2014/main" id="{1A85CBF5-0764-41F7-A984-5756E68F93DC}"/>
              </a:ext>
            </a:extLst>
          </p:cNvPr>
          <p:cNvSpPr>
            <a:spLocks noGrp="1"/>
          </p:cNvSpPr>
          <p:nvPr>
            <p:ph type="pic" sz="quarter" idx="11"/>
          </p:nvPr>
        </p:nvSpPr>
        <p:spPr>
          <a:xfrm>
            <a:off x="7440613" y="0"/>
            <a:ext cx="4751387" cy="6858000"/>
          </a:xfrm>
        </p:spPr>
        <p:txBody>
          <a:bodyPr/>
          <a:lstStyle/>
          <a:p>
            <a:endParaRPr lang="en-GB"/>
          </a:p>
        </p:txBody>
      </p:sp>
    </p:spTree>
    <p:extLst>
      <p:ext uri="{BB962C8B-B14F-4D97-AF65-F5344CB8AC3E}">
        <p14:creationId xmlns:p14="http://schemas.microsoft.com/office/powerpoint/2010/main" val="19842533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Subheading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0766F-74E7-422A-9B3D-DA603D37C5FA}"/>
              </a:ext>
            </a:extLst>
          </p:cNvPr>
          <p:cNvSpPr>
            <a:spLocks noGrp="1"/>
          </p:cNvSpPr>
          <p:nvPr>
            <p:ph type="title" hasCustomPrompt="1"/>
          </p:nvPr>
        </p:nvSpPr>
        <p:spPr>
          <a:xfrm>
            <a:off x="1419225" y="423862"/>
            <a:ext cx="7343775" cy="1325563"/>
          </a:xfrm>
        </p:spPr>
        <p:txBody>
          <a:bodyPr/>
          <a:lstStyle>
            <a:lvl1pPr>
              <a:defRPr/>
            </a:lvl1pPr>
          </a:lstStyle>
          <a:p>
            <a:r>
              <a:rPr lang="en-US"/>
              <a:t>Insert Title Here</a:t>
            </a:r>
            <a:endParaRPr lang="en-GB"/>
          </a:p>
        </p:txBody>
      </p:sp>
      <p:sp>
        <p:nvSpPr>
          <p:cNvPr id="3" name="Content Placeholder 2">
            <a:extLst>
              <a:ext uri="{FF2B5EF4-FFF2-40B4-BE49-F238E27FC236}">
                <a16:creationId xmlns:a16="http://schemas.microsoft.com/office/drawing/2014/main" id="{7F893135-70AF-4EAB-8BA0-F0634A2FAC06}"/>
              </a:ext>
            </a:extLst>
          </p:cNvPr>
          <p:cNvSpPr>
            <a:spLocks noGrp="1"/>
          </p:cNvSpPr>
          <p:nvPr>
            <p:ph idx="1" hasCustomPrompt="1"/>
          </p:nvPr>
        </p:nvSpPr>
        <p:spPr>
          <a:xfrm>
            <a:off x="1990725" y="2120106"/>
            <a:ext cx="9429750" cy="4351338"/>
          </a:xfrm>
        </p:spPr>
        <p:txBody>
          <a:bodyPr>
            <a:normAutofit/>
          </a:bodyPr>
          <a:lstStyle>
            <a:lvl1pPr marL="457200" indent="-457200">
              <a:lnSpc>
                <a:spcPct val="100000"/>
              </a:lnSpc>
              <a:spcBef>
                <a:spcPts val="3000"/>
              </a:spcBef>
              <a:buFont typeface="Arial" panose="020B0604020202020204" pitchFamily="34" charset="0"/>
              <a:buChar char="•"/>
              <a:defRPr sz="3200" b="1"/>
            </a:lvl1pPr>
          </a:lstStyle>
          <a:p>
            <a:pPr lvl="0"/>
            <a:r>
              <a:rPr lang="en-US"/>
              <a:t>Insert Outlining Bullet Points Here</a:t>
            </a:r>
          </a:p>
        </p:txBody>
      </p:sp>
      <p:sp>
        <p:nvSpPr>
          <p:cNvPr id="7" name="Rectangle 6">
            <a:extLst>
              <a:ext uri="{FF2B5EF4-FFF2-40B4-BE49-F238E27FC236}">
                <a16:creationId xmlns:a16="http://schemas.microsoft.com/office/drawing/2014/main" id="{8F406CC2-3A3A-41E1-8182-C7932E73A318}"/>
              </a:ext>
            </a:extLst>
          </p:cNvPr>
          <p:cNvSpPr/>
          <p:nvPr userDrawn="1"/>
        </p:nvSpPr>
        <p:spPr>
          <a:xfrm>
            <a:off x="0" y="0"/>
            <a:ext cx="1419225" cy="69368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pic>
        <p:nvPicPr>
          <p:cNvPr id="9" name="Picture 8" descr="OIA logo">
            <a:extLst>
              <a:ext uri="{FF2B5EF4-FFF2-40B4-BE49-F238E27FC236}">
                <a16:creationId xmlns:a16="http://schemas.microsoft.com/office/drawing/2014/main" id="{568AA36C-1E45-4438-8482-3120123729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04105" y="581417"/>
            <a:ext cx="2402039" cy="1010452"/>
          </a:xfrm>
          <a:prstGeom prst="rect">
            <a:avLst/>
          </a:prstGeom>
        </p:spPr>
      </p:pic>
    </p:spTree>
    <p:extLst>
      <p:ext uri="{BB962C8B-B14F-4D97-AF65-F5344CB8AC3E}">
        <p14:creationId xmlns:p14="http://schemas.microsoft.com/office/powerpoint/2010/main" val="6860700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1_Subheading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0766F-74E7-422A-9B3D-DA603D37C5FA}"/>
              </a:ext>
            </a:extLst>
          </p:cNvPr>
          <p:cNvSpPr>
            <a:spLocks noGrp="1"/>
          </p:cNvSpPr>
          <p:nvPr>
            <p:ph type="title" hasCustomPrompt="1"/>
          </p:nvPr>
        </p:nvSpPr>
        <p:spPr>
          <a:xfrm>
            <a:off x="1419225" y="423862"/>
            <a:ext cx="7343775" cy="675265"/>
          </a:xfrm>
        </p:spPr>
        <p:txBody>
          <a:bodyPr>
            <a:normAutofit/>
          </a:bodyPr>
          <a:lstStyle>
            <a:lvl1pPr>
              <a:defRPr sz="2800">
                <a:solidFill>
                  <a:schemeClr val="tx1"/>
                </a:solidFill>
              </a:defRPr>
            </a:lvl1pPr>
          </a:lstStyle>
          <a:p>
            <a:r>
              <a:rPr lang="en-US"/>
              <a:t>Insert Sub Title Here</a:t>
            </a:r>
            <a:endParaRPr lang="en-GB"/>
          </a:p>
        </p:txBody>
      </p:sp>
      <p:sp>
        <p:nvSpPr>
          <p:cNvPr id="3" name="Content Placeholder 2">
            <a:extLst>
              <a:ext uri="{FF2B5EF4-FFF2-40B4-BE49-F238E27FC236}">
                <a16:creationId xmlns:a16="http://schemas.microsoft.com/office/drawing/2014/main" id="{7F893135-70AF-4EAB-8BA0-F0634A2FAC06}"/>
              </a:ext>
            </a:extLst>
          </p:cNvPr>
          <p:cNvSpPr>
            <a:spLocks noGrp="1"/>
          </p:cNvSpPr>
          <p:nvPr>
            <p:ph idx="1" hasCustomPrompt="1"/>
          </p:nvPr>
        </p:nvSpPr>
        <p:spPr>
          <a:xfrm>
            <a:off x="1419225" y="1399669"/>
            <a:ext cx="9429750" cy="4262221"/>
          </a:xfrm>
        </p:spPr>
        <p:txBody>
          <a:bodyPr>
            <a:normAutofit/>
          </a:bodyPr>
          <a:lstStyle>
            <a:lvl1pPr marL="457200" indent="-457200">
              <a:lnSpc>
                <a:spcPct val="100000"/>
              </a:lnSpc>
              <a:spcBef>
                <a:spcPts val="1000"/>
              </a:spcBef>
              <a:buFont typeface="Arial" panose="020B0604020202020204" pitchFamily="34" charset="0"/>
              <a:buChar char="•"/>
              <a:defRPr sz="2000" b="0">
                <a:latin typeface="Segoe UI Light" panose="020B0502040204020203" pitchFamily="34" charset="0"/>
                <a:cs typeface="Segoe UI Light" panose="020B0502040204020203" pitchFamily="34" charset="0"/>
              </a:defRPr>
            </a:lvl1pPr>
          </a:lstStyle>
          <a:p>
            <a:pPr lvl="0"/>
            <a:r>
              <a:rPr lang="en-US"/>
              <a:t>Insert Bullet Points Here</a:t>
            </a:r>
          </a:p>
        </p:txBody>
      </p:sp>
      <p:sp>
        <p:nvSpPr>
          <p:cNvPr id="7" name="Rectangle 6">
            <a:extLst>
              <a:ext uri="{FF2B5EF4-FFF2-40B4-BE49-F238E27FC236}">
                <a16:creationId xmlns:a16="http://schemas.microsoft.com/office/drawing/2014/main" id="{8F406CC2-3A3A-41E1-8182-C7932E73A318}"/>
              </a:ext>
            </a:extLst>
          </p:cNvPr>
          <p:cNvSpPr/>
          <p:nvPr userDrawn="1"/>
        </p:nvSpPr>
        <p:spPr>
          <a:xfrm>
            <a:off x="0" y="0"/>
            <a:ext cx="1419225" cy="693682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pic>
        <p:nvPicPr>
          <p:cNvPr id="9" name="Picture 8" descr="OIA logo">
            <a:extLst>
              <a:ext uri="{FF2B5EF4-FFF2-40B4-BE49-F238E27FC236}">
                <a16:creationId xmlns:a16="http://schemas.microsoft.com/office/drawing/2014/main" id="{568AA36C-1E45-4438-8482-3120123729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04105" y="581417"/>
            <a:ext cx="2402039" cy="1010452"/>
          </a:xfrm>
          <a:prstGeom prst="rect">
            <a:avLst/>
          </a:prstGeom>
        </p:spPr>
      </p:pic>
    </p:spTree>
    <p:extLst>
      <p:ext uri="{BB962C8B-B14F-4D97-AF65-F5344CB8AC3E}">
        <p14:creationId xmlns:p14="http://schemas.microsoft.com/office/powerpoint/2010/main" val="16898558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ullet Point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5861E1F-982A-4E39-A16C-C68B2A51164A}"/>
              </a:ext>
            </a:extLst>
          </p:cNvPr>
          <p:cNvSpPr/>
          <p:nvPr userDrawn="1"/>
        </p:nvSpPr>
        <p:spPr>
          <a:xfrm>
            <a:off x="0" y="0"/>
            <a:ext cx="12258675" cy="190745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2" name="Title 1">
            <a:extLst>
              <a:ext uri="{FF2B5EF4-FFF2-40B4-BE49-F238E27FC236}">
                <a16:creationId xmlns:a16="http://schemas.microsoft.com/office/drawing/2014/main" id="{4D8CAA15-B2B5-4786-ACA8-F6325B3171D5}"/>
              </a:ext>
            </a:extLst>
          </p:cNvPr>
          <p:cNvSpPr>
            <a:spLocks noGrp="1"/>
          </p:cNvSpPr>
          <p:nvPr>
            <p:ph type="title" hasCustomPrompt="1"/>
          </p:nvPr>
        </p:nvSpPr>
        <p:spPr>
          <a:xfrm>
            <a:off x="401639" y="290943"/>
            <a:ext cx="5889735" cy="1325563"/>
          </a:xfrm>
        </p:spPr>
        <p:txBody>
          <a:bodyPr/>
          <a:lstStyle>
            <a:lvl1pPr>
              <a:defRPr>
                <a:solidFill>
                  <a:schemeClr val="bg2"/>
                </a:solidFill>
              </a:defRPr>
            </a:lvl1pPr>
          </a:lstStyle>
          <a:p>
            <a:r>
              <a:rPr lang="en-US"/>
              <a:t>Insert Title Here</a:t>
            </a:r>
            <a:endParaRPr lang="en-GB"/>
          </a:p>
        </p:txBody>
      </p:sp>
      <p:sp>
        <p:nvSpPr>
          <p:cNvPr id="7" name="Text Placeholder 6">
            <a:extLst>
              <a:ext uri="{FF2B5EF4-FFF2-40B4-BE49-F238E27FC236}">
                <a16:creationId xmlns:a16="http://schemas.microsoft.com/office/drawing/2014/main" id="{7B8816A2-8C1F-46E8-894F-0162B753E186}"/>
              </a:ext>
            </a:extLst>
          </p:cNvPr>
          <p:cNvSpPr>
            <a:spLocks noGrp="1"/>
          </p:cNvSpPr>
          <p:nvPr>
            <p:ph type="body" sz="quarter" idx="13" hasCustomPrompt="1"/>
          </p:nvPr>
        </p:nvSpPr>
        <p:spPr>
          <a:xfrm>
            <a:off x="401639" y="2143125"/>
            <a:ext cx="10304462" cy="3105150"/>
          </a:xfrm>
        </p:spPr>
        <p:txBody>
          <a:bodyPr/>
          <a:lstStyle>
            <a:lvl1pPr>
              <a:defRPr>
                <a:latin typeface="Segoe UI Light" panose="020B0502040204020203" pitchFamily="34" charset="0"/>
                <a:cs typeface="Segoe UI Light" panose="020B0502040204020203" pitchFamily="34" charset="0"/>
              </a:defRPr>
            </a:lvl1pPr>
          </a:lstStyle>
          <a:p>
            <a:pPr lvl="0"/>
            <a:r>
              <a:rPr lang="en-US"/>
              <a:t>Insert Detailed Bullet Points Here</a:t>
            </a:r>
            <a:endParaRPr lang="en-GB"/>
          </a:p>
        </p:txBody>
      </p:sp>
      <p:pic>
        <p:nvPicPr>
          <p:cNvPr id="6" name="Picture 5" descr="OIA logo">
            <a:extLst>
              <a:ext uri="{FF2B5EF4-FFF2-40B4-BE49-F238E27FC236}">
                <a16:creationId xmlns:a16="http://schemas.microsoft.com/office/drawing/2014/main" id="{21B9A5EF-FEF1-4CB9-80AD-A130E4C57DF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80299" y="339296"/>
            <a:ext cx="2451604" cy="1228859"/>
          </a:xfrm>
          <a:prstGeom prst="rect">
            <a:avLst/>
          </a:prstGeom>
        </p:spPr>
      </p:pic>
    </p:spTree>
    <p:extLst>
      <p:ext uri="{BB962C8B-B14F-4D97-AF65-F5344CB8AC3E}">
        <p14:creationId xmlns:p14="http://schemas.microsoft.com/office/powerpoint/2010/main" val="2972484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ictur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39868B1-6435-4BCC-A088-EF23116B7581}"/>
              </a:ext>
            </a:extLst>
          </p:cNvPr>
          <p:cNvSpPr>
            <a:spLocks noGrp="1"/>
          </p:cNvSpPr>
          <p:nvPr>
            <p:ph type="pic" sz="quarter" idx="13"/>
          </p:nvPr>
        </p:nvSpPr>
        <p:spPr>
          <a:xfrm>
            <a:off x="4995805" y="-31013"/>
            <a:ext cx="7239247" cy="6931054"/>
          </a:xfrm>
          <a:custGeom>
            <a:avLst/>
            <a:gdLst>
              <a:gd name="connsiteX0" fmla="*/ 0 w 7122623"/>
              <a:gd name="connsiteY0" fmla="*/ 0 h 6846970"/>
              <a:gd name="connsiteX1" fmla="*/ 7122623 w 7122623"/>
              <a:gd name="connsiteY1" fmla="*/ 0 h 6846970"/>
              <a:gd name="connsiteX2" fmla="*/ 7122623 w 7122623"/>
              <a:gd name="connsiteY2" fmla="*/ 6846970 h 6846970"/>
              <a:gd name="connsiteX3" fmla="*/ 0 w 7122623"/>
              <a:gd name="connsiteY3" fmla="*/ 6846970 h 6846970"/>
              <a:gd name="connsiteX4" fmla="*/ 0 w 7122623"/>
              <a:gd name="connsiteY4" fmla="*/ 0 h 6846970"/>
              <a:gd name="connsiteX0" fmla="*/ 5029200 w 7122623"/>
              <a:gd name="connsiteY0" fmla="*/ 9525 h 6846970"/>
              <a:gd name="connsiteX1" fmla="*/ 7122623 w 7122623"/>
              <a:gd name="connsiteY1" fmla="*/ 0 h 6846970"/>
              <a:gd name="connsiteX2" fmla="*/ 7122623 w 7122623"/>
              <a:gd name="connsiteY2" fmla="*/ 6846970 h 6846970"/>
              <a:gd name="connsiteX3" fmla="*/ 0 w 7122623"/>
              <a:gd name="connsiteY3" fmla="*/ 6846970 h 6846970"/>
              <a:gd name="connsiteX4" fmla="*/ 5029200 w 7122623"/>
              <a:gd name="connsiteY4" fmla="*/ 9525 h 6846970"/>
              <a:gd name="connsiteX0" fmla="*/ 5076825 w 7122623"/>
              <a:gd name="connsiteY0" fmla="*/ 0 h 6846970"/>
              <a:gd name="connsiteX1" fmla="*/ 7122623 w 7122623"/>
              <a:gd name="connsiteY1" fmla="*/ 0 h 6846970"/>
              <a:gd name="connsiteX2" fmla="*/ 7122623 w 7122623"/>
              <a:gd name="connsiteY2" fmla="*/ 6846970 h 6846970"/>
              <a:gd name="connsiteX3" fmla="*/ 0 w 7122623"/>
              <a:gd name="connsiteY3" fmla="*/ 6846970 h 6846970"/>
              <a:gd name="connsiteX4" fmla="*/ 5076825 w 7122623"/>
              <a:gd name="connsiteY4" fmla="*/ 0 h 6846970"/>
              <a:gd name="connsiteX0" fmla="*/ 5087335 w 7122623"/>
              <a:gd name="connsiteY0" fmla="*/ 0 h 6878501"/>
              <a:gd name="connsiteX1" fmla="*/ 7122623 w 7122623"/>
              <a:gd name="connsiteY1" fmla="*/ 31531 h 6878501"/>
              <a:gd name="connsiteX2" fmla="*/ 7122623 w 7122623"/>
              <a:gd name="connsiteY2" fmla="*/ 6878501 h 6878501"/>
              <a:gd name="connsiteX3" fmla="*/ 0 w 7122623"/>
              <a:gd name="connsiteY3" fmla="*/ 6878501 h 6878501"/>
              <a:gd name="connsiteX4" fmla="*/ 5087335 w 7122623"/>
              <a:gd name="connsiteY4" fmla="*/ 0 h 6878501"/>
              <a:gd name="connsiteX0" fmla="*/ 5087335 w 7122623"/>
              <a:gd name="connsiteY0" fmla="*/ 10510 h 6889011"/>
              <a:gd name="connsiteX1" fmla="*/ 7112113 w 7122623"/>
              <a:gd name="connsiteY1" fmla="*/ 0 h 6889011"/>
              <a:gd name="connsiteX2" fmla="*/ 7122623 w 7122623"/>
              <a:gd name="connsiteY2" fmla="*/ 6889011 h 6889011"/>
              <a:gd name="connsiteX3" fmla="*/ 0 w 7122623"/>
              <a:gd name="connsiteY3" fmla="*/ 6889011 h 6889011"/>
              <a:gd name="connsiteX4" fmla="*/ 5087335 w 7122623"/>
              <a:gd name="connsiteY4" fmla="*/ 10510 h 6889011"/>
              <a:gd name="connsiteX0" fmla="*/ 5055804 w 7122623"/>
              <a:gd name="connsiteY0" fmla="*/ 0 h 6889012"/>
              <a:gd name="connsiteX1" fmla="*/ 7112113 w 7122623"/>
              <a:gd name="connsiteY1" fmla="*/ 1 h 6889012"/>
              <a:gd name="connsiteX2" fmla="*/ 7122623 w 7122623"/>
              <a:gd name="connsiteY2" fmla="*/ 6889012 h 6889012"/>
              <a:gd name="connsiteX3" fmla="*/ 0 w 7122623"/>
              <a:gd name="connsiteY3" fmla="*/ 6889012 h 6889012"/>
              <a:gd name="connsiteX4" fmla="*/ 5055804 w 7122623"/>
              <a:gd name="connsiteY4" fmla="*/ 0 h 6889012"/>
              <a:gd name="connsiteX0" fmla="*/ 5118866 w 7185685"/>
              <a:gd name="connsiteY0" fmla="*/ 0 h 6889012"/>
              <a:gd name="connsiteX1" fmla="*/ 7175175 w 7185685"/>
              <a:gd name="connsiteY1" fmla="*/ 1 h 6889012"/>
              <a:gd name="connsiteX2" fmla="*/ 7185685 w 7185685"/>
              <a:gd name="connsiteY2" fmla="*/ 6889012 h 6889012"/>
              <a:gd name="connsiteX3" fmla="*/ 0 w 7185685"/>
              <a:gd name="connsiteY3" fmla="*/ 6889012 h 6889012"/>
              <a:gd name="connsiteX4" fmla="*/ 5118866 w 7185685"/>
              <a:gd name="connsiteY4" fmla="*/ 0 h 6889012"/>
              <a:gd name="connsiteX0" fmla="*/ 5129376 w 7196195"/>
              <a:gd name="connsiteY0" fmla="*/ 0 h 6920544"/>
              <a:gd name="connsiteX1" fmla="*/ 7185685 w 7196195"/>
              <a:gd name="connsiteY1" fmla="*/ 1 h 6920544"/>
              <a:gd name="connsiteX2" fmla="*/ 7196195 w 7196195"/>
              <a:gd name="connsiteY2" fmla="*/ 6889012 h 6920544"/>
              <a:gd name="connsiteX3" fmla="*/ 0 w 7196195"/>
              <a:gd name="connsiteY3" fmla="*/ 6920544 h 6920544"/>
              <a:gd name="connsiteX4" fmla="*/ 5129376 w 7196195"/>
              <a:gd name="connsiteY4" fmla="*/ 0 h 6920544"/>
              <a:gd name="connsiteX0" fmla="*/ 5129376 w 7186150"/>
              <a:gd name="connsiteY0" fmla="*/ 0 h 6931054"/>
              <a:gd name="connsiteX1" fmla="*/ 7185685 w 7186150"/>
              <a:gd name="connsiteY1" fmla="*/ 1 h 6931054"/>
              <a:gd name="connsiteX2" fmla="*/ 7175175 w 7186150"/>
              <a:gd name="connsiteY2" fmla="*/ 6931054 h 6931054"/>
              <a:gd name="connsiteX3" fmla="*/ 0 w 7186150"/>
              <a:gd name="connsiteY3" fmla="*/ 6920544 h 6931054"/>
              <a:gd name="connsiteX4" fmla="*/ 5129376 w 7186150"/>
              <a:gd name="connsiteY4" fmla="*/ 0 h 6931054"/>
              <a:gd name="connsiteX0" fmla="*/ 5129376 w 7238363"/>
              <a:gd name="connsiteY0" fmla="*/ 0 h 6931054"/>
              <a:gd name="connsiteX1" fmla="*/ 7238236 w 7238363"/>
              <a:gd name="connsiteY1" fmla="*/ 31532 h 6931054"/>
              <a:gd name="connsiteX2" fmla="*/ 7175175 w 7238363"/>
              <a:gd name="connsiteY2" fmla="*/ 6931054 h 6931054"/>
              <a:gd name="connsiteX3" fmla="*/ 0 w 7238363"/>
              <a:gd name="connsiteY3" fmla="*/ 6920544 h 6931054"/>
              <a:gd name="connsiteX4" fmla="*/ 5129376 w 7238363"/>
              <a:gd name="connsiteY4" fmla="*/ 0 h 6931054"/>
              <a:gd name="connsiteX0" fmla="*/ 5129376 w 7239247"/>
              <a:gd name="connsiteY0" fmla="*/ 0 h 6931054"/>
              <a:gd name="connsiteX1" fmla="*/ 7238236 w 7239247"/>
              <a:gd name="connsiteY1" fmla="*/ 31532 h 6931054"/>
              <a:gd name="connsiteX2" fmla="*/ 7238237 w 7239247"/>
              <a:gd name="connsiteY2" fmla="*/ 6931054 h 6931054"/>
              <a:gd name="connsiteX3" fmla="*/ 0 w 7239247"/>
              <a:gd name="connsiteY3" fmla="*/ 6920544 h 6931054"/>
              <a:gd name="connsiteX4" fmla="*/ 5129376 w 7239247"/>
              <a:gd name="connsiteY4" fmla="*/ 0 h 6931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9247" h="6931054">
                <a:moveTo>
                  <a:pt x="5129376" y="0"/>
                </a:moveTo>
                <a:lnTo>
                  <a:pt x="7238236" y="31532"/>
                </a:lnTo>
                <a:cubicBezTo>
                  <a:pt x="7241739" y="2327869"/>
                  <a:pt x="7234734" y="4634717"/>
                  <a:pt x="7238237" y="6931054"/>
                </a:cubicBezTo>
                <a:lnTo>
                  <a:pt x="0" y="6920544"/>
                </a:lnTo>
                <a:lnTo>
                  <a:pt x="5129376" y="0"/>
                </a:lnTo>
                <a:close/>
              </a:path>
            </a:pathLst>
          </a:custGeom>
        </p:spPr>
        <p:txBody>
          <a:bodyPr/>
          <a:lstStyle/>
          <a:p>
            <a:endParaRPr lang="en-GB"/>
          </a:p>
        </p:txBody>
      </p:sp>
      <p:sp>
        <p:nvSpPr>
          <p:cNvPr id="7" name="Rectangle 6">
            <a:extLst>
              <a:ext uri="{FF2B5EF4-FFF2-40B4-BE49-F238E27FC236}">
                <a16:creationId xmlns:a16="http://schemas.microsoft.com/office/drawing/2014/main" id="{0FF24D32-14B0-41B5-A413-587F17535429}"/>
              </a:ext>
            </a:extLst>
          </p:cNvPr>
          <p:cNvSpPr/>
          <p:nvPr userDrawn="1"/>
        </p:nvSpPr>
        <p:spPr>
          <a:xfrm>
            <a:off x="0" y="-11030"/>
            <a:ext cx="5069377" cy="686903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8" name="Isosceles Triangle 7">
            <a:extLst>
              <a:ext uri="{FF2B5EF4-FFF2-40B4-BE49-F238E27FC236}">
                <a16:creationId xmlns:a16="http://schemas.microsoft.com/office/drawing/2014/main" id="{8F48BED9-C2FE-4BA2-9F80-66153258C033}"/>
              </a:ext>
            </a:extLst>
          </p:cNvPr>
          <p:cNvSpPr/>
          <p:nvPr userDrawn="1"/>
        </p:nvSpPr>
        <p:spPr>
          <a:xfrm rot="3173042">
            <a:off x="4476951" y="-1603742"/>
            <a:ext cx="4805828" cy="8150763"/>
          </a:xfrm>
          <a:prstGeom prst="triangle">
            <a:avLst>
              <a:gd name="adj" fmla="val 50180"/>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9" name="Rectangle 8">
            <a:extLst>
              <a:ext uri="{FF2B5EF4-FFF2-40B4-BE49-F238E27FC236}">
                <a16:creationId xmlns:a16="http://schemas.microsoft.com/office/drawing/2014/main" id="{2E138D71-1796-48D2-8903-675D1E623D16}"/>
              </a:ext>
            </a:extLst>
          </p:cNvPr>
          <p:cNvSpPr/>
          <p:nvPr userDrawn="1"/>
        </p:nvSpPr>
        <p:spPr>
          <a:xfrm>
            <a:off x="4493809" y="-11030"/>
            <a:ext cx="4001798" cy="193767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11" name="Right Triangle 10">
            <a:extLst>
              <a:ext uri="{FF2B5EF4-FFF2-40B4-BE49-F238E27FC236}">
                <a16:creationId xmlns:a16="http://schemas.microsoft.com/office/drawing/2014/main" id="{D99A5715-ADC2-4EA9-B194-9B1F7A52BF84}"/>
              </a:ext>
            </a:extLst>
          </p:cNvPr>
          <p:cNvSpPr/>
          <p:nvPr userDrawn="1"/>
        </p:nvSpPr>
        <p:spPr>
          <a:xfrm rot="5400000">
            <a:off x="8075540" y="66832"/>
            <a:ext cx="2168786" cy="2013065"/>
          </a:xfrm>
          <a:prstGeom prst="r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14" name="Text Placeholder 13">
            <a:extLst>
              <a:ext uri="{FF2B5EF4-FFF2-40B4-BE49-F238E27FC236}">
                <a16:creationId xmlns:a16="http://schemas.microsoft.com/office/drawing/2014/main" id="{9CED886A-B53C-42DE-91F7-C2A44D9B0C4B}"/>
              </a:ext>
            </a:extLst>
          </p:cNvPr>
          <p:cNvSpPr>
            <a:spLocks noGrp="1"/>
          </p:cNvSpPr>
          <p:nvPr>
            <p:ph type="body" sz="quarter" idx="14" hasCustomPrompt="1"/>
          </p:nvPr>
        </p:nvSpPr>
        <p:spPr>
          <a:xfrm>
            <a:off x="374650" y="509336"/>
            <a:ext cx="5721350" cy="896938"/>
          </a:xfrm>
        </p:spPr>
        <p:txBody>
          <a:bodyPr>
            <a:normAutofit/>
          </a:bodyPr>
          <a:lstStyle>
            <a:lvl1pPr marL="0" indent="0">
              <a:buNone/>
              <a:defRPr sz="4400">
                <a:solidFill>
                  <a:schemeClr val="bg2"/>
                </a:solidFill>
              </a:defRPr>
            </a:lvl1pPr>
          </a:lstStyle>
          <a:p>
            <a:pPr lvl="0"/>
            <a:r>
              <a:rPr lang="en-US"/>
              <a:t>Insert Title Here</a:t>
            </a:r>
            <a:endParaRPr lang="en-GB"/>
          </a:p>
        </p:txBody>
      </p:sp>
      <p:pic>
        <p:nvPicPr>
          <p:cNvPr id="16" name="Picture 15">
            <a:extLst>
              <a:ext uri="{FF2B5EF4-FFF2-40B4-BE49-F238E27FC236}">
                <a16:creationId xmlns:a16="http://schemas.microsoft.com/office/drawing/2014/main" id="{2354EF85-32F4-49A3-9781-99AC295C40C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7943" y="5650505"/>
            <a:ext cx="2219498" cy="1112517"/>
          </a:xfrm>
          <a:prstGeom prst="rect">
            <a:avLst/>
          </a:prstGeom>
        </p:spPr>
      </p:pic>
    </p:spTree>
    <p:extLst>
      <p:ext uri="{BB962C8B-B14F-4D97-AF65-F5344CB8AC3E}">
        <p14:creationId xmlns:p14="http://schemas.microsoft.com/office/powerpoint/2010/main" val="1988793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50AD02E-B29F-4266-87B2-72F5E0B18E02}"/>
              </a:ext>
            </a:extLst>
          </p:cNvPr>
          <p:cNvSpPr/>
          <p:nvPr userDrawn="1"/>
        </p:nvSpPr>
        <p:spPr>
          <a:xfrm>
            <a:off x="-94264" y="0"/>
            <a:ext cx="4866290" cy="685800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2" name="Title 1">
            <a:extLst>
              <a:ext uri="{FF2B5EF4-FFF2-40B4-BE49-F238E27FC236}">
                <a16:creationId xmlns:a16="http://schemas.microsoft.com/office/drawing/2014/main" id="{BF3060D8-7109-4F68-9DD4-E1A5D182E32C}"/>
              </a:ext>
            </a:extLst>
          </p:cNvPr>
          <p:cNvSpPr>
            <a:spLocks noGrp="1"/>
          </p:cNvSpPr>
          <p:nvPr>
            <p:ph type="title" hasCustomPrompt="1"/>
          </p:nvPr>
        </p:nvSpPr>
        <p:spPr>
          <a:xfrm>
            <a:off x="500062" y="457200"/>
            <a:ext cx="4271963" cy="794657"/>
          </a:xfrm>
        </p:spPr>
        <p:txBody>
          <a:bodyPr anchor="b">
            <a:normAutofit/>
          </a:bodyPr>
          <a:lstStyle>
            <a:lvl1pPr>
              <a:defRPr sz="4400">
                <a:solidFill>
                  <a:schemeClr val="bg2"/>
                </a:solidFill>
              </a:defRPr>
            </a:lvl1pPr>
          </a:lstStyle>
          <a:p>
            <a:r>
              <a:rPr lang="en-US"/>
              <a:t>Insert Title Here</a:t>
            </a:r>
            <a:endParaRPr lang="en-GB"/>
          </a:p>
        </p:txBody>
      </p:sp>
      <p:sp>
        <p:nvSpPr>
          <p:cNvPr id="4" name="Text Placeholder 3">
            <a:extLst>
              <a:ext uri="{FF2B5EF4-FFF2-40B4-BE49-F238E27FC236}">
                <a16:creationId xmlns:a16="http://schemas.microsoft.com/office/drawing/2014/main" id="{8F972DBB-0BE1-496A-83FD-7DA1BC8C4EB7}"/>
              </a:ext>
            </a:extLst>
          </p:cNvPr>
          <p:cNvSpPr>
            <a:spLocks noGrp="1"/>
          </p:cNvSpPr>
          <p:nvPr>
            <p:ph type="body" sz="half" idx="2" hasCustomPrompt="1"/>
          </p:nvPr>
        </p:nvSpPr>
        <p:spPr>
          <a:xfrm>
            <a:off x="500062" y="1251857"/>
            <a:ext cx="4271963" cy="4321629"/>
          </a:xfrm>
        </p:spPr>
        <p:txBody>
          <a:bodyPr>
            <a:normAutofit/>
          </a:bodyPr>
          <a:lstStyle>
            <a:lvl1pPr marL="285750" indent="-285750">
              <a:buFont typeface="Arial" panose="020B0604020202020204" pitchFamily="34" charset="0"/>
              <a:buChar char="•"/>
              <a:defRPr sz="2800">
                <a:solidFill>
                  <a:schemeClr val="bg2"/>
                </a:solidFill>
                <a:latin typeface="Segoe UI Light" panose="020B0502040204020203" pitchFamily="34" charset="0"/>
                <a:cs typeface="Segoe UI Light"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Insert Bullet Points Here</a:t>
            </a:r>
          </a:p>
        </p:txBody>
      </p:sp>
      <p:sp>
        <p:nvSpPr>
          <p:cNvPr id="9" name="Chart Placeholder 8">
            <a:extLst>
              <a:ext uri="{FF2B5EF4-FFF2-40B4-BE49-F238E27FC236}">
                <a16:creationId xmlns:a16="http://schemas.microsoft.com/office/drawing/2014/main" id="{402F3A9E-AB11-4EE9-9C5F-F66226F0E6AD}"/>
              </a:ext>
            </a:extLst>
          </p:cNvPr>
          <p:cNvSpPr>
            <a:spLocks noGrp="1"/>
          </p:cNvSpPr>
          <p:nvPr>
            <p:ph type="chart" sz="quarter" idx="10"/>
          </p:nvPr>
        </p:nvSpPr>
        <p:spPr>
          <a:xfrm>
            <a:off x="4772025" y="457200"/>
            <a:ext cx="6919913" cy="5148943"/>
          </a:xfrm>
        </p:spPr>
        <p:txBody>
          <a:bodyPr/>
          <a:lstStyle/>
          <a:p>
            <a:endParaRPr lang="en-GB"/>
          </a:p>
        </p:txBody>
      </p:sp>
      <p:pic>
        <p:nvPicPr>
          <p:cNvPr id="13" name="Picture 12" descr="A picture containing graphical user interface&#10;&#10;Description automatically generated">
            <a:extLst>
              <a:ext uri="{FF2B5EF4-FFF2-40B4-BE49-F238E27FC236}">
                <a16:creationId xmlns:a16="http://schemas.microsoft.com/office/drawing/2014/main" id="{27A9A910-5A40-4785-A3BD-2FC0AA5EA3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89899" y="5726845"/>
            <a:ext cx="2402039" cy="1010452"/>
          </a:xfrm>
          <a:prstGeom prst="rect">
            <a:avLst/>
          </a:prstGeom>
        </p:spPr>
      </p:pic>
    </p:spTree>
    <p:extLst>
      <p:ext uri="{BB962C8B-B14F-4D97-AF65-F5344CB8AC3E}">
        <p14:creationId xmlns:p14="http://schemas.microsoft.com/office/powerpoint/2010/main" val="30825614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hart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50AD02E-B29F-4266-87B2-72F5E0B18E02}"/>
              </a:ext>
            </a:extLst>
          </p:cNvPr>
          <p:cNvSpPr/>
          <p:nvPr userDrawn="1"/>
        </p:nvSpPr>
        <p:spPr>
          <a:xfrm>
            <a:off x="-94265" y="0"/>
            <a:ext cx="5287702" cy="685800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2" name="Title 1">
            <a:extLst>
              <a:ext uri="{FF2B5EF4-FFF2-40B4-BE49-F238E27FC236}">
                <a16:creationId xmlns:a16="http://schemas.microsoft.com/office/drawing/2014/main" id="{BF3060D8-7109-4F68-9DD4-E1A5D182E32C}"/>
              </a:ext>
            </a:extLst>
          </p:cNvPr>
          <p:cNvSpPr>
            <a:spLocks noGrp="1"/>
          </p:cNvSpPr>
          <p:nvPr>
            <p:ph type="title" hasCustomPrompt="1"/>
          </p:nvPr>
        </p:nvSpPr>
        <p:spPr>
          <a:xfrm>
            <a:off x="7119892" y="380519"/>
            <a:ext cx="4572048" cy="794657"/>
          </a:xfrm>
        </p:spPr>
        <p:txBody>
          <a:bodyPr anchor="b">
            <a:normAutofit/>
          </a:bodyPr>
          <a:lstStyle>
            <a:lvl1pPr algn="r">
              <a:defRPr sz="4400">
                <a:solidFill>
                  <a:schemeClr val="bg1"/>
                </a:solidFill>
              </a:defRPr>
            </a:lvl1pPr>
          </a:lstStyle>
          <a:p>
            <a:r>
              <a:rPr lang="en-US"/>
              <a:t>Insert Title Here</a:t>
            </a:r>
            <a:endParaRPr lang="en-GB"/>
          </a:p>
        </p:txBody>
      </p:sp>
      <p:sp>
        <p:nvSpPr>
          <p:cNvPr id="4" name="Text Placeholder 3">
            <a:extLst>
              <a:ext uri="{FF2B5EF4-FFF2-40B4-BE49-F238E27FC236}">
                <a16:creationId xmlns:a16="http://schemas.microsoft.com/office/drawing/2014/main" id="{8F972DBB-0BE1-496A-83FD-7DA1BC8C4EB7}"/>
              </a:ext>
            </a:extLst>
          </p:cNvPr>
          <p:cNvSpPr>
            <a:spLocks noGrp="1"/>
          </p:cNvSpPr>
          <p:nvPr>
            <p:ph type="body" sz="half" idx="2" hasCustomPrompt="1"/>
          </p:nvPr>
        </p:nvSpPr>
        <p:spPr>
          <a:xfrm>
            <a:off x="500062" y="1251857"/>
            <a:ext cx="4271963" cy="4321629"/>
          </a:xfrm>
        </p:spPr>
        <p:txBody>
          <a:bodyPr>
            <a:normAutofit/>
          </a:bodyPr>
          <a:lstStyle>
            <a:lvl1pPr marL="285750" indent="-285750">
              <a:buFont typeface="Arial" panose="020B0604020202020204" pitchFamily="34" charset="0"/>
              <a:buChar char="•"/>
              <a:defRPr sz="2800">
                <a:solidFill>
                  <a:schemeClr val="bg2"/>
                </a:solidFill>
                <a:latin typeface="Segoe UI Light" panose="020B0502040204020203" pitchFamily="34" charset="0"/>
                <a:cs typeface="Segoe UI Light"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Insert Bullet Points Here</a:t>
            </a:r>
          </a:p>
        </p:txBody>
      </p:sp>
      <p:sp>
        <p:nvSpPr>
          <p:cNvPr id="7" name="Text Placeholder 3">
            <a:extLst>
              <a:ext uri="{FF2B5EF4-FFF2-40B4-BE49-F238E27FC236}">
                <a16:creationId xmlns:a16="http://schemas.microsoft.com/office/drawing/2014/main" id="{1054B585-DC1C-4A15-A562-6B02F6443FD5}"/>
              </a:ext>
            </a:extLst>
          </p:cNvPr>
          <p:cNvSpPr>
            <a:spLocks noGrp="1"/>
          </p:cNvSpPr>
          <p:nvPr>
            <p:ph type="body" sz="half" idx="10" hasCustomPrompt="1"/>
          </p:nvPr>
        </p:nvSpPr>
        <p:spPr>
          <a:xfrm>
            <a:off x="4772025" y="1251856"/>
            <a:ext cx="6919913" cy="4321629"/>
          </a:xfrm>
        </p:spPr>
        <p:txBody>
          <a:bodyPr>
            <a:normAutofit/>
          </a:bodyPr>
          <a:lstStyle>
            <a:lvl1pPr marL="285750" indent="-285750" algn="r">
              <a:buFont typeface="Arial" panose="020B0604020202020204" pitchFamily="34" charset="0"/>
              <a:buChar char="•"/>
              <a:defRPr sz="2800">
                <a:solidFill>
                  <a:schemeClr val="tx2"/>
                </a:solidFill>
                <a:latin typeface="Segoe UI Light" panose="020B0502040204020203" pitchFamily="34" charset="0"/>
                <a:cs typeface="Segoe UI Light"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Insert Bullet Points Here</a:t>
            </a:r>
          </a:p>
        </p:txBody>
      </p:sp>
      <p:pic>
        <p:nvPicPr>
          <p:cNvPr id="8" name="Picture 7">
            <a:extLst>
              <a:ext uri="{FF2B5EF4-FFF2-40B4-BE49-F238E27FC236}">
                <a16:creationId xmlns:a16="http://schemas.microsoft.com/office/drawing/2014/main" id="{9E1BDA4E-F487-4C2B-810E-E20F0D1BDB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0062" y="5629141"/>
            <a:ext cx="2451604" cy="1228859"/>
          </a:xfrm>
          <a:prstGeom prst="rect">
            <a:avLst/>
          </a:prstGeom>
        </p:spPr>
      </p:pic>
    </p:spTree>
    <p:extLst>
      <p:ext uri="{BB962C8B-B14F-4D97-AF65-F5344CB8AC3E}">
        <p14:creationId xmlns:p14="http://schemas.microsoft.com/office/powerpoint/2010/main" val="3554643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icture with Notes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23421BE-7D63-45E3-9D35-25D52C2169FF}"/>
              </a:ext>
            </a:extLst>
          </p:cNvPr>
          <p:cNvSpPr/>
          <p:nvPr userDrawn="1"/>
        </p:nvSpPr>
        <p:spPr>
          <a:xfrm rot="14633226">
            <a:off x="736694" y="2379034"/>
            <a:ext cx="8814401" cy="2116595"/>
          </a:xfrm>
          <a:custGeom>
            <a:avLst/>
            <a:gdLst>
              <a:gd name="connsiteX0" fmla="*/ 0 w 6613957"/>
              <a:gd name="connsiteY0" fmla="*/ 0 h 2100273"/>
              <a:gd name="connsiteX1" fmla="*/ 6613957 w 6613957"/>
              <a:gd name="connsiteY1" fmla="*/ 0 h 2100273"/>
              <a:gd name="connsiteX2" fmla="*/ 6613957 w 6613957"/>
              <a:gd name="connsiteY2" fmla="*/ 2100273 h 2100273"/>
              <a:gd name="connsiteX3" fmla="*/ 0 w 6613957"/>
              <a:gd name="connsiteY3" fmla="*/ 2100273 h 2100273"/>
              <a:gd name="connsiteX4" fmla="*/ 0 w 6613957"/>
              <a:gd name="connsiteY4" fmla="*/ 0 h 2100273"/>
              <a:gd name="connsiteX0" fmla="*/ 0 w 7589082"/>
              <a:gd name="connsiteY0" fmla="*/ 0 h 2100273"/>
              <a:gd name="connsiteX1" fmla="*/ 7589082 w 7589082"/>
              <a:gd name="connsiteY1" fmla="*/ 39855 h 2100273"/>
              <a:gd name="connsiteX2" fmla="*/ 6613957 w 7589082"/>
              <a:gd name="connsiteY2" fmla="*/ 2100273 h 2100273"/>
              <a:gd name="connsiteX3" fmla="*/ 0 w 7589082"/>
              <a:gd name="connsiteY3" fmla="*/ 2100273 h 2100273"/>
              <a:gd name="connsiteX4" fmla="*/ 0 w 7589082"/>
              <a:gd name="connsiteY4" fmla="*/ 0 h 2100273"/>
              <a:gd name="connsiteX0" fmla="*/ 0 w 7589082"/>
              <a:gd name="connsiteY0" fmla="*/ 0 h 2100273"/>
              <a:gd name="connsiteX1" fmla="*/ 7589082 w 7589082"/>
              <a:gd name="connsiteY1" fmla="*/ 39855 h 2100273"/>
              <a:gd name="connsiteX2" fmla="*/ 6613957 w 7589082"/>
              <a:gd name="connsiteY2" fmla="*/ 2100273 h 2100273"/>
              <a:gd name="connsiteX3" fmla="*/ 0 w 7589082"/>
              <a:gd name="connsiteY3" fmla="*/ 2100273 h 2100273"/>
              <a:gd name="connsiteX4" fmla="*/ 0 w 7589082"/>
              <a:gd name="connsiteY4" fmla="*/ 0 h 2100273"/>
              <a:gd name="connsiteX0" fmla="*/ 0 w 7650858"/>
              <a:gd name="connsiteY0" fmla="*/ 0 h 2100273"/>
              <a:gd name="connsiteX1" fmla="*/ 7650858 w 7650858"/>
              <a:gd name="connsiteY1" fmla="*/ 34613 h 2100273"/>
              <a:gd name="connsiteX2" fmla="*/ 6613957 w 7650858"/>
              <a:gd name="connsiteY2" fmla="*/ 2100273 h 2100273"/>
              <a:gd name="connsiteX3" fmla="*/ 0 w 7650858"/>
              <a:gd name="connsiteY3" fmla="*/ 2100273 h 2100273"/>
              <a:gd name="connsiteX4" fmla="*/ 0 w 7650858"/>
              <a:gd name="connsiteY4" fmla="*/ 0 h 2100273"/>
              <a:gd name="connsiteX0" fmla="*/ 0 w 7603122"/>
              <a:gd name="connsiteY0" fmla="*/ 0 h 2100273"/>
              <a:gd name="connsiteX1" fmla="*/ 7603122 w 7603122"/>
              <a:gd name="connsiteY1" fmla="*/ 11215 h 2100273"/>
              <a:gd name="connsiteX2" fmla="*/ 6613957 w 7603122"/>
              <a:gd name="connsiteY2" fmla="*/ 2100273 h 2100273"/>
              <a:gd name="connsiteX3" fmla="*/ 0 w 7603122"/>
              <a:gd name="connsiteY3" fmla="*/ 2100273 h 2100273"/>
              <a:gd name="connsiteX4" fmla="*/ 0 w 7603122"/>
              <a:gd name="connsiteY4" fmla="*/ 0 h 2100273"/>
              <a:gd name="connsiteX0" fmla="*/ 0 w 7689048"/>
              <a:gd name="connsiteY0" fmla="*/ 0 h 2100273"/>
              <a:gd name="connsiteX1" fmla="*/ 7689048 w 7689048"/>
              <a:gd name="connsiteY1" fmla="*/ 53333 h 2100273"/>
              <a:gd name="connsiteX2" fmla="*/ 6613957 w 7689048"/>
              <a:gd name="connsiteY2" fmla="*/ 2100273 h 2100273"/>
              <a:gd name="connsiteX3" fmla="*/ 0 w 7689048"/>
              <a:gd name="connsiteY3" fmla="*/ 2100273 h 2100273"/>
              <a:gd name="connsiteX4" fmla="*/ 0 w 7689048"/>
              <a:gd name="connsiteY4" fmla="*/ 0 h 2100273"/>
              <a:gd name="connsiteX0" fmla="*/ 0 w 7617349"/>
              <a:gd name="connsiteY0" fmla="*/ 0 h 2100273"/>
              <a:gd name="connsiteX1" fmla="*/ 7617349 w 7617349"/>
              <a:gd name="connsiteY1" fmla="*/ 6347 h 2100273"/>
              <a:gd name="connsiteX2" fmla="*/ 6613957 w 7617349"/>
              <a:gd name="connsiteY2" fmla="*/ 2100273 h 2100273"/>
              <a:gd name="connsiteX3" fmla="*/ 0 w 7617349"/>
              <a:gd name="connsiteY3" fmla="*/ 2100273 h 2100273"/>
              <a:gd name="connsiteX4" fmla="*/ 0 w 7617349"/>
              <a:gd name="connsiteY4" fmla="*/ 0 h 2100273"/>
              <a:gd name="connsiteX0" fmla="*/ 0 w 7645803"/>
              <a:gd name="connsiteY0" fmla="*/ 3388 h 2103661"/>
              <a:gd name="connsiteX1" fmla="*/ 7645803 w 7645803"/>
              <a:gd name="connsiteY1" fmla="*/ 0 h 2103661"/>
              <a:gd name="connsiteX2" fmla="*/ 6613957 w 7645803"/>
              <a:gd name="connsiteY2" fmla="*/ 2103661 h 2103661"/>
              <a:gd name="connsiteX3" fmla="*/ 0 w 7645803"/>
              <a:gd name="connsiteY3" fmla="*/ 2103661 h 2103661"/>
              <a:gd name="connsiteX4" fmla="*/ 0 w 7645803"/>
              <a:gd name="connsiteY4" fmla="*/ 3388 h 2103661"/>
              <a:gd name="connsiteX0" fmla="*/ 998523 w 8644326"/>
              <a:gd name="connsiteY0" fmla="*/ 3388 h 2111541"/>
              <a:gd name="connsiteX1" fmla="*/ 8644326 w 8644326"/>
              <a:gd name="connsiteY1" fmla="*/ 0 h 2111541"/>
              <a:gd name="connsiteX2" fmla="*/ 7612480 w 8644326"/>
              <a:gd name="connsiteY2" fmla="*/ 2103661 h 2111541"/>
              <a:gd name="connsiteX3" fmla="*/ 0 w 8644326"/>
              <a:gd name="connsiteY3" fmla="*/ 2111541 h 2111541"/>
              <a:gd name="connsiteX4" fmla="*/ 998523 w 8644326"/>
              <a:gd name="connsiteY4" fmla="*/ 3388 h 2111541"/>
              <a:gd name="connsiteX0" fmla="*/ 1036524 w 8682327"/>
              <a:gd name="connsiteY0" fmla="*/ 3388 h 2116595"/>
              <a:gd name="connsiteX1" fmla="*/ 8682327 w 8682327"/>
              <a:gd name="connsiteY1" fmla="*/ 0 h 2116595"/>
              <a:gd name="connsiteX2" fmla="*/ 7650481 w 8682327"/>
              <a:gd name="connsiteY2" fmla="*/ 2103661 h 2116595"/>
              <a:gd name="connsiteX3" fmla="*/ 0 w 8682327"/>
              <a:gd name="connsiteY3" fmla="*/ 2116595 h 2116595"/>
              <a:gd name="connsiteX4" fmla="*/ 1036524 w 8682327"/>
              <a:gd name="connsiteY4" fmla="*/ 3388 h 2116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82327" h="2116595">
                <a:moveTo>
                  <a:pt x="1036524" y="3388"/>
                </a:moveTo>
                <a:lnTo>
                  <a:pt x="8682327" y="0"/>
                </a:lnTo>
                <a:lnTo>
                  <a:pt x="7650481" y="2103661"/>
                </a:lnTo>
                <a:lnTo>
                  <a:pt x="0" y="2116595"/>
                </a:lnTo>
                <a:lnTo>
                  <a:pt x="1036524" y="3388"/>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2" name="Title 1">
            <a:extLst>
              <a:ext uri="{FF2B5EF4-FFF2-40B4-BE49-F238E27FC236}">
                <a16:creationId xmlns:a16="http://schemas.microsoft.com/office/drawing/2014/main" id="{A3C9C4EA-6E6E-43BA-82C9-D4F4CF110174}"/>
              </a:ext>
            </a:extLst>
          </p:cNvPr>
          <p:cNvSpPr>
            <a:spLocks noGrp="1"/>
          </p:cNvSpPr>
          <p:nvPr>
            <p:ph type="title" hasCustomPrompt="1"/>
          </p:nvPr>
        </p:nvSpPr>
        <p:spPr>
          <a:xfrm>
            <a:off x="5050465" y="261072"/>
            <a:ext cx="6735280" cy="662565"/>
          </a:xfrm>
        </p:spPr>
        <p:txBody>
          <a:bodyPr anchor="b">
            <a:noAutofit/>
          </a:bodyPr>
          <a:lstStyle>
            <a:lvl1pPr algn="r">
              <a:defRPr sz="4400"/>
            </a:lvl1pPr>
          </a:lstStyle>
          <a:p>
            <a:r>
              <a:rPr lang="en-US"/>
              <a:t>Insert Title Here</a:t>
            </a:r>
            <a:endParaRPr lang="en-GB"/>
          </a:p>
        </p:txBody>
      </p:sp>
      <p:sp>
        <p:nvSpPr>
          <p:cNvPr id="3" name="Picture Placeholder 2">
            <a:extLst>
              <a:ext uri="{FF2B5EF4-FFF2-40B4-BE49-F238E27FC236}">
                <a16:creationId xmlns:a16="http://schemas.microsoft.com/office/drawing/2014/main" id="{943C43BC-EF60-4F36-8553-B283C85AF2CF}"/>
              </a:ext>
            </a:extLst>
          </p:cNvPr>
          <p:cNvSpPr>
            <a:spLocks noGrp="1"/>
          </p:cNvSpPr>
          <p:nvPr>
            <p:ph type="pic" idx="1"/>
          </p:nvPr>
        </p:nvSpPr>
        <p:spPr>
          <a:xfrm>
            <a:off x="-10510" y="-11376"/>
            <a:ext cx="5689041" cy="6920654"/>
          </a:xfrm>
          <a:custGeom>
            <a:avLst/>
            <a:gdLst>
              <a:gd name="connsiteX0" fmla="*/ 0 w 6172200"/>
              <a:gd name="connsiteY0" fmla="*/ 0 h 6858000"/>
              <a:gd name="connsiteX1" fmla="*/ 6172200 w 6172200"/>
              <a:gd name="connsiteY1" fmla="*/ 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819400 w 6172200"/>
              <a:gd name="connsiteY1" fmla="*/ 142875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790825 w 6172200"/>
              <a:gd name="connsiteY1" fmla="*/ 1905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790825 w 6172200"/>
              <a:gd name="connsiteY1" fmla="*/ 13335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800350 w 6172200"/>
              <a:gd name="connsiteY1" fmla="*/ 5715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28575 h 6886575"/>
              <a:gd name="connsiteX1" fmla="*/ 2809875 w 6172200"/>
              <a:gd name="connsiteY1" fmla="*/ 0 h 6886575"/>
              <a:gd name="connsiteX2" fmla="*/ 6172200 w 6172200"/>
              <a:gd name="connsiteY2" fmla="*/ 6886575 h 6886575"/>
              <a:gd name="connsiteX3" fmla="*/ 0 w 6172200"/>
              <a:gd name="connsiteY3" fmla="*/ 6886575 h 6886575"/>
              <a:gd name="connsiteX4" fmla="*/ 0 w 6172200"/>
              <a:gd name="connsiteY4" fmla="*/ 28575 h 6886575"/>
              <a:gd name="connsiteX0" fmla="*/ 0 w 6172200"/>
              <a:gd name="connsiteY0" fmla="*/ 866 h 6858866"/>
              <a:gd name="connsiteX1" fmla="*/ 2283402 w 6172200"/>
              <a:gd name="connsiteY1" fmla="*/ 0 h 6858866"/>
              <a:gd name="connsiteX2" fmla="*/ 6172200 w 6172200"/>
              <a:gd name="connsiteY2" fmla="*/ 6858866 h 6858866"/>
              <a:gd name="connsiteX3" fmla="*/ 0 w 6172200"/>
              <a:gd name="connsiteY3" fmla="*/ 6858866 h 6858866"/>
              <a:gd name="connsiteX4" fmla="*/ 0 w 6172200"/>
              <a:gd name="connsiteY4" fmla="*/ 866 h 6858866"/>
              <a:gd name="connsiteX0" fmla="*/ 0 w 5636490"/>
              <a:gd name="connsiteY0" fmla="*/ 866 h 6868102"/>
              <a:gd name="connsiteX1" fmla="*/ 2283402 w 5636490"/>
              <a:gd name="connsiteY1" fmla="*/ 0 h 6868102"/>
              <a:gd name="connsiteX2" fmla="*/ 5636490 w 5636490"/>
              <a:gd name="connsiteY2" fmla="*/ 6868102 h 6868102"/>
              <a:gd name="connsiteX3" fmla="*/ 0 w 5636490"/>
              <a:gd name="connsiteY3" fmla="*/ 6858866 h 6868102"/>
              <a:gd name="connsiteX4" fmla="*/ 0 w 5636490"/>
              <a:gd name="connsiteY4" fmla="*/ 866 h 6868102"/>
              <a:gd name="connsiteX0" fmla="*/ 0 w 5678531"/>
              <a:gd name="connsiteY0" fmla="*/ 866 h 6858866"/>
              <a:gd name="connsiteX1" fmla="*/ 2283402 w 5678531"/>
              <a:gd name="connsiteY1" fmla="*/ 0 h 6858866"/>
              <a:gd name="connsiteX2" fmla="*/ 5678531 w 5678531"/>
              <a:gd name="connsiteY2" fmla="*/ 6857592 h 6858866"/>
              <a:gd name="connsiteX3" fmla="*/ 0 w 5678531"/>
              <a:gd name="connsiteY3" fmla="*/ 6858866 h 6858866"/>
              <a:gd name="connsiteX4" fmla="*/ 0 w 5678531"/>
              <a:gd name="connsiteY4" fmla="*/ 866 h 6858866"/>
              <a:gd name="connsiteX0" fmla="*/ 0 w 5678531"/>
              <a:gd name="connsiteY0" fmla="*/ 11376 h 6869376"/>
              <a:gd name="connsiteX1" fmla="*/ 2335954 w 5678531"/>
              <a:gd name="connsiteY1" fmla="*/ 0 h 6869376"/>
              <a:gd name="connsiteX2" fmla="*/ 5678531 w 5678531"/>
              <a:gd name="connsiteY2" fmla="*/ 6868102 h 6869376"/>
              <a:gd name="connsiteX3" fmla="*/ 0 w 5678531"/>
              <a:gd name="connsiteY3" fmla="*/ 6869376 h 6869376"/>
              <a:gd name="connsiteX4" fmla="*/ 0 w 5678531"/>
              <a:gd name="connsiteY4" fmla="*/ 11376 h 6869376"/>
              <a:gd name="connsiteX0" fmla="*/ 0 w 5678531"/>
              <a:gd name="connsiteY0" fmla="*/ 11376 h 6920654"/>
              <a:gd name="connsiteX1" fmla="*/ 2335954 w 5678531"/>
              <a:gd name="connsiteY1" fmla="*/ 0 h 6920654"/>
              <a:gd name="connsiteX2" fmla="*/ 5678531 w 5678531"/>
              <a:gd name="connsiteY2" fmla="*/ 6920654 h 6920654"/>
              <a:gd name="connsiteX3" fmla="*/ 0 w 5678531"/>
              <a:gd name="connsiteY3" fmla="*/ 6869376 h 6920654"/>
              <a:gd name="connsiteX4" fmla="*/ 0 w 5678531"/>
              <a:gd name="connsiteY4" fmla="*/ 11376 h 6920654"/>
              <a:gd name="connsiteX0" fmla="*/ 10510 w 5689041"/>
              <a:gd name="connsiteY0" fmla="*/ 11376 h 6920654"/>
              <a:gd name="connsiteX1" fmla="*/ 2346464 w 5689041"/>
              <a:gd name="connsiteY1" fmla="*/ 0 h 6920654"/>
              <a:gd name="connsiteX2" fmla="*/ 5689041 w 5689041"/>
              <a:gd name="connsiteY2" fmla="*/ 6920654 h 6920654"/>
              <a:gd name="connsiteX3" fmla="*/ 0 w 5689041"/>
              <a:gd name="connsiteY3" fmla="*/ 6911417 h 6920654"/>
              <a:gd name="connsiteX4" fmla="*/ 10510 w 5689041"/>
              <a:gd name="connsiteY4" fmla="*/ 11376 h 6920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9041" h="6920654">
                <a:moveTo>
                  <a:pt x="10510" y="11376"/>
                </a:moveTo>
                <a:lnTo>
                  <a:pt x="2346464" y="0"/>
                </a:lnTo>
                <a:lnTo>
                  <a:pt x="5689041" y="6920654"/>
                </a:lnTo>
                <a:lnTo>
                  <a:pt x="0" y="6911417"/>
                </a:lnTo>
                <a:cubicBezTo>
                  <a:pt x="3503" y="4611403"/>
                  <a:pt x="7007" y="2311390"/>
                  <a:pt x="10510" y="11376"/>
                </a:cubicBezTo>
                <a:close/>
              </a:path>
            </a:pathLst>
          </a:cu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pic>
        <p:nvPicPr>
          <p:cNvPr id="12" name="Picture 11" descr="A picture containing graphical user interface&#10;&#10;Description automatically generated">
            <a:extLst>
              <a:ext uri="{FF2B5EF4-FFF2-40B4-BE49-F238E27FC236}">
                <a16:creationId xmlns:a16="http://schemas.microsoft.com/office/drawing/2014/main" id="{5AAF4ADB-C900-454F-9A7C-4E8D139D84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04435" y="5660911"/>
            <a:ext cx="2402039" cy="1010452"/>
          </a:xfrm>
          <a:prstGeom prst="rect">
            <a:avLst/>
          </a:prstGeom>
        </p:spPr>
      </p:pic>
      <p:sp>
        <p:nvSpPr>
          <p:cNvPr id="14" name="Text Placeholder 13">
            <a:extLst>
              <a:ext uri="{FF2B5EF4-FFF2-40B4-BE49-F238E27FC236}">
                <a16:creationId xmlns:a16="http://schemas.microsoft.com/office/drawing/2014/main" id="{C4529122-7C63-47DF-B12E-18722A2374F3}"/>
              </a:ext>
            </a:extLst>
          </p:cNvPr>
          <p:cNvSpPr>
            <a:spLocks noGrp="1"/>
          </p:cNvSpPr>
          <p:nvPr>
            <p:ph type="body" sz="quarter" idx="10" hasCustomPrompt="1"/>
          </p:nvPr>
        </p:nvSpPr>
        <p:spPr>
          <a:xfrm>
            <a:off x="7223125" y="923926"/>
            <a:ext cx="4516438" cy="4488584"/>
          </a:xfrm>
        </p:spPr>
        <p:txBody>
          <a:bodyPr>
            <a:normAutofit/>
          </a:bodyPr>
          <a:lstStyle>
            <a:lvl1pPr algn="r">
              <a:lnSpc>
                <a:spcPct val="100000"/>
              </a:lnSpc>
              <a:spcBef>
                <a:spcPts val="3000"/>
              </a:spcBef>
              <a:defRPr sz="3200" b="1"/>
            </a:lvl1pPr>
          </a:lstStyle>
          <a:p>
            <a:pPr lvl="0"/>
            <a:r>
              <a:rPr lang="en-US"/>
              <a:t>Insert Bullet Points Here</a:t>
            </a:r>
          </a:p>
        </p:txBody>
      </p:sp>
    </p:spTree>
    <p:extLst>
      <p:ext uri="{BB962C8B-B14F-4D97-AF65-F5344CB8AC3E}">
        <p14:creationId xmlns:p14="http://schemas.microsoft.com/office/powerpoint/2010/main" val="31058664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Notes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23421BE-7D63-45E3-9D35-25D52C2169FF}"/>
              </a:ext>
            </a:extLst>
          </p:cNvPr>
          <p:cNvSpPr/>
          <p:nvPr userDrawn="1"/>
        </p:nvSpPr>
        <p:spPr>
          <a:xfrm rot="14633226">
            <a:off x="736694" y="2379034"/>
            <a:ext cx="8814401" cy="2116595"/>
          </a:xfrm>
          <a:custGeom>
            <a:avLst/>
            <a:gdLst>
              <a:gd name="connsiteX0" fmla="*/ 0 w 6613957"/>
              <a:gd name="connsiteY0" fmla="*/ 0 h 2100273"/>
              <a:gd name="connsiteX1" fmla="*/ 6613957 w 6613957"/>
              <a:gd name="connsiteY1" fmla="*/ 0 h 2100273"/>
              <a:gd name="connsiteX2" fmla="*/ 6613957 w 6613957"/>
              <a:gd name="connsiteY2" fmla="*/ 2100273 h 2100273"/>
              <a:gd name="connsiteX3" fmla="*/ 0 w 6613957"/>
              <a:gd name="connsiteY3" fmla="*/ 2100273 h 2100273"/>
              <a:gd name="connsiteX4" fmla="*/ 0 w 6613957"/>
              <a:gd name="connsiteY4" fmla="*/ 0 h 2100273"/>
              <a:gd name="connsiteX0" fmla="*/ 0 w 7589082"/>
              <a:gd name="connsiteY0" fmla="*/ 0 h 2100273"/>
              <a:gd name="connsiteX1" fmla="*/ 7589082 w 7589082"/>
              <a:gd name="connsiteY1" fmla="*/ 39855 h 2100273"/>
              <a:gd name="connsiteX2" fmla="*/ 6613957 w 7589082"/>
              <a:gd name="connsiteY2" fmla="*/ 2100273 h 2100273"/>
              <a:gd name="connsiteX3" fmla="*/ 0 w 7589082"/>
              <a:gd name="connsiteY3" fmla="*/ 2100273 h 2100273"/>
              <a:gd name="connsiteX4" fmla="*/ 0 w 7589082"/>
              <a:gd name="connsiteY4" fmla="*/ 0 h 2100273"/>
              <a:gd name="connsiteX0" fmla="*/ 0 w 7589082"/>
              <a:gd name="connsiteY0" fmla="*/ 0 h 2100273"/>
              <a:gd name="connsiteX1" fmla="*/ 7589082 w 7589082"/>
              <a:gd name="connsiteY1" fmla="*/ 39855 h 2100273"/>
              <a:gd name="connsiteX2" fmla="*/ 6613957 w 7589082"/>
              <a:gd name="connsiteY2" fmla="*/ 2100273 h 2100273"/>
              <a:gd name="connsiteX3" fmla="*/ 0 w 7589082"/>
              <a:gd name="connsiteY3" fmla="*/ 2100273 h 2100273"/>
              <a:gd name="connsiteX4" fmla="*/ 0 w 7589082"/>
              <a:gd name="connsiteY4" fmla="*/ 0 h 2100273"/>
              <a:gd name="connsiteX0" fmla="*/ 0 w 7650858"/>
              <a:gd name="connsiteY0" fmla="*/ 0 h 2100273"/>
              <a:gd name="connsiteX1" fmla="*/ 7650858 w 7650858"/>
              <a:gd name="connsiteY1" fmla="*/ 34613 h 2100273"/>
              <a:gd name="connsiteX2" fmla="*/ 6613957 w 7650858"/>
              <a:gd name="connsiteY2" fmla="*/ 2100273 h 2100273"/>
              <a:gd name="connsiteX3" fmla="*/ 0 w 7650858"/>
              <a:gd name="connsiteY3" fmla="*/ 2100273 h 2100273"/>
              <a:gd name="connsiteX4" fmla="*/ 0 w 7650858"/>
              <a:gd name="connsiteY4" fmla="*/ 0 h 2100273"/>
              <a:gd name="connsiteX0" fmla="*/ 0 w 7603122"/>
              <a:gd name="connsiteY0" fmla="*/ 0 h 2100273"/>
              <a:gd name="connsiteX1" fmla="*/ 7603122 w 7603122"/>
              <a:gd name="connsiteY1" fmla="*/ 11215 h 2100273"/>
              <a:gd name="connsiteX2" fmla="*/ 6613957 w 7603122"/>
              <a:gd name="connsiteY2" fmla="*/ 2100273 h 2100273"/>
              <a:gd name="connsiteX3" fmla="*/ 0 w 7603122"/>
              <a:gd name="connsiteY3" fmla="*/ 2100273 h 2100273"/>
              <a:gd name="connsiteX4" fmla="*/ 0 w 7603122"/>
              <a:gd name="connsiteY4" fmla="*/ 0 h 2100273"/>
              <a:gd name="connsiteX0" fmla="*/ 0 w 7689048"/>
              <a:gd name="connsiteY0" fmla="*/ 0 h 2100273"/>
              <a:gd name="connsiteX1" fmla="*/ 7689048 w 7689048"/>
              <a:gd name="connsiteY1" fmla="*/ 53333 h 2100273"/>
              <a:gd name="connsiteX2" fmla="*/ 6613957 w 7689048"/>
              <a:gd name="connsiteY2" fmla="*/ 2100273 h 2100273"/>
              <a:gd name="connsiteX3" fmla="*/ 0 w 7689048"/>
              <a:gd name="connsiteY3" fmla="*/ 2100273 h 2100273"/>
              <a:gd name="connsiteX4" fmla="*/ 0 w 7689048"/>
              <a:gd name="connsiteY4" fmla="*/ 0 h 2100273"/>
              <a:gd name="connsiteX0" fmla="*/ 0 w 7617349"/>
              <a:gd name="connsiteY0" fmla="*/ 0 h 2100273"/>
              <a:gd name="connsiteX1" fmla="*/ 7617349 w 7617349"/>
              <a:gd name="connsiteY1" fmla="*/ 6347 h 2100273"/>
              <a:gd name="connsiteX2" fmla="*/ 6613957 w 7617349"/>
              <a:gd name="connsiteY2" fmla="*/ 2100273 h 2100273"/>
              <a:gd name="connsiteX3" fmla="*/ 0 w 7617349"/>
              <a:gd name="connsiteY3" fmla="*/ 2100273 h 2100273"/>
              <a:gd name="connsiteX4" fmla="*/ 0 w 7617349"/>
              <a:gd name="connsiteY4" fmla="*/ 0 h 2100273"/>
              <a:gd name="connsiteX0" fmla="*/ 0 w 7645803"/>
              <a:gd name="connsiteY0" fmla="*/ 3388 h 2103661"/>
              <a:gd name="connsiteX1" fmla="*/ 7645803 w 7645803"/>
              <a:gd name="connsiteY1" fmla="*/ 0 h 2103661"/>
              <a:gd name="connsiteX2" fmla="*/ 6613957 w 7645803"/>
              <a:gd name="connsiteY2" fmla="*/ 2103661 h 2103661"/>
              <a:gd name="connsiteX3" fmla="*/ 0 w 7645803"/>
              <a:gd name="connsiteY3" fmla="*/ 2103661 h 2103661"/>
              <a:gd name="connsiteX4" fmla="*/ 0 w 7645803"/>
              <a:gd name="connsiteY4" fmla="*/ 3388 h 2103661"/>
              <a:gd name="connsiteX0" fmla="*/ 998523 w 8644326"/>
              <a:gd name="connsiteY0" fmla="*/ 3388 h 2111541"/>
              <a:gd name="connsiteX1" fmla="*/ 8644326 w 8644326"/>
              <a:gd name="connsiteY1" fmla="*/ 0 h 2111541"/>
              <a:gd name="connsiteX2" fmla="*/ 7612480 w 8644326"/>
              <a:gd name="connsiteY2" fmla="*/ 2103661 h 2111541"/>
              <a:gd name="connsiteX3" fmla="*/ 0 w 8644326"/>
              <a:gd name="connsiteY3" fmla="*/ 2111541 h 2111541"/>
              <a:gd name="connsiteX4" fmla="*/ 998523 w 8644326"/>
              <a:gd name="connsiteY4" fmla="*/ 3388 h 2111541"/>
              <a:gd name="connsiteX0" fmla="*/ 1036524 w 8682327"/>
              <a:gd name="connsiteY0" fmla="*/ 3388 h 2116595"/>
              <a:gd name="connsiteX1" fmla="*/ 8682327 w 8682327"/>
              <a:gd name="connsiteY1" fmla="*/ 0 h 2116595"/>
              <a:gd name="connsiteX2" fmla="*/ 7650481 w 8682327"/>
              <a:gd name="connsiteY2" fmla="*/ 2103661 h 2116595"/>
              <a:gd name="connsiteX3" fmla="*/ 0 w 8682327"/>
              <a:gd name="connsiteY3" fmla="*/ 2116595 h 2116595"/>
              <a:gd name="connsiteX4" fmla="*/ 1036524 w 8682327"/>
              <a:gd name="connsiteY4" fmla="*/ 3388 h 2116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82327" h="2116595">
                <a:moveTo>
                  <a:pt x="1036524" y="3388"/>
                </a:moveTo>
                <a:lnTo>
                  <a:pt x="8682327" y="0"/>
                </a:lnTo>
                <a:lnTo>
                  <a:pt x="7650481" y="2103661"/>
                </a:lnTo>
                <a:lnTo>
                  <a:pt x="0" y="2116595"/>
                </a:lnTo>
                <a:lnTo>
                  <a:pt x="1036524" y="3388"/>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2" name="Title 1">
            <a:extLst>
              <a:ext uri="{FF2B5EF4-FFF2-40B4-BE49-F238E27FC236}">
                <a16:creationId xmlns:a16="http://schemas.microsoft.com/office/drawing/2014/main" id="{A3C9C4EA-6E6E-43BA-82C9-D4F4CF110174}"/>
              </a:ext>
            </a:extLst>
          </p:cNvPr>
          <p:cNvSpPr>
            <a:spLocks noGrp="1"/>
          </p:cNvSpPr>
          <p:nvPr>
            <p:ph type="title" hasCustomPrompt="1"/>
          </p:nvPr>
        </p:nvSpPr>
        <p:spPr>
          <a:xfrm>
            <a:off x="5050465" y="261072"/>
            <a:ext cx="6735280" cy="662565"/>
          </a:xfrm>
        </p:spPr>
        <p:txBody>
          <a:bodyPr anchor="b">
            <a:noAutofit/>
          </a:bodyPr>
          <a:lstStyle>
            <a:lvl1pPr algn="r">
              <a:defRPr sz="4400"/>
            </a:lvl1pPr>
          </a:lstStyle>
          <a:p>
            <a:r>
              <a:rPr lang="en-US"/>
              <a:t>Insert Title Here</a:t>
            </a:r>
            <a:endParaRPr lang="en-GB"/>
          </a:p>
        </p:txBody>
      </p:sp>
      <p:sp>
        <p:nvSpPr>
          <p:cNvPr id="14" name="Text Placeholder 13">
            <a:extLst>
              <a:ext uri="{FF2B5EF4-FFF2-40B4-BE49-F238E27FC236}">
                <a16:creationId xmlns:a16="http://schemas.microsoft.com/office/drawing/2014/main" id="{C4529122-7C63-47DF-B12E-18722A2374F3}"/>
              </a:ext>
            </a:extLst>
          </p:cNvPr>
          <p:cNvSpPr>
            <a:spLocks noGrp="1"/>
          </p:cNvSpPr>
          <p:nvPr>
            <p:ph type="body" sz="quarter" idx="10" hasCustomPrompt="1"/>
          </p:nvPr>
        </p:nvSpPr>
        <p:spPr>
          <a:xfrm>
            <a:off x="7223125" y="923926"/>
            <a:ext cx="4516438" cy="5712570"/>
          </a:xfrm>
        </p:spPr>
        <p:txBody>
          <a:bodyPr>
            <a:normAutofit/>
          </a:bodyPr>
          <a:lstStyle>
            <a:lvl1pPr algn="r">
              <a:lnSpc>
                <a:spcPct val="100000"/>
              </a:lnSpc>
              <a:spcBef>
                <a:spcPts val="3000"/>
              </a:spcBef>
              <a:defRPr sz="3200" b="1"/>
            </a:lvl1pPr>
          </a:lstStyle>
          <a:p>
            <a:pPr lvl="0"/>
            <a:r>
              <a:rPr lang="en-US"/>
              <a:t>Insert Bullet Points Here</a:t>
            </a:r>
          </a:p>
        </p:txBody>
      </p:sp>
      <p:sp>
        <p:nvSpPr>
          <p:cNvPr id="10" name="Picture Placeholder 2">
            <a:extLst>
              <a:ext uri="{FF2B5EF4-FFF2-40B4-BE49-F238E27FC236}">
                <a16:creationId xmlns:a16="http://schemas.microsoft.com/office/drawing/2014/main" id="{730AA858-DA19-49F7-8A05-91F2847AD6B6}"/>
              </a:ext>
            </a:extLst>
          </p:cNvPr>
          <p:cNvSpPr>
            <a:spLocks noGrp="1"/>
          </p:cNvSpPr>
          <p:nvPr>
            <p:ph type="pic" idx="1"/>
          </p:nvPr>
        </p:nvSpPr>
        <p:spPr>
          <a:xfrm>
            <a:off x="-1275" y="-76033"/>
            <a:ext cx="4388548" cy="3096799"/>
          </a:xfrm>
          <a:custGeom>
            <a:avLst/>
            <a:gdLst>
              <a:gd name="connsiteX0" fmla="*/ 0 w 6172200"/>
              <a:gd name="connsiteY0" fmla="*/ 0 h 6858000"/>
              <a:gd name="connsiteX1" fmla="*/ 6172200 w 6172200"/>
              <a:gd name="connsiteY1" fmla="*/ 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819400 w 6172200"/>
              <a:gd name="connsiteY1" fmla="*/ 142875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790825 w 6172200"/>
              <a:gd name="connsiteY1" fmla="*/ 1905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790825 w 6172200"/>
              <a:gd name="connsiteY1" fmla="*/ 13335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800350 w 6172200"/>
              <a:gd name="connsiteY1" fmla="*/ 5715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28575 h 6886575"/>
              <a:gd name="connsiteX1" fmla="*/ 2809875 w 6172200"/>
              <a:gd name="connsiteY1" fmla="*/ 0 h 6886575"/>
              <a:gd name="connsiteX2" fmla="*/ 6172200 w 6172200"/>
              <a:gd name="connsiteY2" fmla="*/ 6886575 h 6886575"/>
              <a:gd name="connsiteX3" fmla="*/ 0 w 6172200"/>
              <a:gd name="connsiteY3" fmla="*/ 6886575 h 6886575"/>
              <a:gd name="connsiteX4" fmla="*/ 0 w 6172200"/>
              <a:gd name="connsiteY4" fmla="*/ 28575 h 6886575"/>
              <a:gd name="connsiteX0" fmla="*/ 0 w 6172200"/>
              <a:gd name="connsiteY0" fmla="*/ 866 h 6858866"/>
              <a:gd name="connsiteX1" fmla="*/ 2283402 w 6172200"/>
              <a:gd name="connsiteY1" fmla="*/ 0 h 6858866"/>
              <a:gd name="connsiteX2" fmla="*/ 6172200 w 6172200"/>
              <a:gd name="connsiteY2" fmla="*/ 6858866 h 6858866"/>
              <a:gd name="connsiteX3" fmla="*/ 0 w 6172200"/>
              <a:gd name="connsiteY3" fmla="*/ 6858866 h 6858866"/>
              <a:gd name="connsiteX4" fmla="*/ 0 w 6172200"/>
              <a:gd name="connsiteY4" fmla="*/ 866 h 6858866"/>
              <a:gd name="connsiteX0" fmla="*/ 0 w 5636490"/>
              <a:gd name="connsiteY0" fmla="*/ 866 h 6868102"/>
              <a:gd name="connsiteX1" fmla="*/ 2283402 w 5636490"/>
              <a:gd name="connsiteY1" fmla="*/ 0 h 6868102"/>
              <a:gd name="connsiteX2" fmla="*/ 5636490 w 5636490"/>
              <a:gd name="connsiteY2" fmla="*/ 6868102 h 6868102"/>
              <a:gd name="connsiteX3" fmla="*/ 0 w 5636490"/>
              <a:gd name="connsiteY3" fmla="*/ 6858866 h 6868102"/>
              <a:gd name="connsiteX4" fmla="*/ 0 w 5636490"/>
              <a:gd name="connsiteY4" fmla="*/ 866 h 6868102"/>
              <a:gd name="connsiteX0" fmla="*/ 0 w 5678531"/>
              <a:gd name="connsiteY0" fmla="*/ 866 h 6858866"/>
              <a:gd name="connsiteX1" fmla="*/ 2283402 w 5678531"/>
              <a:gd name="connsiteY1" fmla="*/ 0 h 6858866"/>
              <a:gd name="connsiteX2" fmla="*/ 5678531 w 5678531"/>
              <a:gd name="connsiteY2" fmla="*/ 6857592 h 6858866"/>
              <a:gd name="connsiteX3" fmla="*/ 0 w 5678531"/>
              <a:gd name="connsiteY3" fmla="*/ 6858866 h 6858866"/>
              <a:gd name="connsiteX4" fmla="*/ 0 w 5678531"/>
              <a:gd name="connsiteY4" fmla="*/ 866 h 6858866"/>
              <a:gd name="connsiteX0" fmla="*/ 0 w 5678531"/>
              <a:gd name="connsiteY0" fmla="*/ 11376 h 6869376"/>
              <a:gd name="connsiteX1" fmla="*/ 2335954 w 5678531"/>
              <a:gd name="connsiteY1" fmla="*/ 0 h 6869376"/>
              <a:gd name="connsiteX2" fmla="*/ 5678531 w 5678531"/>
              <a:gd name="connsiteY2" fmla="*/ 6868102 h 6869376"/>
              <a:gd name="connsiteX3" fmla="*/ 0 w 5678531"/>
              <a:gd name="connsiteY3" fmla="*/ 6869376 h 6869376"/>
              <a:gd name="connsiteX4" fmla="*/ 0 w 5678531"/>
              <a:gd name="connsiteY4" fmla="*/ 11376 h 6869376"/>
              <a:gd name="connsiteX0" fmla="*/ 0 w 5678531"/>
              <a:gd name="connsiteY0" fmla="*/ 11376 h 6920654"/>
              <a:gd name="connsiteX1" fmla="*/ 2335954 w 5678531"/>
              <a:gd name="connsiteY1" fmla="*/ 0 h 6920654"/>
              <a:gd name="connsiteX2" fmla="*/ 5678531 w 5678531"/>
              <a:gd name="connsiteY2" fmla="*/ 6920654 h 6920654"/>
              <a:gd name="connsiteX3" fmla="*/ 0 w 5678531"/>
              <a:gd name="connsiteY3" fmla="*/ 6869376 h 6920654"/>
              <a:gd name="connsiteX4" fmla="*/ 0 w 5678531"/>
              <a:gd name="connsiteY4" fmla="*/ 11376 h 6920654"/>
              <a:gd name="connsiteX0" fmla="*/ 10510 w 5689041"/>
              <a:gd name="connsiteY0" fmla="*/ 11376 h 6920654"/>
              <a:gd name="connsiteX1" fmla="*/ 2346464 w 5689041"/>
              <a:gd name="connsiteY1" fmla="*/ 0 h 6920654"/>
              <a:gd name="connsiteX2" fmla="*/ 5689041 w 5689041"/>
              <a:gd name="connsiteY2" fmla="*/ 6920654 h 6920654"/>
              <a:gd name="connsiteX3" fmla="*/ 0 w 5689041"/>
              <a:gd name="connsiteY3" fmla="*/ 6911417 h 6920654"/>
              <a:gd name="connsiteX4" fmla="*/ 10510 w 5689041"/>
              <a:gd name="connsiteY4" fmla="*/ 11376 h 6920654"/>
              <a:gd name="connsiteX0" fmla="*/ 1274 w 5679805"/>
              <a:gd name="connsiteY0" fmla="*/ 11376 h 6920654"/>
              <a:gd name="connsiteX1" fmla="*/ 2337228 w 5679805"/>
              <a:gd name="connsiteY1" fmla="*/ 0 h 6920654"/>
              <a:gd name="connsiteX2" fmla="*/ 5679805 w 5679805"/>
              <a:gd name="connsiteY2" fmla="*/ 6920654 h 6920654"/>
              <a:gd name="connsiteX3" fmla="*/ 0 w 5679805"/>
              <a:gd name="connsiteY3" fmla="*/ 3604799 h 6920654"/>
              <a:gd name="connsiteX4" fmla="*/ 1274 w 5679805"/>
              <a:gd name="connsiteY4" fmla="*/ 11376 h 6920654"/>
              <a:gd name="connsiteX0" fmla="*/ 1274 w 4026496"/>
              <a:gd name="connsiteY0" fmla="*/ 11376 h 3604800"/>
              <a:gd name="connsiteX1" fmla="*/ 2337228 w 4026496"/>
              <a:gd name="connsiteY1" fmla="*/ 0 h 3604800"/>
              <a:gd name="connsiteX2" fmla="*/ 4026496 w 4026496"/>
              <a:gd name="connsiteY2" fmla="*/ 3604800 h 3604800"/>
              <a:gd name="connsiteX3" fmla="*/ 0 w 4026496"/>
              <a:gd name="connsiteY3" fmla="*/ 3604799 h 3604800"/>
              <a:gd name="connsiteX4" fmla="*/ 1274 w 4026496"/>
              <a:gd name="connsiteY4" fmla="*/ 11376 h 3604800"/>
              <a:gd name="connsiteX0" fmla="*/ 1274 w 4026496"/>
              <a:gd name="connsiteY0" fmla="*/ 11376 h 3604800"/>
              <a:gd name="connsiteX1" fmla="*/ 2337228 w 4026496"/>
              <a:gd name="connsiteY1" fmla="*/ 0 h 3604800"/>
              <a:gd name="connsiteX2" fmla="*/ 4026496 w 4026496"/>
              <a:gd name="connsiteY2" fmla="*/ 3604800 h 3604800"/>
              <a:gd name="connsiteX3" fmla="*/ 0 w 4026496"/>
              <a:gd name="connsiteY3" fmla="*/ 3022909 h 3604800"/>
              <a:gd name="connsiteX4" fmla="*/ 1274 w 4026496"/>
              <a:gd name="connsiteY4" fmla="*/ 11376 h 3604800"/>
              <a:gd name="connsiteX0" fmla="*/ 1274 w 3851005"/>
              <a:gd name="connsiteY0" fmla="*/ 11376 h 3078327"/>
              <a:gd name="connsiteX1" fmla="*/ 2337228 w 3851005"/>
              <a:gd name="connsiteY1" fmla="*/ 0 h 3078327"/>
              <a:gd name="connsiteX2" fmla="*/ 3851005 w 3851005"/>
              <a:gd name="connsiteY2" fmla="*/ 3078327 h 3078327"/>
              <a:gd name="connsiteX3" fmla="*/ 0 w 3851005"/>
              <a:gd name="connsiteY3" fmla="*/ 3022909 h 3078327"/>
              <a:gd name="connsiteX4" fmla="*/ 1274 w 3851005"/>
              <a:gd name="connsiteY4" fmla="*/ 11376 h 3078327"/>
              <a:gd name="connsiteX0" fmla="*/ 1274 w 3851005"/>
              <a:gd name="connsiteY0" fmla="*/ 29849 h 3096800"/>
              <a:gd name="connsiteX1" fmla="*/ 2272573 w 3851005"/>
              <a:gd name="connsiteY1" fmla="*/ 0 h 3096800"/>
              <a:gd name="connsiteX2" fmla="*/ 3851005 w 3851005"/>
              <a:gd name="connsiteY2" fmla="*/ 3096800 h 3096800"/>
              <a:gd name="connsiteX3" fmla="*/ 0 w 3851005"/>
              <a:gd name="connsiteY3" fmla="*/ 3041382 h 3096800"/>
              <a:gd name="connsiteX4" fmla="*/ 1274 w 3851005"/>
              <a:gd name="connsiteY4" fmla="*/ 29849 h 3096800"/>
              <a:gd name="connsiteX0" fmla="*/ 1274 w 3795587"/>
              <a:gd name="connsiteY0" fmla="*/ 29849 h 3041382"/>
              <a:gd name="connsiteX1" fmla="*/ 2272573 w 3795587"/>
              <a:gd name="connsiteY1" fmla="*/ 0 h 3041382"/>
              <a:gd name="connsiteX2" fmla="*/ 3795587 w 3795587"/>
              <a:gd name="connsiteY2" fmla="*/ 3041381 h 3041382"/>
              <a:gd name="connsiteX3" fmla="*/ 0 w 3795587"/>
              <a:gd name="connsiteY3" fmla="*/ 3041382 h 3041382"/>
              <a:gd name="connsiteX4" fmla="*/ 1274 w 3795587"/>
              <a:gd name="connsiteY4" fmla="*/ 29849 h 3041382"/>
              <a:gd name="connsiteX0" fmla="*/ 1274 w 3758641"/>
              <a:gd name="connsiteY0" fmla="*/ 29849 h 3050617"/>
              <a:gd name="connsiteX1" fmla="*/ 2272573 w 3758641"/>
              <a:gd name="connsiteY1" fmla="*/ 0 h 3050617"/>
              <a:gd name="connsiteX2" fmla="*/ 3758641 w 3758641"/>
              <a:gd name="connsiteY2" fmla="*/ 3050617 h 3050617"/>
              <a:gd name="connsiteX3" fmla="*/ 0 w 3758641"/>
              <a:gd name="connsiteY3" fmla="*/ 3041382 h 3050617"/>
              <a:gd name="connsiteX4" fmla="*/ 1274 w 3758641"/>
              <a:gd name="connsiteY4" fmla="*/ 29849 h 3050617"/>
              <a:gd name="connsiteX0" fmla="*/ 1274 w 3758641"/>
              <a:gd name="connsiteY0" fmla="*/ 48322 h 3069090"/>
              <a:gd name="connsiteX1" fmla="*/ 2263336 w 3758641"/>
              <a:gd name="connsiteY1" fmla="*/ 0 h 3069090"/>
              <a:gd name="connsiteX2" fmla="*/ 3758641 w 3758641"/>
              <a:gd name="connsiteY2" fmla="*/ 3069090 h 3069090"/>
              <a:gd name="connsiteX3" fmla="*/ 0 w 3758641"/>
              <a:gd name="connsiteY3" fmla="*/ 3059855 h 3069090"/>
              <a:gd name="connsiteX4" fmla="*/ 1274 w 3758641"/>
              <a:gd name="connsiteY4" fmla="*/ 48322 h 3069090"/>
              <a:gd name="connsiteX0" fmla="*/ 1274 w 3758641"/>
              <a:gd name="connsiteY0" fmla="*/ 2140 h 3069090"/>
              <a:gd name="connsiteX1" fmla="*/ 2263336 w 3758641"/>
              <a:gd name="connsiteY1" fmla="*/ 0 h 3069090"/>
              <a:gd name="connsiteX2" fmla="*/ 3758641 w 3758641"/>
              <a:gd name="connsiteY2" fmla="*/ 3069090 h 3069090"/>
              <a:gd name="connsiteX3" fmla="*/ 0 w 3758641"/>
              <a:gd name="connsiteY3" fmla="*/ 3059855 h 3069090"/>
              <a:gd name="connsiteX4" fmla="*/ 1274 w 3758641"/>
              <a:gd name="connsiteY4" fmla="*/ 2140 h 3069090"/>
              <a:gd name="connsiteX0" fmla="*/ 1274 w 3577915"/>
              <a:gd name="connsiteY0" fmla="*/ 2140 h 3069090"/>
              <a:gd name="connsiteX1" fmla="*/ 2263336 w 3577915"/>
              <a:gd name="connsiteY1" fmla="*/ 0 h 3069090"/>
              <a:gd name="connsiteX2" fmla="*/ 3577915 w 3577915"/>
              <a:gd name="connsiteY2" fmla="*/ 3069090 h 3069090"/>
              <a:gd name="connsiteX3" fmla="*/ 0 w 3577915"/>
              <a:gd name="connsiteY3" fmla="*/ 3059855 h 3069090"/>
              <a:gd name="connsiteX4" fmla="*/ 1274 w 3577915"/>
              <a:gd name="connsiteY4" fmla="*/ 2140 h 3069090"/>
              <a:gd name="connsiteX0" fmla="*/ 1274 w 3577915"/>
              <a:gd name="connsiteY0" fmla="*/ 29849 h 3096799"/>
              <a:gd name="connsiteX1" fmla="*/ 2255807 w 3577915"/>
              <a:gd name="connsiteY1" fmla="*/ 0 h 3096799"/>
              <a:gd name="connsiteX2" fmla="*/ 3577915 w 3577915"/>
              <a:gd name="connsiteY2" fmla="*/ 3096799 h 3096799"/>
              <a:gd name="connsiteX3" fmla="*/ 0 w 3577915"/>
              <a:gd name="connsiteY3" fmla="*/ 3087564 h 3096799"/>
              <a:gd name="connsiteX4" fmla="*/ 1274 w 3577915"/>
              <a:gd name="connsiteY4" fmla="*/ 29849 h 3096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7915" h="3096799">
                <a:moveTo>
                  <a:pt x="1274" y="29849"/>
                </a:moveTo>
                <a:lnTo>
                  <a:pt x="2255807" y="0"/>
                </a:lnTo>
                <a:lnTo>
                  <a:pt x="3577915" y="3096799"/>
                </a:lnTo>
                <a:lnTo>
                  <a:pt x="0" y="3087564"/>
                </a:lnTo>
                <a:cubicBezTo>
                  <a:pt x="3503" y="787550"/>
                  <a:pt x="-2229" y="2329863"/>
                  <a:pt x="1274" y="29849"/>
                </a:cubicBezTo>
                <a:close/>
              </a:path>
            </a:pathLst>
          </a:cu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6" name="Rectangle 5">
            <a:extLst>
              <a:ext uri="{FF2B5EF4-FFF2-40B4-BE49-F238E27FC236}">
                <a16:creationId xmlns:a16="http://schemas.microsoft.com/office/drawing/2014/main" id="{988CD1F6-C7FB-4181-90AB-4964569D28A7}"/>
              </a:ext>
            </a:extLst>
          </p:cNvPr>
          <p:cNvSpPr/>
          <p:nvPr userDrawn="1"/>
        </p:nvSpPr>
        <p:spPr>
          <a:xfrm>
            <a:off x="-1275" y="3020767"/>
            <a:ext cx="4203820" cy="4082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13" name="Rectangle 12">
            <a:extLst>
              <a:ext uri="{FF2B5EF4-FFF2-40B4-BE49-F238E27FC236}">
                <a16:creationId xmlns:a16="http://schemas.microsoft.com/office/drawing/2014/main" id="{823F0942-0689-4E66-9D2C-2369663F1460}"/>
              </a:ext>
            </a:extLst>
          </p:cNvPr>
          <p:cNvSpPr/>
          <p:nvPr userDrawn="1"/>
        </p:nvSpPr>
        <p:spPr>
          <a:xfrm rot="5400000">
            <a:off x="1138161" y="2216030"/>
            <a:ext cx="3503807" cy="5780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15" name="Rectangle 14">
            <a:extLst>
              <a:ext uri="{FF2B5EF4-FFF2-40B4-BE49-F238E27FC236}">
                <a16:creationId xmlns:a16="http://schemas.microsoft.com/office/drawing/2014/main" id="{C895514E-F345-46EE-9435-B629CE57CD62}"/>
              </a:ext>
            </a:extLst>
          </p:cNvPr>
          <p:cNvSpPr/>
          <p:nvPr userDrawn="1"/>
        </p:nvSpPr>
        <p:spPr>
          <a:xfrm>
            <a:off x="0" y="6498090"/>
            <a:ext cx="5780135" cy="4082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16" name="Text Placeholder 15">
            <a:extLst>
              <a:ext uri="{FF2B5EF4-FFF2-40B4-BE49-F238E27FC236}">
                <a16:creationId xmlns:a16="http://schemas.microsoft.com/office/drawing/2014/main" id="{049407DE-CB1B-4D29-AEDE-BFD139E055AA}"/>
              </a:ext>
            </a:extLst>
          </p:cNvPr>
          <p:cNvSpPr>
            <a:spLocks noGrp="1"/>
          </p:cNvSpPr>
          <p:nvPr>
            <p:ph type="body" sz="quarter" idx="11"/>
          </p:nvPr>
        </p:nvSpPr>
        <p:spPr>
          <a:xfrm>
            <a:off x="676284" y="3193664"/>
            <a:ext cx="5780088" cy="34655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2" name="Picture 21">
            <a:extLst>
              <a:ext uri="{FF2B5EF4-FFF2-40B4-BE49-F238E27FC236}">
                <a16:creationId xmlns:a16="http://schemas.microsoft.com/office/drawing/2014/main" id="{09AA1860-9BA6-4AB5-B8A6-5D62999DA7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626" y="5653302"/>
            <a:ext cx="2451604" cy="1228859"/>
          </a:xfrm>
          <a:prstGeom prst="rect">
            <a:avLst/>
          </a:prstGeom>
        </p:spPr>
      </p:pic>
    </p:spTree>
    <p:extLst>
      <p:ext uri="{BB962C8B-B14F-4D97-AF65-F5344CB8AC3E}">
        <p14:creationId xmlns:p14="http://schemas.microsoft.com/office/powerpoint/2010/main" val="40235334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ase Study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5861E1F-982A-4E39-A16C-C68B2A51164A}"/>
              </a:ext>
            </a:extLst>
          </p:cNvPr>
          <p:cNvSpPr/>
          <p:nvPr userDrawn="1"/>
        </p:nvSpPr>
        <p:spPr>
          <a:xfrm>
            <a:off x="0" y="0"/>
            <a:ext cx="12258675" cy="1907455"/>
          </a:xfrm>
          <a:prstGeom prst="rect">
            <a:avLst/>
          </a:prstGeom>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B11060"/>
              </a:solidFill>
              <a:effectLst/>
              <a:uLnTx/>
              <a:uFillTx/>
              <a:latin typeface="Segoe UI Light"/>
              <a:ea typeface="+mn-ea"/>
              <a:cs typeface="+mn-cs"/>
            </a:endParaRPr>
          </a:p>
        </p:txBody>
      </p:sp>
      <p:sp>
        <p:nvSpPr>
          <p:cNvPr id="2" name="Title 1">
            <a:extLst>
              <a:ext uri="{FF2B5EF4-FFF2-40B4-BE49-F238E27FC236}">
                <a16:creationId xmlns:a16="http://schemas.microsoft.com/office/drawing/2014/main" id="{4D8CAA15-B2B5-4786-ACA8-F6325B3171D5}"/>
              </a:ext>
            </a:extLst>
          </p:cNvPr>
          <p:cNvSpPr>
            <a:spLocks noGrp="1"/>
          </p:cNvSpPr>
          <p:nvPr>
            <p:ph type="title" hasCustomPrompt="1"/>
          </p:nvPr>
        </p:nvSpPr>
        <p:spPr>
          <a:xfrm>
            <a:off x="401639" y="290945"/>
            <a:ext cx="5889735" cy="1325563"/>
          </a:xfrm>
        </p:spPr>
        <p:txBody>
          <a:bodyPr/>
          <a:lstStyle>
            <a:lvl1pPr>
              <a:defRPr>
                <a:solidFill>
                  <a:schemeClr val="bg2"/>
                </a:solidFill>
              </a:defRPr>
            </a:lvl1pPr>
          </a:lstStyle>
          <a:p>
            <a:r>
              <a:rPr lang="en-US"/>
              <a:t>Insert Title Here</a:t>
            </a:r>
            <a:endParaRPr lang="en-GB"/>
          </a:p>
        </p:txBody>
      </p:sp>
      <p:sp>
        <p:nvSpPr>
          <p:cNvPr id="7" name="Text Placeholder 6">
            <a:extLst>
              <a:ext uri="{FF2B5EF4-FFF2-40B4-BE49-F238E27FC236}">
                <a16:creationId xmlns:a16="http://schemas.microsoft.com/office/drawing/2014/main" id="{7B8816A2-8C1F-46E8-894F-0162B753E186}"/>
              </a:ext>
            </a:extLst>
          </p:cNvPr>
          <p:cNvSpPr>
            <a:spLocks noGrp="1"/>
          </p:cNvSpPr>
          <p:nvPr>
            <p:ph type="body" sz="quarter" idx="13" hasCustomPrompt="1"/>
          </p:nvPr>
        </p:nvSpPr>
        <p:spPr>
          <a:xfrm>
            <a:off x="401639" y="2143125"/>
            <a:ext cx="10304462" cy="4310227"/>
          </a:xfrm>
        </p:spPr>
        <p:txBody>
          <a:bodyPr/>
          <a:lstStyle>
            <a:lvl1pPr marL="0" indent="0">
              <a:buNone/>
              <a:defRPr>
                <a:latin typeface="Segoe UI Light" panose="020B0502040204020203" pitchFamily="34" charset="0"/>
                <a:cs typeface="Segoe UI Light" panose="020B0502040204020203" pitchFamily="34" charset="0"/>
              </a:defRPr>
            </a:lvl1pPr>
          </a:lstStyle>
          <a:p>
            <a:pPr lvl="0"/>
            <a:r>
              <a:rPr lang="en-US"/>
              <a:t>Insert sentences here.</a:t>
            </a:r>
            <a:endParaRPr lang="en-GB"/>
          </a:p>
        </p:txBody>
      </p:sp>
      <p:pic>
        <p:nvPicPr>
          <p:cNvPr id="6" name="Picture 5">
            <a:extLst>
              <a:ext uri="{FF2B5EF4-FFF2-40B4-BE49-F238E27FC236}">
                <a16:creationId xmlns:a16="http://schemas.microsoft.com/office/drawing/2014/main" id="{21B9A5EF-FEF1-4CB9-80AD-A130E4C57DF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80299" y="404648"/>
            <a:ext cx="2451604" cy="1228859"/>
          </a:xfrm>
          <a:prstGeom prst="rect">
            <a:avLst/>
          </a:prstGeom>
        </p:spPr>
      </p:pic>
    </p:spTree>
    <p:extLst>
      <p:ext uri="{BB962C8B-B14F-4D97-AF65-F5344CB8AC3E}">
        <p14:creationId xmlns:p14="http://schemas.microsoft.com/office/powerpoint/2010/main" val="20575091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Questions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A1EE3EA-361C-4975-B7CA-A08777192E78}"/>
              </a:ext>
            </a:extLst>
          </p:cNvPr>
          <p:cNvSpPr/>
          <p:nvPr userDrawn="1"/>
        </p:nvSpPr>
        <p:spPr>
          <a:xfrm>
            <a:off x="0" y="0"/>
            <a:ext cx="12286264" cy="685800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17" name="Rectangle 16">
            <a:extLst>
              <a:ext uri="{FF2B5EF4-FFF2-40B4-BE49-F238E27FC236}">
                <a16:creationId xmlns:a16="http://schemas.microsoft.com/office/drawing/2014/main" id="{5A047DF6-BFD5-45DA-8B7D-3B14A5CDBDFB}"/>
              </a:ext>
            </a:extLst>
          </p:cNvPr>
          <p:cNvSpPr/>
          <p:nvPr userDrawn="1"/>
        </p:nvSpPr>
        <p:spPr>
          <a:xfrm>
            <a:off x="-124692" y="2567151"/>
            <a:ext cx="12410955" cy="17236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2" name="Title 1">
            <a:extLst>
              <a:ext uri="{FF2B5EF4-FFF2-40B4-BE49-F238E27FC236}">
                <a16:creationId xmlns:a16="http://schemas.microsoft.com/office/drawing/2014/main" id="{490AB80F-F450-4B52-9FDE-E862D275E409}"/>
              </a:ext>
            </a:extLst>
          </p:cNvPr>
          <p:cNvSpPr>
            <a:spLocks noGrp="1"/>
          </p:cNvSpPr>
          <p:nvPr>
            <p:ph type="title" hasCustomPrompt="1"/>
          </p:nvPr>
        </p:nvSpPr>
        <p:spPr>
          <a:xfrm>
            <a:off x="3212318" y="2766217"/>
            <a:ext cx="5767364" cy="1325563"/>
          </a:xfrm>
        </p:spPr>
        <p:txBody>
          <a:bodyPr/>
          <a:lstStyle>
            <a:lvl1pPr>
              <a:defRPr>
                <a:solidFill>
                  <a:schemeClr val="bg1"/>
                </a:solidFill>
              </a:defRPr>
            </a:lvl1pPr>
          </a:lstStyle>
          <a:p>
            <a:r>
              <a:rPr lang="en-US"/>
              <a:t>Insert Title Here</a:t>
            </a:r>
            <a:endParaRPr lang="en-GB"/>
          </a:p>
        </p:txBody>
      </p:sp>
      <p:pic>
        <p:nvPicPr>
          <p:cNvPr id="4" name="Picture 3">
            <a:extLst>
              <a:ext uri="{FF2B5EF4-FFF2-40B4-BE49-F238E27FC236}">
                <a16:creationId xmlns:a16="http://schemas.microsoft.com/office/drawing/2014/main" id="{F06A1848-A711-4ED0-BE2B-1C9645E2AA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1942" y="0"/>
            <a:ext cx="2649452" cy="1328030"/>
          </a:xfrm>
          <a:prstGeom prst="rect">
            <a:avLst/>
          </a:prstGeom>
        </p:spPr>
      </p:pic>
    </p:spTree>
    <p:extLst>
      <p:ext uri="{BB962C8B-B14F-4D97-AF65-F5344CB8AC3E}">
        <p14:creationId xmlns:p14="http://schemas.microsoft.com/office/powerpoint/2010/main" val="54194556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act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A047DF6-BFD5-45DA-8B7D-3B14A5CDBDFB}"/>
              </a:ext>
            </a:extLst>
          </p:cNvPr>
          <p:cNvSpPr/>
          <p:nvPr userDrawn="1"/>
        </p:nvSpPr>
        <p:spPr>
          <a:xfrm>
            <a:off x="0" y="0"/>
            <a:ext cx="12192000" cy="1730755"/>
          </a:xfrm>
          <a:prstGeom prst="rect">
            <a:avLst/>
          </a:prstGeom>
          <a:solidFill>
            <a:srgbClr val="B11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2" name="Title 1">
            <a:extLst>
              <a:ext uri="{FF2B5EF4-FFF2-40B4-BE49-F238E27FC236}">
                <a16:creationId xmlns:a16="http://schemas.microsoft.com/office/drawing/2014/main" id="{490AB80F-F450-4B52-9FDE-E862D275E409}"/>
              </a:ext>
            </a:extLst>
          </p:cNvPr>
          <p:cNvSpPr>
            <a:spLocks noGrp="1"/>
          </p:cNvSpPr>
          <p:nvPr>
            <p:ph type="title" hasCustomPrompt="1"/>
          </p:nvPr>
        </p:nvSpPr>
        <p:spPr>
          <a:xfrm>
            <a:off x="402209" y="270880"/>
            <a:ext cx="5767364" cy="1325563"/>
          </a:xfrm>
        </p:spPr>
        <p:txBody>
          <a:bodyPr/>
          <a:lstStyle>
            <a:lvl1pPr>
              <a:defRPr>
                <a:solidFill>
                  <a:schemeClr val="bg2"/>
                </a:solidFill>
              </a:defRPr>
            </a:lvl1pPr>
          </a:lstStyle>
          <a:p>
            <a:r>
              <a:rPr lang="en-US"/>
              <a:t>Insert Title Here</a:t>
            </a:r>
            <a:endParaRPr lang="en-GB"/>
          </a:p>
        </p:txBody>
      </p:sp>
      <p:sp>
        <p:nvSpPr>
          <p:cNvPr id="18" name="TextBox 17">
            <a:extLst>
              <a:ext uri="{FF2B5EF4-FFF2-40B4-BE49-F238E27FC236}">
                <a16:creationId xmlns:a16="http://schemas.microsoft.com/office/drawing/2014/main" id="{ACCDDF81-0413-47F1-87FE-7D1C018E7D4D}"/>
              </a:ext>
            </a:extLst>
          </p:cNvPr>
          <p:cNvSpPr txBox="1"/>
          <p:nvPr userDrawn="1"/>
        </p:nvSpPr>
        <p:spPr>
          <a:xfrm>
            <a:off x="402209" y="1927562"/>
            <a:ext cx="9740277" cy="340907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600"/>
              </a:spcBef>
              <a:spcAft>
                <a:spcPts val="600"/>
              </a:spcAft>
              <a:buClrTx/>
              <a:buSzTx/>
              <a:buFontTx/>
              <a:buNone/>
              <a:tabLst/>
              <a:defRPr/>
            </a:pPr>
            <a:r>
              <a:rPr kumimoji="0" lang="en-US" sz="24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Website: </a:t>
            </a:r>
            <a:r>
              <a:rPr kumimoji="0" lang="en-GB" altLang="en-US" sz="2400" b="0" i="0" u="none" strike="noStrike" kern="120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www.oiahe.org.uk </a:t>
            </a:r>
            <a:endParaRPr kumimoji="0" lang="en-US" sz="24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endParaRPr>
          </a:p>
          <a:p>
            <a:pPr marL="0" marR="0" lvl="0" indent="0" algn="l" defTabSz="914400" rtl="0" eaLnBrk="1" fontAlgn="auto" latinLnBrk="0" hangingPunct="1">
              <a:lnSpc>
                <a:spcPct val="150000"/>
              </a:lnSpc>
              <a:spcBef>
                <a:spcPts val="600"/>
              </a:spcBef>
              <a:spcAft>
                <a:spcPts val="600"/>
              </a:spcAft>
              <a:buClrTx/>
              <a:buSzTx/>
              <a:buFontTx/>
              <a:buNone/>
              <a:tabLst/>
              <a:defRPr/>
            </a:pPr>
            <a:r>
              <a:rPr kumimoji="0" lang="en-US" sz="24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Telephone: </a:t>
            </a:r>
            <a:r>
              <a:rPr kumimoji="0" lang="en-GB" altLang="en-US" sz="2400" b="0" i="0" u="none" strike="noStrike" kern="120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0118 959 9813</a:t>
            </a:r>
            <a:endParaRPr kumimoji="0" lang="en-US" sz="24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endParaRPr>
          </a:p>
          <a:p>
            <a:pPr marL="0" marR="0" lvl="0" indent="0" algn="l" defTabSz="914400" rtl="0" eaLnBrk="1" fontAlgn="auto" latinLnBrk="0" hangingPunct="1">
              <a:lnSpc>
                <a:spcPct val="150000"/>
              </a:lnSpc>
              <a:spcBef>
                <a:spcPts val="600"/>
              </a:spcBef>
              <a:spcAft>
                <a:spcPts val="600"/>
              </a:spcAft>
              <a:buClrTx/>
              <a:buSzTx/>
              <a:buFontTx/>
              <a:buNone/>
              <a:tabLst/>
              <a:defRPr/>
            </a:pPr>
            <a:r>
              <a:rPr kumimoji="0" lang="en-US" sz="24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General Email Enquiries: </a:t>
            </a:r>
            <a:r>
              <a:rPr kumimoji="0" lang="en-GB" altLang="en-US" sz="2400" b="0" i="0" u="none" strike="noStrike" kern="1200" cap="none" spc="0" normalizeH="0" baseline="0" noProof="0">
                <a:ln>
                  <a:noFill/>
                </a:ln>
                <a:solidFill>
                  <a:srgbClr val="0068AF"/>
                </a:solidFill>
                <a:effectLst/>
                <a:uLnTx/>
                <a:uFillTx/>
                <a:latin typeface="Segoe UI Light" panose="020B0502040204020203" pitchFamily="34" charset="0"/>
                <a:ea typeface="+mn-ea"/>
                <a:cs typeface="Segoe UI Light" panose="020B0502040204020203" pitchFamily="34" charset="0"/>
                <a:hlinkClick r:id="rId2">
                  <a:extLst>
                    <a:ext uri="{A12FA001-AC4F-418D-AE19-62706E023703}">
                      <ahyp:hlinkClr xmlns:ahyp="http://schemas.microsoft.com/office/drawing/2018/hyperlinkcolor" val="tx"/>
                    </a:ext>
                  </a:extLst>
                </a:hlinkClick>
              </a:rPr>
              <a:t>enquiries@oiahe.org.uk</a:t>
            </a:r>
            <a:endParaRPr kumimoji="0" lang="en-US" sz="2400" b="0" i="0" u="none" strike="noStrike" kern="1200" cap="none" spc="0" normalizeH="0" baseline="0" noProof="0">
              <a:ln>
                <a:noFill/>
              </a:ln>
              <a:solidFill>
                <a:srgbClr val="0068AF"/>
              </a:solidFill>
              <a:effectLst/>
              <a:uLnTx/>
              <a:uFillTx/>
              <a:latin typeface="Segoe UI Semibold" panose="020B0702040204020203" pitchFamily="34" charset="0"/>
              <a:ea typeface="+mn-ea"/>
              <a:cs typeface="Segoe UI Semibold" panose="020B0702040204020203" pitchFamily="34" charset="0"/>
            </a:endParaRPr>
          </a:p>
          <a:p>
            <a:pPr marL="0" marR="0" lvl="0" indent="0" algn="l" defTabSz="914400" rtl="0" eaLnBrk="1" fontAlgn="auto" latinLnBrk="0" hangingPunct="1">
              <a:lnSpc>
                <a:spcPct val="150000"/>
              </a:lnSpc>
              <a:spcBef>
                <a:spcPts val="600"/>
              </a:spcBef>
              <a:spcAft>
                <a:spcPts val="600"/>
              </a:spcAft>
              <a:buClrTx/>
              <a:buSzTx/>
              <a:buFontTx/>
              <a:buNone/>
              <a:tabLst/>
              <a:defRPr/>
            </a:pPr>
            <a:r>
              <a:rPr kumimoji="0" lang="en-US" sz="24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Outreach: </a:t>
            </a:r>
            <a:r>
              <a:rPr kumimoji="0" lang="en-GB" altLang="en-US" sz="2400" b="0" i="0" u="sng" strike="noStrike" kern="1200" cap="none" spc="0" normalizeH="0" baseline="0" noProof="0">
                <a:ln>
                  <a:noFill/>
                </a:ln>
                <a:solidFill>
                  <a:srgbClr val="0068AF"/>
                </a:solidFill>
                <a:effectLst/>
                <a:uLnTx/>
                <a:uFillTx/>
                <a:latin typeface="Segoe UI Light" panose="020B0502040204020203" pitchFamily="34" charset="0"/>
                <a:ea typeface="+mn-ea"/>
                <a:cs typeface="Segoe UI Light" panose="020B0502040204020203" pitchFamily="34" charset="0"/>
                <a:hlinkClick r:id="rId3">
                  <a:extLst>
                    <a:ext uri="{A12FA001-AC4F-418D-AE19-62706E023703}">
                      <ahyp:hlinkClr xmlns:ahyp="http://schemas.microsoft.com/office/drawing/2018/hyperlinkcolor" val="tx"/>
                    </a:ext>
                  </a:extLst>
                </a:hlinkClick>
              </a:rPr>
              <a:t>outreach@oiahe.org.uk</a:t>
            </a:r>
            <a:endParaRPr kumimoji="0" lang="en-GB" altLang="en-US" sz="2400" b="0" i="0" u="sng" strike="noStrike" kern="1200" cap="none" spc="0" normalizeH="0" baseline="0" noProof="0">
              <a:ln>
                <a:noFill/>
              </a:ln>
              <a:solidFill>
                <a:srgbClr val="0068AF"/>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auto" latinLnBrk="0" hangingPunct="1">
              <a:lnSpc>
                <a:spcPct val="150000"/>
              </a:lnSpc>
              <a:spcBef>
                <a:spcPts val="600"/>
              </a:spcBef>
              <a:spcAft>
                <a:spcPts val="60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Segoe UI Semibold"/>
                <a:ea typeface="+mn-ea"/>
                <a:cs typeface="Segoe UI Light" panose="020B0502040204020203" pitchFamily="34" charset="0"/>
              </a:rPr>
              <a:t>Follow us:</a:t>
            </a:r>
          </a:p>
        </p:txBody>
      </p:sp>
      <p:sp>
        <p:nvSpPr>
          <p:cNvPr id="22" name="TextBox 21">
            <a:extLst>
              <a:ext uri="{FF2B5EF4-FFF2-40B4-BE49-F238E27FC236}">
                <a16:creationId xmlns:a16="http://schemas.microsoft.com/office/drawing/2014/main" id="{4B701A50-0006-48C7-A43F-FEE90F65DA09}"/>
              </a:ext>
            </a:extLst>
          </p:cNvPr>
          <p:cNvSpPr txBox="1"/>
          <p:nvPr userDrawn="1"/>
        </p:nvSpPr>
        <p:spPr>
          <a:xfrm>
            <a:off x="3104916" y="4928817"/>
            <a:ext cx="3857601"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@oiahe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Office of the Independent Adjudicator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officeindependentadjudicator</a:t>
            </a:r>
            <a:endParaRPr kumimoji="0" lang="en-GB" sz="1800" b="0" i="0" u="none" strike="noStrike" kern="120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endParaRPr>
          </a:p>
        </p:txBody>
      </p:sp>
      <p:pic>
        <p:nvPicPr>
          <p:cNvPr id="13" name="Picture 12" descr="Twitter logo">
            <a:extLst>
              <a:ext uri="{FF2B5EF4-FFF2-40B4-BE49-F238E27FC236}">
                <a16:creationId xmlns:a16="http://schemas.microsoft.com/office/drawing/2014/main" id="{A8466C84-3B46-4941-92F0-41D1675E8A6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534503" y="4884243"/>
            <a:ext cx="511946" cy="509374"/>
          </a:xfrm>
          <a:prstGeom prst="rect">
            <a:avLst/>
          </a:prstGeom>
        </p:spPr>
      </p:pic>
      <p:pic>
        <p:nvPicPr>
          <p:cNvPr id="15" name="Picture 14" descr="LinkedIn Icon">
            <a:extLst>
              <a:ext uri="{FF2B5EF4-FFF2-40B4-BE49-F238E27FC236}">
                <a16:creationId xmlns:a16="http://schemas.microsoft.com/office/drawing/2014/main" id="{1FDFE5F7-DE2C-429C-B7C3-7B8A0D69D8B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604471" y="5450597"/>
            <a:ext cx="383511" cy="381584"/>
          </a:xfrm>
          <a:prstGeom prst="rect">
            <a:avLst/>
          </a:prstGeom>
        </p:spPr>
      </p:pic>
      <p:pic>
        <p:nvPicPr>
          <p:cNvPr id="16" name="Picture 15" descr="Instagram icon">
            <a:extLst>
              <a:ext uri="{FF2B5EF4-FFF2-40B4-BE49-F238E27FC236}">
                <a16:creationId xmlns:a16="http://schemas.microsoft.com/office/drawing/2014/main" id="{BBDB541B-2487-441F-8C2D-0B7852964C1C}"/>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611890" y="6017054"/>
            <a:ext cx="381019" cy="380050"/>
          </a:xfrm>
          <a:prstGeom prst="rect">
            <a:avLst/>
          </a:prstGeom>
        </p:spPr>
      </p:pic>
      <p:pic>
        <p:nvPicPr>
          <p:cNvPr id="19" name="Picture 18" descr="OIA logo">
            <a:extLst>
              <a:ext uri="{FF2B5EF4-FFF2-40B4-BE49-F238E27FC236}">
                <a16:creationId xmlns:a16="http://schemas.microsoft.com/office/drawing/2014/main" id="{8DBF1DD8-0789-42E1-9299-8BC27E36F9DD}"/>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286750" y="3424468"/>
            <a:ext cx="3075547" cy="1293773"/>
          </a:xfrm>
          <a:prstGeom prst="rect">
            <a:avLst/>
          </a:prstGeom>
        </p:spPr>
      </p:pic>
    </p:spTree>
    <p:extLst>
      <p:ext uri="{BB962C8B-B14F-4D97-AF65-F5344CB8AC3E}">
        <p14:creationId xmlns:p14="http://schemas.microsoft.com/office/powerpoint/2010/main" val="31493175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B71A4D-BFC8-4AC0-84F3-B641FB16EDCF}"/>
              </a:ext>
            </a:extLst>
          </p:cNvPr>
          <p:cNvSpPr/>
          <p:nvPr userDrawn="1"/>
        </p:nvSpPr>
        <p:spPr>
          <a:xfrm>
            <a:off x="0" y="1935126"/>
            <a:ext cx="7440613" cy="2626241"/>
          </a:xfrm>
          <a:prstGeom prst="rect">
            <a:avLst/>
          </a:prstGeom>
          <a:solidFill>
            <a:srgbClr val="B1006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2BC148FF-BC76-4997-A7FB-F14E07113794}"/>
              </a:ext>
            </a:extLst>
          </p:cNvPr>
          <p:cNvSpPr>
            <a:spLocks noGrp="1"/>
          </p:cNvSpPr>
          <p:nvPr>
            <p:ph type="ctrTitle" hasCustomPrompt="1"/>
          </p:nvPr>
        </p:nvSpPr>
        <p:spPr>
          <a:xfrm>
            <a:off x="390247" y="1935126"/>
            <a:ext cx="6376313" cy="2626241"/>
          </a:xfrm>
        </p:spPr>
        <p:txBody>
          <a:bodyPr anchor="ctr"/>
          <a:lstStyle>
            <a:lvl1pPr algn="l">
              <a:defRPr sz="6000">
                <a:solidFill>
                  <a:schemeClr val="bg2"/>
                </a:solidFill>
              </a:defRPr>
            </a:lvl1pPr>
          </a:lstStyle>
          <a:p>
            <a:r>
              <a:rPr lang="en-US"/>
              <a:t>Insert Title Here</a:t>
            </a:r>
            <a:endParaRPr lang="en-GB"/>
          </a:p>
        </p:txBody>
      </p:sp>
      <p:sp>
        <p:nvSpPr>
          <p:cNvPr id="3" name="Subtitle 2">
            <a:extLst>
              <a:ext uri="{FF2B5EF4-FFF2-40B4-BE49-F238E27FC236}">
                <a16:creationId xmlns:a16="http://schemas.microsoft.com/office/drawing/2014/main" id="{0D46B9CB-B170-4CBB-9BFC-5CA6FF949927}"/>
              </a:ext>
            </a:extLst>
          </p:cNvPr>
          <p:cNvSpPr>
            <a:spLocks noGrp="1"/>
          </p:cNvSpPr>
          <p:nvPr>
            <p:ph type="subTitle" idx="1" hasCustomPrompt="1"/>
          </p:nvPr>
        </p:nvSpPr>
        <p:spPr>
          <a:xfrm>
            <a:off x="390247" y="4609829"/>
            <a:ext cx="6376313" cy="499670"/>
          </a:xfrm>
        </p:spPr>
        <p:txBody>
          <a:bodyPr>
            <a:noAutofit/>
          </a:bodyPr>
          <a:lstStyle>
            <a:lvl1pPr marL="0" indent="0" algn="l">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Insert Name Here</a:t>
            </a:r>
            <a:endParaRPr lang="en-GB"/>
          </a:p>
        </p:txBody>
      </p:sp>
      <p:sp>
        <p:nvSpPr>
          <p:cNvPr id="22" name="Text Placeholder 21">
            <a:extLst>
              <a:ext uri="{FF2B5EF4-FFF2-40B4-BE49-F238E27FC236}">
                <a16:creationId xmlns:a16="http://schemas.microsoft.com/office/drawing/2014/main" id="{2EA94D03-6F88-4A4A-91EC-5FDA261C08DA}"/>
              </a:ext>
            </a:extLst>
          </p:cNvPr>
          <p:cNvSpPr>
            <a:spLocks noGrp="1"/>
          </p:cNvSpPr>
          <p:nvPr>
            <p:ph type="body" sz="quarter" idx="10" hasCustomPrompt="1"/>
          </p:nvPr>
        </p:nvSpPr>
        <p:spPr>
          <a:xfrm>
            <a:off x="390247" y="5355204"/>
            <a:ext cx="3134562" cy="358992"/>
          </a:xfrm>
        </p:spPr>
        <p:txBody>
          <a:bodyPr>
            <a:normAutofit/>
          </a:bodyPr>
          <a:lstStyle>
            <a:lvl1pPr marL="0" indent="0" algn="l">
              <a:buNone/>
              <a:defRPr sz="1800">
                <a:solidFill>
                  <a:schemeClr val="tx1"/>
                </a:solidFill>
              </a:defRPr>
            </a:lvl1pPr>
          </a:lstStyle>
          <a:p>
            <a:pPr lvl="0"/>
            <a:r>
              <a:rPr lang="en-US"/>
              <a:t>Insert Date Here</a:t>
            </a:r>
            <a:endParaRPr lang="en-GB"/>
          </a:p>
        </p:txBody>
      </p:sp>
      <p:pic>
        <p:nvPicPr>
          <p:cNvPr id="12" name="Picture 11" descr="OIA logo">
            <a:extLst>
              <a:ext uri="{FF2B5EF4-FFF2-40B4-BE49-F238E27FC236}">
                <a16:creationId xmlns:a16="http://schemas.microsoft.com/office/drawing/2014/main" id="{1CB9DB34-25AF-4A80-8EB8-08E99D2316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1796" y="349135"/>
            <a:ext cx="1689042" cy="710520"/>
          </a:xfrm>
          <a:prstGeom prst="rect">
            <a:avLst/>
          </a:prstGeom>
        </p:spPr>
      </p:pic>
      <p:pic>
        <p:nvPicPr>
          <p:cNvPr id="10" name="Picture 9" descr="Twitter logo">
            <a:extLst>
              <a:ext uri="{FF2B5EF4-FFF2-40B4-BE49-F238E27FC236}">
                <a16:creationId xmlns:a16="http://schemas.microsoft.com/office/drawing/2014/main" id="{61F10153-F429-42B4-874A-273FB236C99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144592" y="6243725"/>
            <a:ext cx="617377" cy="614275"/>
          </a:xfrm>
          <a:prstGeom prst="rect">
            <a:avLst/>
          </a:prstGeom>
        </p:spPr>
      </p:pic>
      <p:pic>
        <p:nvPicPr>
          <p:cNvPr id="11" name="Picture 10" descr="LinkedIn Icon">
            <a:extLst>
              <a:ext uri="{FF2B5EF4-FFF2-40B4-BE49-F238E27FC236}">
                <a16:creationId xmlns:a16="http://schemas.microsoft.com/office/drawing/2014/main" id="{C1772534-61F5-4704-B966-914256EF93E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56252" y="6245085"/>
            <a:ext cx="547897" cy="545144"/>
          </a:xfrm>
          <a:prstGeom prst="rect">
            <a:avLst/>
          </a:prstGeom>
        </p:spPr>
      </p:pic>
      <p:pic>
        <p:nvPicPr>
          <p:cNvPr id="14" name="Picture 13" descr="Instagram icon">
            <a:extLst>
              <a:ext uri="{FF2B5EF4-FFF2-40B4-BE49-F238E27FC236}">
                <a16:creationId xmlns:a16="http://schemas.microsoft.com/office/drawing/2014/main" id="{269EEA2F-F131-4515-A935-8B25C057CB0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98432" y="6243725"/>
            <a:ext cx="547898" cy="546504"/>
          </a:xfrm>
          <a:prstGeom prst="rect">
            <a:avLst/>
          </a:prstGeom>
        </p:spPr>
      </p:pic>
      <p:sp>
        <p:nvSpPr>
          <p:cNvPr id="5" name="Picture Placeholder 4">
            <a:extLst>
              <a:ext uri="{FF2B5EF4-FFF2-40B4-BE49-F238E27FC236}">
                <a16:creationId xmlns:a16="http://schemas.microsoft.com/office/drawing/2014/main" id="{1A85CBF5-0764-41F7-A984-5756E68F93DC}"/>
              </a:ext>
            </a:extLst>
          </p:cNvPr>
          <p:cNvSpPr>
            <a:spLocks noGrp="1"/>
          </p:cNvSpPr>
          <p:nvPr>
            <p:ph type="pic" sz="quarter" idx="11"/>
          </p:nvPr>
        </p:nvSpPr>
        <p:spPr>
          <a:xfrm>
            <a:off x="7440613" y="0"/>
            <a:ext cx="4751387" cy="6858000"/>
          </a:xfrm>
        </p:spPr>
        <p:txBody>
          <a:bodyPr/>
          <a:lstStyle/>
          <a:p>
            <a:endParaRPr lang="en-GB"/>
          </a:p>
        </p:txBody>
      </p:sp>
    </p:spTree>
    <p:extLst>
      <p:ext uri="{BB962C8B-B14F-4D97-AF65-F5344CB8AC3E}">
        <p14:creationId xmlns:p14="http://schemas.microsoft.com/office/powerpoint/2010/main" val="1619478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Subheading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0766F-74E7-422A-9B3D-DA603D37C5FA}"/>
              </a:ext>
            </a:extLst>
          </p:cNvPr>
          <p:cNvSpPr>
            <a:spLocks noGrp="1"/>
          </p:cNvSpPr>
          <p:nvPr>
            <p:ph type="title" hasCustomPrompt="1"/>
          </p:nvPr>
        </p:nvSpPr>
        <p:spPr>
          <a:xfrm>
            <a:off x="1419225" y="423862"/>
            <a:ext cx="7343775" cy="1325563"/>
          </a:xfrm>
        </p:spPr>
        <p:txBody>
          <a:bodyPr/>
          <a:lstStyle>
            <a:lvl1pPr>
              <a:defRPr/>
            </a:lvl1pPr>
          </a:lstStyle>
          <a:p>
            <a:r>
              <a:rPr lang="en-US"/>
              <a:t>Insert Title Here</a:t>
            </a:r>
            <a:endParaRPr lang="en-GB"/>
          </a:p>
        </p:txBody>
      </p:sp>
      <p:sp>
        <p:nvSpPr>
          <p:cNvPr id="3" name="Content Placeholder 2">
            <a:extLst>
              <a:ext uri="{FF2B5EF4-FFF2-40B4-BE49-F238E27FC236}">
                <a16:creationId xmlns:a16="http://schemas.microsoft.com/office/drawing/2014/main" id="{7F893135-70AF-4EAB-8BA0-F0634A2FAC06}"/>
              </a:ext>
            </a:extLst>
          </p:cNvPr>
          <p:cNvSpPr>
            <a:spLocks noGrp="1"/>
          </p:cNvSpPr>
          <p:nvPr>
            <p:ph idx="1" hasCustomPrompt="1"/>
          </p:nvPr>
        </p:nvSpPr>
        <p:spPr>
          <a:xfrm>
            <a:off x="1990725" y="2120106"/>
            <a:ext cx="9429750" cy="4351338"/>
          </a:xfrm>
        </p:spPr>
        <p:txBody>
          <a:bodyPr>
            <a:normAutofit/>
          </a:bodyPr>
          <a:lstStyle>
            <a:lvl1pPr marL="457200" indent="-457200">
              <a:lnSpc>
                <a:spcPct val="100000"/>
              </a:lnSpc>
              <a:spcBef>
                <a:spcPts val="3000"/>
              </a:spcBef>
              <a:buFont typeface="Arial" panose="020B0604020202020204" pitchFamily="34" charset="0"/>
              <a:buChar char="•"/>
              <a:defRPr sz="3200" b="1"/>
            </a:lvl1pPr>
          </a:lstStyle>
          <a:p>
            <a:pPr lvl="0"/>
            <a:r>
              <a:rPr lang="en-US"/>
              <a:t>Insert Outlining Bullet Points Here</a:t>
            </a:r>
          </a:p>
        </p:txBody>
      </p:sp>
      <p:sp>
        <p:nvSpPr>
          <p:cNvPr id="7" name="Rectangle 6">
            <a:extLst>
              <a:ext uri="{FF2B5EF4-FFF2-40B4-BE49-F238E27FC236}">
                <a16:creationId xmlns:a16="http://schemas.microsoft.com/office/drawing/2014/main" id="{8F406CC2-3A3A-41E1-8182-C7932E73A318}"/>
              </a:ext>
            </a:extLst>
          </p:cNvPr>
          <p:cNvSpPr/>
          <p:nvPr userDrawn="1"/>
        </p:nvSpPr>
        <p:spPr>
          <a:xfrm>
            <a:off x="0" y="0"/>
            <a:ext cx="1419225" cy="6936828"/>
          </a:xfrm>
          <a:prstGeom prst="rect">
            <a:avLst/>
          </a:prstGeom>
          <a:solidFill>
            <a:srgbClr val="B10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OIA logo">
            <a:extLst>
              <a:ext uri="{FF2B5EF4-FFF2-40B4-BE49-F238E27FC236}">
                <a16:creationId xmlns:a16="http://schemas.microsoft.com/office/drawing/2014/main" id="{568AA36C-1E45-4438-8482-3120123729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04105" y="581417"/>
            <a:ext cx="2402039" cy="1010452"/>
          </a:xfrm>
          <a:prstGeom prst="rect">
            <a:avLst/>
          </a:prstGeom>
        </p:spPr>
      </p:pic>
    </p:spTree>
    <p:extLst>
      <p:ext uri="{BB962C8B-B14F-4D97-AF65-F5344CB8AC3E}">
        <p14:creationId xmlns:p14="http://schemas.microsoft.com/office/powerpoint/2010/main" val="33716942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1_Subheading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0766F-74E7-422A-9B3D-DA603D37C5FA}"/>
              </a:ext>
            </a:extLst>
          </p:cNvPr>
          <p:cNvSpPr>
            <a:spLocks noGrp="1"/>
          </p:cNvSpPr>
          <p:nvPr>
            <p:ph type="title" hasCustomPrompt="1"/>
          </p:nvPr>
        </p:nvSpPr>
        <p:spPr>
          <a:xfrm>
            <a:off x="1419225" y="423862"/>
            <a:ext cx="7343775" cy="675265"/>
          </a:xfrm>
        </p:spPr>
        <p:txBody>
          <a:bodyPr>
            <a:normAutofit/>
          </a:bodyPr>
          <a:lstStyle>
            <a:lvl1pPr>
              <a:defRPr sz="2800">
                <a:solidFill>
                  <a:schemeClr val="tx1"/>
                </a:solidFill>
              </a:defRPr>
            </a:lvl1pPr>
          </a:lstStyle>
          <a:p>
            <a:r>
              <a:rPr lang="en-US"/>
              <a:t>Insert Sub Title Here</a:t>
            </a:r>
            <a:endParaRPr lang="en-GB"/>
          </a:p>
        </p:txBody>
      </p:sp>
      <p:sp>
        <p:nvSpPr>
          <p:cNvPr id="3" name="Content Placeholder 2">
            <a:extLst>
              <a:ext uri="{FF2B5EF4-FFF2-40B4-BE49-F238E27FC236}">
                <a16:creationId xmlns:a16="http://schemas.microsoft.com/office/drawing/2014/main" id="{7F893135-70AF-4EAB-8BA0-F0634A2FAC06}"/>
              </a:ext>
            </a:extLst>
          </p:cNvPr>
          <p:cNvSpPr>
            <a:spLocks noGrp="1"/>
          </p:cNvSpPr>
          <p:nvPr>
            <p:ph idx="1" hasCustomPrompt="1"/>
          </p:nvPr>
        </p:nvSpPr>
        <p:spPr>
          <a:xfrm>
            <a:off x="1419225" y="1399669"/>
            <a:ext cx="9429750" cy="4262221"/>
          </a:xfrm>
        </p:spPr>
        <p:txBody>
          <a:bodyPr>
            <a:normAutofit/>
          </a:bodyPr>
          <a:lstStyle>
            <a:lvl1pPr marL="457200" indent="-457200">
              <a:lnSpc>
                <a:spcPct val="100000"/>
              </a:lnSpc>
              <a:spcBef>
                <a:spcPts val="1000"/>
              </a:spcBef>
              <a:buFont typeface="Arial" panose="020B0604020202020204" pitchFamily="34" charset="0"/>
              <a:buChar char="•"/>
              <a:defRPr sz="2000" b="0">
                <a:latin typeface="Segoe UI Light" panose="020B0502040204020203" pitchFamily="34" charset="0"/>
                <a:cs typeface="Segoe UI Light" panose="020B0502040204020203" pitchFamily="34" charset="0"/>
              </a:defRPr>
            </a:lvl1pPr>
          </a:lstStyle>
          <a:p>
            <a:pPr lvl="0"/>
            <a:r>
              <a:rPr lang="en-US"/>
              <a:t>Insert Bullet Points Here</a:t>
            </a:r>
          </a:p>
        </p:txBody>
      </p:sp>
      <p:sp>
        <p:nvSpPr>
          <p:cNvPr id="7" name="Rectangle 6">
            <a:extLst>
              <a:ext uri="{FF2B5EF4-FFF2-40B4-BE49-F238E27FC236}">
                <a16:creationId xmlns:a16="http://schemas.microsoft.com/office/drawing/2014/main" id="{8F406CC2-3A3A-41E1-8182-C7932E73A318}"/>
              </a:ext>
            </a:extLst>
          </p:cNvPr>
          <p:cNvSpPr/>
          <p:nvPr userDrawn="1"/>
        </p:nvSpPr>
        <p:spPr>
          <a:xfrm>
            <a:off x="0" y="0"/>
            <a:ext cx="1419225" cy="6936828"/>
          </a:xfrm>
          <a:prstGeom prst="rect">
            <a:avLst/>
          </a:prstGeom>
          <a:solidFill>
            <a:srgbClr val="B10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OIA logo">
            <a:extLst>
              <a:ext uri="{FF2B5EF4-FFF2-40B4-BE49-F238E27FC236}">
                <a16:creationId xmlns:a16="http://schemas.microsoft.com/office/drawing/2014/main" id="{568AA36C-1E45-4438-8482-3120123729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04105" y="581417"/>
            <a:ext cx="2402039" cy="1010452"/>
          </a:xfrm>
          <a:prstGeom prst="rect">
            <a:avLst/>
          </a:prstGeom>
        </p:spPr>
      </p:pic>
    </p:spTree>
    <p:extLst>
      <p:ext uri="{BB962C8B-B14F-4D97-AF65-F5344CB8AC3E}">
        <p14:creationId xmlns:p14="http://schemas.microsoft.com/office/powerpoint/2010/main" val="196861872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ullet Point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5861E1F-982A-4E39-A16C-C68B2A51164A}"/>
              </a:ext>
            </a:extLst>
          </p:cNvPr>
          <p:cNvSpPr/>
          <p:nvPr userDrawn="1"/>
        </p:nvSpPr>
        <p:spPr>
          <a:xfrm>
            <a:off x="0" y="0"/>
            <a:ext cx="12258675" cy="1907455"/>
          </a:xfrm>
          <a:prstGeom prst="rect">
            <a:avLst/>
          </a:prstGeom>
          <a:solidFill>
            <a:srgbClr val="B1006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D8CAA15-B2B5-4786-ACA8-F6325B3171D5}"/>
              </a:ext>
            </a:extLst>
          </p:cNvPr>
          <p:cNvSpPr>
            <a:spLocks noGrp="1"/>
          </p:cNvSpPr>
          <p:nvPr>
            <p:ph type="title" hasCustomPrompt="1"/>
          </p:nvPr>
        </p:nvSpPr>
        <p:spPr>
          <a:xfrm>
            <a:off x="401639" y="290943"/>
            <a:ext cx="5889735" cy="1325563"/>
          </a:xfrm>
        </p:spPr>
        <p:txBody>
          <a:bodyPr/>
          <a:lstStyle>
            <a:lvl1pPr>
              <a:defRPr>
                <a:solidFill>
                  <a:schemeClr val="bg2"/>
                </a:solidFill>
              </a:defRPr>
            </a:lvl1pPr>
          </a:lstStyle>
          <a:p>
            <a:r>
              <a:rPr lang="en-US"/>
              <a:t>Insert Title Here</a:t>
            </a:r>
            <a:endParaRPr lang="en-GB"/>
          </a:p>
        </p:txBody>
      </p:sp>
      <p:sp>
        <p:nvSpPr>
          <p:cNvPr id="7" name="Text Placeholder 6">
            <a:extLst>
              <a:ext uri="{FF2B5EF4-FFF2-40B4-BE49-F238E27FC236}">
                <a16:creationId xmlns:a16="http://schemas.microsoft.com/office/drawing/2014/main" id="{7B8816A2-8C1F-46E8-894F-0162B753E186}"/>
              </a:ext>
            </a:extLst>
          </p:cNvPr>
          <p:cNvSpPr>
            <a:spLocks noGrp="1"/>
          </p:cNvSpPr>
          <p:nvPr>
            <p:ph type="body" sz="quarter" idx="13" hasCustomPrompt="1"/>
          </p:nvPr>
        </p:nvSpPr>
        <p:spPr>
          <a:xfrm>
            <a:off x="401639" y="2143125"/>
            <a:ext cx="10304462" cy="3105150"/>
          </a:xfrm>
        </p:spPr>
        <p:txBody>
          <a:bodyPr/>
          <a:lstStyle>
            <a:lvl1pPr>
              <a:defRPr>
                <a:latin typeface="Segoe UI Light" panose="020B0502040204020203" pitchFamily="34" charset="0"/>
                <a:cs typeface="Segoe UI Light" panose="020B0502040204020203" pitchFamily="34" charset="0"/>
              </a:defRPr>
            </a:lvl1pPr>
          </a:lstStyle>
          <a:p>
            <a:pPr lvl="0"/>
            <a:r>
              <a:rPr lang="en-US"/>
              <a:t>Insert Detailed Bullet Points Here</a:t>
            </a:r>
            <a:endParaRPr lang="en-GB"/>
          </a:p>
        </p:txBody>
      </p:sp>
      <p:pic>
        <p:nvPicPr>
          <p:cNvPr id="6" name="Picture 5" descr="OIA logo">
            <a:extLst>
              <a:ext uri="{FF2B5EF4-FFF2-40B4-BE49-F238E27FC236}">
                <a16:creationId xmlns:a16="http://schemas.microsoft.com/office/drawing/2014/main" id="{21B9A5EF-FEF1-4CB9-80AD-A130E4C57DF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80299" y="339296"/>
            <a:ext cx="2451604" cy="1228859"/>
          </a:xfrm>
          <a:prstGeom prst="rect">
            <a:avLst/>
          </a:prstGeom>
        </p:spPr>
      </p:pic>
    </p:spTree>
    <p:extLst>
      <p:ext uri="{BB962C8B-B14F-4D97-AF65-F5344CB8AC3E}">
        <p14:creationId xmlns:p14="http://schemas.microsoft.com/office/powerpoint/2010/main" val="16435259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ictur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39868B1-6435-4BCC-A088-EF23116B7581}"/>
              </a:ext>
            </a:extLst>
          </p:cNvPr>
          <p:cNvSpPr>
            <a:spLocks noGrp="1"/>
          </p:cNvSpPr>
          <p:nvPr>
            <p:ph type="pic" sz="quarter" idx="13"/>
          </p:nvPr>
        </p:nvSpPr>
        <p:spPr>
          <a:xfrm>
            <a:off x="4995805" y="-31013"/>
            <a:ext cx="7239247" cy="6931054"/>
          </a:xfrm>
          <a:custGeom>
            <a:avLst/>
            <a:gdLst>
              <a:gd name="connsiteX0" fmla="*/ 0 w 7122623"/>
              <a:gd name="connsiteY0" fmla="*/ 0 h 6846970"/>
              <a:gd name="connsiteX1" fmla="*/ 7122623 w 7122623"/>
              <a:gd name="connsiteY1" fmla="*/ 0 h 6846970"/>
              <a:gd name="connsiteX2" fmla="*/ 7122623 w 7122623"/>
              <a:gd name="connsiteY2" fmla="*/ 6846970 h 6846970"/>
              <a:gd name="connsiteX3" fmla="*/ 0 w 7122623"/>
              <a:gd name="connsiteY3" fmla="*/ 6846970 h 6846970"/>
              <a:gd name="connsiteX4" fmla="*/ 0 w 7122623"/>
              <a:gd name="connsiteY4" fmla="*/ 0 h 6846970"/>
              <a:gd name="connsiteX0" fmla="*/ 5029200 w 7122623"/>
              <a:gd name="connsiteY0" fmla="*/ 9525 h 6846970"/>
              <a:gd name="connsiteX1" fmla="*/ 7122623 w 7122623"/>
              <a:gd name="connsiteY1" fmla="*/ 0 h 6846970"/>
              <a:gd name="connsiteX2" fmla="*/ 7122623 w 7122623"/>
              <a:gd name="connsiteY2" fmla="*/ 6846970 h 6846970"/>
              <a:gd name="connsiteX3" fmla="*/ 0 w 7122623"/>
              <a:gd name="connsiteY3" fmla="*/ 6846970 h 6846970"/>
              <a:gd name="connsiteX4" fmla="*/ 5029200 w 7122623"/>
              <a:gd name="connsiteY4" fmla="*/ 9525 h 6846970"/>
              <a:gd name="connsiteX0" fmla="*/ 5076825 w 7122623"/>
              <a:gd name="connsiteY0" fmla="*/ 0 h 6846970"/>
              <a:gd name="connsiteX1" fmla="*/ 7122623 w 7122623"/>
              <a:gd name="connsiteY1" fmla="*/ 0 h 6846970"/>
              <a:gd name="connsiteX2" fmla="*/ 7122623 w 7122623"/>
              <a:gd name="connsiteY2" fmla="*/ 6846970 h 6846970"/>
              <a:gd name="connsiteX3" fmla="*/ 0 w 7122623"/>
              <a:gd name="connsiteY3" fmla="*/ 6846970 h 6846970"/>
              <a:gd name="connsiteX4" fmla="*/ 5076825 w 7122623"/>
              <a:gd name="connsiteY4" fmla="*/ 0 h 6846970"/>
              <a:gd name="connsiteX0" fmla="*/ 5087335 w 7122623"/>
              <a:gd name="connsiteY0" fmla="*/ 0 h 6878501"/>
              <a:gd name="connsiteX1" fmla="*/ 7122623 w 7122623"/>
              <a:gd name="connsiteY1" fmla="*/ 31531 h 6878501"/>
              <a:gd name="connsiteX2" fmla="*/ 7122623 w 7122623"/>
              <a:gd name="connsiteY2" fmla="*/ 6878501 h 6878501"/>
              <a:gd name="connsiteX3" fmla="*/ 0 w 7122623"/>
              <a:gd name="connsiteY3" fmla="*/ 6878501 h 6878501"/>
              <a:gd name="connsiteX4" fmla="*/ 5087335 w 7122623"/>
              <a:gd name="connsiteY4" fmla="*/ 0 h 6878501"/>
              <a:gd name="connsiteX0" fmla="*/ 5087335 w 7122623"/>
              <a:gd name="connsiteY0" fmla="*/ 10510 h 6889011"/>
              <a:gd name="connsiteX1" fmla="*/ 7112113 w 7122623"/>
              <a:gd name="connsiteY1" fmla="*/ 0 h 6889011"/>
              <a:gd name="connsiteX2" fmla="*/ 7122623 w 7122623"/>
              <a:gd name="connsiteY2" fmla="*/ 6889011 h 6889011"/>
              <a:gd name="connsiteX3" fmla="*/ 0 w 7122623"/>
              <a:gd name="connsiteY3" fmla="*/ 6889011 h 6889011"/>
              <a:gd name="connsiteX4" fmla="*/ 5087335 w 7122623"/>
              <a:gd name="connsiteY4" fmla="*/ 10510 h 6889011"/>
              <a:gd name="connsiteX0" fmla="*/ 5055804 w 7122623"/>
              <a:gd name="connsiteY0" fmla="*/ 0 h 6889012"/>
              <a:gd name="connsiteX1" fmla="*/ 7112113 w 7122623"/>
              <a:gd name="connsiteY1" fmla="*/ 1 h 6889012"/>
              <a:gd name="connsiteX2" fmla="*/ 7122623 w 7122623"/>
              <a:gd name="connsiteY2" fmla="*/ 6889012 h 6889012"/>
              <a:gd name="connsiteX3" fmla="*/ 0 w 7122623"/>
              <a:gd name="connsiteY3" fmla="*/ 6889012 h 6889012"/>
              <a:gd name="connsiteX4" fmla="*/ 5055804 w 7122623"/>
              <a:gd name="connsiteY4" fmla="*/ 0 h 6889012"/>
              <a:gd name="connsiteX0" fmla="*/ 5118866 w 7185685"/>
              <a:gd name="connsiteY0" fmla="*/ 0 h 6889012"/>
              <a:gd name="connsiteX1" fmla="*/ 7175175 w 7185685"/>
              <a:gd name="connsiteY1" fmla="*/ 1 h 6889012"/>
              <a:gd name="connsiteX2" fmla="*/ 7185685 w 7185685"/>
              <a:gd name="connsiteY2" fmla="*/ 6889012 h 6889012"/>
              <a:gd name="connsiteX3" fmla="*/ 0 w 7185685"/>
              <a:gd name="connsiteY3" fmla="*/ 6889012 h 6889012"/>
              <a:gd name="connsiteX4" fmla="*/ 5118866 w 7185685"/>
              <a:gd name="connsiteY4" fmla="*/ 0 h 6889012"/>
              <a:gd name="connsiteX0" fmla="*/ 5129376 w 7196195"/>
              <a:gd name="connsiteY0" fmla="*/ 0 h 6920544"/>
              <a:gd name="connsiteX1" fmla="*/ 7185685 w 7196195"/>
              <a:gd name="connsiteY1" fmla="*/ 1 h 6920544"/>
              <a:gd name="connsiteX2" fmla="*/ 7196195 w 7196195"/>
              <a:gd name="connsiteY2" fmla="*/ 6889012 h 6920544"/>
              <a:gd name="connsiteX3" fmla="*/ 0 w 7196195"/>
              <a:gd name="connsiteY3" fmla="*/ 6920544 h 6920544"/>
              <a:gd name="connsiteX4" fmla="*/ 5129376 w 7196195"/>
              <a:gd name="connsiteY4" fmla="*/ 0 h 6920544"/>
              <a:gd name="connsiteX0" fmla="*/ 5129376 w 7186150"/>
              <a:gd name="connsiteY0" fmla="*/ 0 h 6931054"/>
              <a:gd name="connsiteX1" fmla="*/ 7185685 w 7186150"/>
              <a:gd name="connsiteY1" fmla="*/ 1 h 6931054"/>
              <a:gd name="connsiteX2" fmla="*/ 7175175 w 7186150"/>
              <a:gd name="connsiteY2" fmla="*/ 6931054 h 6931054"/>
              <a:gd name="connsiteX3" fmla="*/ 0 w 7186150"/>
              <a:gd name="connsiteY3" fmla="*/ 6920544 h 6931054"/>
              <a:gd name="connsiteX4" fmla="*/ 5129376 w 7186150"/>
              <a:gd name="connsiteY4" fmla="*/ 0 h 6931054"/>
              <a:gd name="connsiteX0" fmla="*/ 5129376 w 7238363"/>
              <a:gd name="connsiteY0" fmla="*/ 0 h 6931054"/>
              <a:gd name="connsiteX1" fmla="*/ 7238236 w 7238363"/>
              <a:gd name="connsiteY1" fmla="*/ 31532 h 6931054"/>
              <a:gd name="connsiteX2" fmla="*/ 7175175 w 7238363"/>
              <a:gd name="connsiteY2" fmla="*/ 6931054 h 6931054"/>
              <a:gd name="connsiteX3" fmla="*/ 0 w 7238363"/>
              <a:gd name="connsiteY3" fmla="*/ 6920544 h 6931054"/>
              <a:gd name="connsiteX4" fmla="*/ 5129376 w 7238363"/>
              <a:gd name="connsiteY4" fmla="*/ 0 h 6931054"/>
              <a:gd name="connsiteX0" fmla="*/ 5129376 w 7239247"/>
              <a:gd name="connsiteY0" fmla="*/ 0 h 6931054"/>
              <a:gd name="connsiteX1" fmla="*/ 7238236 w 7239247"/>
              <a:gd name="connsiteY1" fmla="*/ 31532 h 6931054"/>
              <a:gd name="connsiteX2" fmla="*/ 7238237 w 7239247"/>
              <a:gd name="connsiteY2" fmla="*/ 6931054 h 6931054"/>
              <a:gd name="connsiteX3" fmla="*/ 0 w 7239247"/>
              <a:gd name="connsiteY3" fmla="*/ 6920544 h 6931054"/>
              <a:gd name="connsiteX4" fmla="*/ 5129376 w 7239247"/>
              <a:gd name="connsiteY4" fmla="*/ 0 h 6931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9247" h="6931054">
                <a:moveTo>
                  <a:pt x="5129376" y="0"/>
                </a:moveTo>
                <a:lnTo>
                  <a:pt x="7238236" y="31532"/>
                </a:lnTo>
                <a:cubicBezTo>
                  <a:pt x="7241739" y="2327869"/>
                  <a:pt x="7234734" y="4634717"/>
                  <a:pt x="7238237" y="6931054"/>
                </a:cubicBezTo>
                <a:lnTo>
                  <a:pt x="0" y="6920544"/>
                </a:lnTo>
                <a:lnTo>
                  <a:pt x="5129376" y="0"/>
                </a:lnTo>
                <a:close/>
              </a:path>
            </a:pathLst>
          </a:custGeom>
        </p:spPr>
        <p:txBody>
          <a:bodyPr/>
          <a:lstStyle/>
          <a:p>
            <a:endParaRPr lang="en-GB"/>
          </a:p>
        </p:txBody>
      </p:sp>
      <p:sp>
        <p:nvSpPr>
          <p:cNvPr id="7" name="Rectangle 6">
            <a:extLst>
              <a:ext uri="{FF2B5EF4-FFF2-40B4-BE49-F238E27FC236}">
                <a16:creationId xmlns:a16="http://schemas.microsoft.com/office/drawing/2014/main" id="{0FF24D32-14B0-41B5-A413-587F17535429}"/>
              </a:ext>
            </a:extLst>
          </p:cNvPr>
          <p:cNvSpPr/>
          <p:nvPr userDrawn="1"/>
        </p:nvSpPr>
        <p:spPr>
          <a:xfrm>
            <a:off x="0" y="-11030"/>
            <a:ext cx="5069377" cy="6869030"/>
          </a:xfrm>
          <a:prstGeom prst="rect">
            <a:avLst/>
          </a:prstGeom>
          <a:solidFill>
            <a:srgbClr val="B1006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8" name="Isosceles Triangle 7">
            <a:extLst>
              <a:ext uri="{FF2B5EF4-FFF2-40B4-BE49-F238E27FC236}">
                <a16:creationId xmlns:a16="http://schemas.microsoft.com/office/drawing/2014/main" id="{8F48BED9-C2FE-4BA2-9F80-66153258C033}"/>
              </a:ext>
            </a:extLst>
          </p:cNvPr>
          <p:cNvSpPr/>
          <p:nvPr userDrawn="1"/>
        </p:nvSpPr>
        <p:spPr>
          <a:xfrm rot="3173042">
            <a:off x="4476951" y="-1603742"/>
            <a:ext cx="4805828" cy="8150763"/>
          </a:xfrm>
          <a:prstGeom prst="triangle">
            <a:avLst>
              <a:gd name="adj" fmla="val 50180"/>
            </a:avLst>
          </a:prstGeom>
          <a:solidFill>
            <a:srgbClr val="B1006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2E138D71-1796-48D2-8903-675D1E623D16}"/>
              </a:ext>
            </a:extLst>
          </p:cNvPr>
          <p:cNvSpPr/>
          <p:nvPr userDrawn="1"/>
        </p:nvSpPr>
        <p:spPr>
          <a:xfrm>
            <a:off x="4493809" y="-11030"/>
            <a:ext cx="4001798" cy="1937670"/>
          </a:xfrm>
          <a:prstGeom prst="rect">
            <a:avLst/>
          </a:prstGeom>
          <a:solidFill>
            <a:srgbClr val="B1006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1" name="Right Triangle 10">
            <a:extLst>
              <a:ext uri="{FF2B5EF4-FFF2-40B4-BE49-F238E27FC236}">
                <a16:creationId xmlns:a16="http://schemas.microsoft.com/office/drawing/2014/main" id="{D99A5715-ADC2-4EA9-B194-9B1F7A52BF84}"/>
              </a:ext>
            </a:extLst>
          </p:cNvPr>
          <p:cNvSpPr/>
          <p:nvPr userDrawn="1"/>
        </p:nvSpPr>
        <p:spPr>
          <a:xfrm rot="5400000">
            <a:off x="8075540" y="66832"/>
            <a:ext cx="2168786" cy="2013065"/>
          </a:xfrm>
          <a:prstGeom prst="rtTriangle">
            <a:avLst/>
          </a:prstGeom>
          <a:solidFill>
            <a:srgbClr val="B1006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4" name="Text Placeholder 13">
            <a:extLst>
              <a:ext uri="{FF2B5EF4-FFF2-40B4-BE49-F238E27FC236}">
                <a16:creationId xmlns:a16="http://schemas.microsoft.com/office/drawing/2014/main" id="{9CED886A-B53C-42DE-91F7-C2A44D9B0C4B}"/>
              </a:ext>
            </a:extLst>
          </p:cNvPr>
          <p:cNvSpPr>
            <a:spLocks noGrp="1"/>
          </p:cNvSpPr>
          <p:nvPr>
            <p:ph type="body" sz="quarter" idx="14" hasCustomPrompt="1"/>
          </p:nvPr>
        </p:nvSpPr>
        <p:spPr>
          <a:xfrm>
            <a:off x="374650" y="509336"/>
            <a:ext cx="5721350" cy="896938"/>
          </a:xfrm>
        </p:spPr>
        <p:txBody>
          <a:bodyPr>
            <a:normAutofit/>
          </a:bodyPr>
          <a:lstStyle>
            <a:lvl1pPr marL="0" indent="0">
              <a:buNone/>
              <a:defRPr sz="4400">
                <a:solidFill>
                  <a:schemeClr val="bg2"/>
                </a:solidFill>
              </a:defRPr>
            </a:lvl1pPr>
          </a:lstStyle>
          <a:p>
            <a:pPr lvl="0"/>
            <a:r>
              <a:rPr lang="en-US"/>
              <a:t>Insert Title Here</a:t>
            </a:r>
            <a:endParaRPr lang="en-GB"/>
          </a:p>
        </p:txBody>
      </p:sp>
      <p:pic>
        <p:nvPicPr>
          <p:cNvPr id="16" name="Picture 15">
            <a:extLst>
              <a:ext uri="{FF2B5EF4-FFF2-40B4-BE49-F238E27FC236}">
                <a16:creationId xmlns:a16="http://schemas.microsoft.com/office/drawing/2014/main" id="{2354EF85-32F4-49A3-9781-99AC295C40C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7943" y="5650505"/>
            <a:ext cx="2219498" cy="1112517"/>
          </a:xfrm>
          <a:prstGeom prst="rect">
            <a:avLst/>
          </a:prstGeom>
        </p:spPr>
      </p:pic>
    </p:spTree>
    <p:extLst>
      <p:ext uri="{BB962C8B-B14F-4D97-AF65-F5344CB8AC3E}">
        <p14:creationId xmlns:p14="http://schemas.microsoft.com/office/powerpoint/2010/main" val="32019020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50AD02E-B29F-4266-87B2-72F5E0B18E02}"/>
              </a:ext>
            </a:extLst>
          </p:cNvPr>
          <p:cNvSpPr/>
          <p:nvPr userDrawn="1"/>
        </p:nvSpPr>
        <p:spPr>
          <a:xfrm>
            <a:off x="-94264" y="0"/>
            <a:ext cx="4866290" cy="6858000"/>
          </a:xfrm>
          <a:prstGeom prst="rect">
            <a:avLst/>
          </a:prstGeom>
          <a:solidFill>
            <a:srgbClr val="B1006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F3060D8-7109-4F68-9DD4-E1A5D182E32C}"/>
              </a:ext>
            </a:extLst>
          </p:cNvPr>
          <p:cNvSpPr>
            <a:spLocks noGrp="1"/>
          </p:cNvSpPr>
          <p:nvPr>
            <p:ph type="title" hasCustomPrompt="1"/>
          </p:nvPr>
        </p:nvSpPr>
        <p:spPr>
          <a:xfrm>
            <a:off x="500062" y="457200"/>
            <a:ext cx="4271963" cy="794657"/>
          </a:xfrm>
        </p:spPr>
        <p:txBody>
          <a:bodyPr anchor="b">
            <a:normAutofit/>
          </a:bodyPr>
          <a:lstStyle>
            <a:lvl1pPr>
              <a:defRPr sz="4400">
                <a:solidFill>
                  <a:schemeClr val="bg2"/>
                </a:solidFill>
              </a:defRPr>
            </a:lvl1pPr>
          </a:lstStyle>
          <a:p>
            <a:r>
              <a:rPr lang="en-US"/>
              <a:t>Insert Title Here</a:t>
            </a:r>
            <a:endParaRPr lang="en-GB"/>
          </a:p>
        </p:txBody>
      </p:sp>
      <p:sp>
        <p:nvSpPr>
          <p:cNvPr id="4" name="Text Placeholder 3">
            <a:extLst>
              <a:ext uri="{FF2B5EF4-FFF2-40B4-BE49-F238E27FC236}">
                <a16:creationId xmlns:a16="http://schemas.microsoft.com/office/drawing/2014/main" id="{8F972DBB-0BE1-496A-83FD-7DA1BC8C4EB7}"/>
              </a:ext>
            </a:extLst>
          </p:cNvPr>
          <p:cNvSpPr>
            <a:spLocks noGrp="1"/>
          </p:cNvSpPr>
          <p:nvPr>
            <p:ph type="body" sz="half" idx="2" hasCustomPrompt="1"/>
          </p:nvPr>
        </p:nvSpPr>
        <p:spPr>
          <a:xfrm>
            <a:off x="500062" y="1251857"/>
            <a:ext cx="4271963" cy="4321629"/>
          </a:xfrm>
        </p:spPr>
        <p:txBody>
          <a:bodyPr>
            <a:normAutofit/>
          </a:bodyPr>
          <a:lstStyle>
            <a:lvl1pPr marL="285750" indent="-285750">
              <a:buFont typeface="Arial" panose="020B0604020202020204" pitchFamily="34" charset="0"/>
              <a:buChar char="•"/>
              <a:defRPr sz="2800">
                <a:solidFill>
                  <a:schemeClr val="bg2"/>
                </a:solidFill>
                <a:latin typeface="Segoe UI Light" panose="020B0502040204020203" pitchFamily="34" charset="0"/>
                <a:cs typeface="Segoe UI Light"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Insert Bullet Points Here</a:t>
            </a:r>
          </a:p>
        </p:txBody>
      </p:sp>
      <p:sp>
        <p:nvSpPr>
          <p:cNvPr id="9" name="Chart Placeholder 8">
            <a:extLst>
              <a:ext uri="{FF2B5EF4-FFF2-40B4-BE49-F238E27FC236}">
                <a16:creationId xmlns:a16="http://schemas.microsoft.com/office/drawing/2014/main" id="{402F3A9E-AB11-4EE9-9C5F-F66226F0E6AD}"/>
              </a:ext>
            </a:extLst>
          </p:cNvPr>
          <p:cNvSpPr>
            <a:spLocks noGrp="1"/>
          </p:cNvSpPr>
          <p:nvPr>
            <p:ph type="chart" sz="quarter" idx="10"/>
          </p:nvPr>
        </p:nvSpPr>
        <p:spPr>
          <a:xfrm>
            <a:off x="4772025" y="457200"/>
            <a:ext cx="6919913" cy="5148943"/>
          </a:xfrm>
        </p:spPr>
        <p:txBody>
          <a:bodyPr/>
          <a:lstStyle/>
          <a:p>
            <a:endParaRPr lang="en-GB"/>
          </a:p>
        </p:txBody>
      </p:sp>
      <p:pic>
        <p:nvPicPr>
          <p:cNvPr id="13" name="Picture 12" descr="A picture containing graphical user interface&#10;&#10;Description automatically generated">
            <a:extLst>
              <a:ext uri="{FF2B5EF4-FFF2-40B4-BE49-F238E27FC236}">
                <a16:creationId xmlns:a16="http://schemas.microsoft.com/office/drawing/2014/main" id="{27A9A910-5A40-4785-A3BD-2FC0AA5EA3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89899" y="5726845"/>
            <a:ext cx="2402039" cy="1010452"/>
          </a:xfrm>
          <a:prstGeom prst="rect">
            <a:avLst/>
          </a:prstGeom>
        </p:spPr>
      </p:pic>
    </p:spTree>
    <p:extLst>
      <p:ext uri="{BB962C8B-B14F-4D97-AF65-F5344CB8AC3E}">
        <p14:creationId xmlns:p14="http://schemas.microsoft.com/office/powerpoint/2010/main" val="95764535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Chart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50AD02E-B29F-4266-87B2-72F5E0B18E02}"/>
              </a:ext>
            </a:extLst>
          </p:cNvPr>
          <p:cNvSpPr/>
          <p:nvPr userDrawn="1"/>
        </p:nvSpPr>
        <p:spPr>
          <a:xfrm>
            <a:off x="-94265" y="0"/>
            <a:ext cx="5287702" cy="6858000"/>
          </a:xfrm>
          <a:prstGeom prst="rect">
            <a:avLst/>
          </a:prstGeom>
          <a:solidFill>
            <a:srgbClr val="B1006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F3060D8-7109-4F68-9DD4-E1A5D182E32C}"/>
              </a:ext>
            </a:extLst>
          </p:cNvPr>
          <p:cNvSpPr>
            <a:spLocks noGrp="1"/>
          </p:cNvSpPr>
          <p:nvPr>
            <p:ph type="title" hasCustomPrompt="1"/>
          </p:nvPr>
        </p:nvSpPr>
        <p:spPr>
          <a:xfrm>
            <a:off x="7119892" y="380519"/>
            <a:ext cx="4572048" cy="794657"/>
          </a:xfrm>
        </p:spPr>
        <p:txBody>
          <a:bodyPr anchor="b">
            <a:normAutofit/>
          </a:bodyPr>
          <a:lstStyle>
            <a:lvl1pPr algn="r">
              <a:defRPr sz="4400">
                <a:solidFill>
                  <a:schemeClr val="bg1"/>
                </a:solidFill>
              </a:defRPr>
            </a:lvl1pPr>
          </a:lstStyle>
          <a:p>
            <a:r>
              <a:rPr lang="en-US"/>
              <a:t>Insert Title Here</a:t>
            </a:r>
            <a:endParaRPr lang="en-GB"/>
          </a:p>
        </p:txBody>
      </p:sp>
      <p:sp>
        <p:nvSpPr>
          <p:cNvPr id="4" name="Text Placeholder 3">
            <a:extLst>
              <a:ext uri="{FF2B5EF4-FFF2-40B4-BE49-F238E27FC236}">
                <a16:creationId xmlns:a16="http://schemas.microsoft.com/office/drawing/2014/main" id="{8F972DBB-0BE1-496A-83FD-7DA1BC8C4EB7}"/>
              </a:ext>
            </a:extLst>
          </p:cNvPr>
          <p:cNvSpPr>
            <a:spLocks noGrp="1"/>
          </p:cNvSpPr>
          <p:nvPr>
            <p:ph type="body" sz="half" idx="2" hasCustomPrompt="1"/>
          </p:nvPr>
        </p:nvSpPr>
        <p:spPr>
          <a:xfrm>
            <a:off x="500062" y="1251857"/>
            <a:ext cx="4271963" cy="4321629"/>
          </a:xfrm>
        </p:spPr>
        <p:txBody>
          <a:bodyPr>
            <a:normAutofit/>
          </a:bodyPr>
          <a:lstStyle>
            <a:lvl1pPr marL="285750" indent="-285750">
              <a:buFont typeface="Arial" panose="020B0604020202020204" pitchFamily="34" charset="0"/>
              <a:buChar char="•"/>
              <a:defRPr sz="2800">
                <a:solidFill>
                  <a:schemeClr val="bg2"/>
                </a:solidFill>
                <a:latin typeface="Segoe UI Light" panose="020B0502040204020203" pitchFamily="34" charset="0"/>
                <a:cs typeface="Segoe UI Light"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Insert Bullet Points Here</a:t>
            </a:r>
          </a:p>
        </p:txBody>
      </p:sp>
      <p:sp>
        <p:nvSpPr>
          <p:cNvPr id="7" name="Text Placeholder 3">
            <a:extLst>
              <a:ext uri="{FF2B5EF4-FFF2-40B4-BE49-F238E27FC236}">
                <a16:creationId xmlns:a16="http://schemas.microsoft.com/office/drawing/2014/main" id="{1054B585-DC1C-4A15-A562-6B02F6443FD5}"/>
              </a:ext>
            </a:extLst>
          </p:cNvPr>
          <p:cNvSpPr>
            <a:spLocks noGrp="1"/>
          </p:cNvSpPr>
          <p:nvPr>
            <p:ph type="body" sz="half" idx="10" hasCustomPrompt="1"/>
          </p:nvPr>
        </p:nvSpPr>
        <p:spPr>
          <a:xfrm>
            <a:off x="4772025" y="1251856"/>
            <a:ext cx="6919913" cy="4321629"/>
          </a:xfrm>
        </p:spPr>
        <p:txBody>
          <a:bodyPr>
            <a:normAutofit/>
          </a:bodyPr>
          <a:lstStyle>
            <a:lvl1pPr marL="285750" indent="-285750" algn="r">
              <a:buFont typeface="Arial" panose="020B0604020202020204" pitchFamily="34" charset="0"/>
              <a:buChar char="•"/>
              <a:defRPr sz="2800">
                <a:solidFill>
                  <a:schemeClr val="tx2"/>
                </a:solidFill>
                <a:latin typeface="Segoe UI Light" panose="020B0502040204020203" pitchFamily="34" charset="0"/>
                <a:cs typeface="Segoe UI Light"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Insert Bullet Points Here</a:t>
            </a:r>
          </a:p>
        </p:txBody>
      </p:sp>
      <p:pic>
        <p:nvPicPr>
          <p:cNvPr id="8" name="Picture 7">
            <a:extLst>
              <a:ext uri="{FF2B5EF4-FFF2-40B4-BE49-F238E27FC236}">
                <a16:creationId xmlns:a16="http://schemas.microsoft.com/office/drawing/2014/main" id="{9E1BDA4E-F487-4C2B-810E-E20F0D1BDB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0062" y="5629141"/>
            <a:ext cx="2451604" cy="1228859"/>
          </a:xfrm>
          <a:prstGeom prst="rect">
            <a:avLst/>
          </a:prstGeom>
        </p:spPr>
      </p:pic>
    </p:spTree>
    <p:extLst>
      <p:ext uri="{BB962C8B-B14F-4D97-AF65-F5344CB8AC3E}">
        <p14:creationId xmlns:p14="http://schemas.microsoft.com/office/powerpoint/2010/main" val="38688423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icture with Notes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23421BE-7D63-45E3-9D35-25D52C2169FF}"/>
              </a:ext>
            </a:extLst>
          </p:cNvPr>
          <p:cNvSpPr/>
          <p:nvPr userDrawn="1"/>
        </p:nvSpPr>
        <p:spPr>
          <a:xfrm rot="14633226">
            <a:off x="736694" y="2379034"/>
            <a:ext cx="8814401" cy="2116595"/>
          </a:xfrm>
          <a:custGeom>
            <a:avLst/>
            <a:gdLst>
              <a:gd name="connsiteX0" fmla="*/ 0 w 6613957"/>
              <a:gd name="connsiteY0" fmla="*/ 0 h 2100273"/>
              <a:gd name="connsiteX1" fmla="*/ 6613957 w 6613957"/>
              <a:gd name="connsiteY1" fmla="*/ 0 h 2100273"/>
              <a:gd name="connsiteX2" fmla="*/ 6613957 w 6613957"/>
              <a:gd name="connsiteY2" fmla="*/ 2100273 h 2100273"/>
              <a:gd name="connsiteX3" fmla="*/ 0 w 6613957"/>
              <a:gd name="connsiteY3" fmla="*/ 2100273 h 2100273"/>
              <a:gd name="connsiteX4" fmla="*/ 0 w 6613957"/>
              <a:gd name="connsiteY4" fmla="*/ 0 h 2100273"/>
              <a:gd name="connsiteX0" fmla="*/ 0 w 7589082"/>
              <a:gd name="connsiteY0" fmla="*/ 0 h 2100273"/>
              <a:gd name="connsiteX1" fmla="*/ 7589082 w 7589082"/>
              <a:gd name="connsiteY1" fmla="*/ 39855 h 2100273"/>
              <a:gd name="connsiteX2" fmla="*/ 6613957 w 7589082"/>
              <a:gd name="connsiteY2" fmla="*/ 2100273 h 2100273"/>
              <a:gd name="connsiteX3" fmla="*/ 0 w 7589082"/>
              <a:gd name="connsiteY3" fmla="*/ 2100273 h 2100273"/>
              <a:gd name="connsiteX4" fmla="*/ 0 w 7589082"/>
              <a:gd name="connsiteY4" fmla="*/ 0 h 2100273"/>
              <a:gd name="connsiteX0" fmla="*/ 0 w 7589082"/>
              <a:gd name="connsiteY0" fmla="*/ 0 h 2100273"/>
              <a:gd name="connsiteX1" fmla="*/ 7589082 w 7589082"/>
              <a:gd name="connsiteY1" fmla="*/ 39855 h 2100273"/>
              <a:gd name="connsiteX2" fmla="*/ 6613957 w 7589082"/>
              <a:gd name="connsiteY2" fmla="*/ 2100273 h 2100273"/>
              <a:gd name="connsiteX3" fmla="*/ 0 w 7589082"/>
              <a:gd name="connsiteY3" fmla="*/ 2100273 h 2100273"/>
              <a:gd name="connsiteX4" fmla="*/ 0 w 7589082"/>
              <a:gd name="connsiteY4" fmla="*/ 0 h 2100273"/>
              <a:gd name="connsiteX0" fmla="*/ 0 w 7650858"/>
              <a:gd name="connsiteY0" fmla="*/ 0 h 2100273"/>
              <a:gd name="connsiteX1" fmla="*/ 7650858 w 7650858"/>
              <a:gd name="connsiteY1" fmla="*/ 34613 h 2100273"/>
              <a:gd name="connsiteX2" fmla="*/ 6613957 w 7650858"/>
              <a:gd name="connsiteY2" fmla="*/ 2100273 h 2100273"/>
              <a:gd name="connsiteX3" fmla="*/ 0 w 7650858"/>
              <a:gd name="connsiteY3" fmla="*/ 2100273 h 2100273"/>
              <a:gd name="connsiteX4" fmla="*/ 0 w 7650858"/>
              <a:gd name="connsiteY4" fmla="*/ 0 h 2100273"/>
              <a:gd name="connsiteX0" fmla="*/ 0 w 7603122"/>
              <a:gd name="connsiteY0" fmla="*/ 0 h 2100273"/>
              <a:gd name="connsiteX1" fmla="*/ 7603122 w 7603122"/>
              <a:gd name="connsiteY1" fmla="*/ 11215 h 2100273"/>
              <a:gd name="connsiteX2" fmla="*/ 6613957 w 7603122"/>
              <a:gd name="connsiteY2" fmla="*/ 2100273 h 2100273"/>
              <a:gd name="connsiteX3" fmla="*/ 0 w 7603122"/>
              <a:gd name="connsiteY3" fmla="*/ 2100273 h 2100273"/>
              <a:gd name="connsiteX4" fmla="*/ 0 w 7603122"/>
              <a:gd name="connsiteY4" fmla="*/ 0 h 2100273"/>
              <a:gd name="connsiteX0" fmla="*/ 0 w 7689048"/>
              <a:gd name="connsiteY0" fmla="*/ 0 h 2100273"/>
              <a:gd name="connsiteX1" fmla="*/ 7689048 w 7689048"/>
              <a:gd name="connsiteY1" fmla="*/ 53333 h 2100273"/>
              <a:gd name="connsiteX2" fmla="*/ 6613957 w 7689048"/>
              <a:gd name="connsiteY2" fmla="*/ 2100273 h 2100273"/>
              <a:gd name="connsiteX3" fmla="*/ 0 w 7689048"/>
              <a:gd name="connsiteY3" fmla="*/ 2100273 h 2100273"/>
              <a:gd name="connsiteX4" fmla="*/ 0 w 7689048"/>
              <a:gd name="connsiteY4" fmla="*/ 0 h 2100273"/>
              <a:gd name="connsiteX0" fmla="*/ 0 w 7617349"/>
              <a:gd name="connsiteY0" fmla="*/ 0 h 2100273"/>
              <a:gd name="connsiteX1" fmla="*/ 7617349 w 7617349"/>
              <a:gd name="connsiteY1" fmla="*/ 6347 h 2100273"/>
              <a:gd name="connsiteX2" fmla="*/ 6613957 w 7617349"/>
              <a:gd name="connsiteY2" fmla="*/ 2100273 h 2100273"/>
              <a:gd name="connsiteX3" fmla="*/ 0 w 7617349"/>
              <a:gd name="connsiteY3" fmla="*/ 2100273 h 2100273"/>
              <a:gd name="connsiteX4" fmla="*/ 0 w 7617349"/>
              <a:gd name="connsiteY4" fmla="*/ 0 h 2100273"/>
              <a:gd name="connsiteX0" fmla="*/ 0 w 7645803"/>
              <a:gd name="connsiteY0" fmla="*/ 3388 h 2103661"/>
              <a:gd name="connsiteX1" fmla="*/ 7645803 w 7645803"/>
              <a:gd name="connsiteY1" fmla="*/ 0 h 2103661"/>
              <a:gd name="connsiteX2" fmla="*/ 6613957 w 7645803"/>
              <a:gd name="connsiteY2" fmla="*/ 2103661 h 2103661"/>
              <a:gd name="connsiteX3" fmla="*/ 0 w 7645803"/>
              <a:gd name="connsiteY3" fmla="*/ 2103661 h 2103661"/>
              <a:gd name="connsiteX4" fmla="*/ 0 w 7645803"/>
              <a:gd name="connsiteY4" fmla="*/ 3388 h 2103661"/>
              <a:gd name="connsiteX0" fmla="*/ 998523 w 8644326"/>
              <a:gd name="connsiteY0" fmla="*/ 3388 h 2111541"/>
              <a:gd name="connsiteX1" fmla="*/ 8644326 w 8644326"/>
              <a:gd name="connsiteY1" fmla="*/ 0 h 2111541"/>
              <a:gd name="connsiteX2" fmla="*/ 7612480 w 8644326"/>
              <a:gd name="connsiteY2" fmla="*/ 2103661 h 2111541"/>
              <a:gd name="connsiteX3" fmla="*/ 0 w 8644326"/>
              <a:gd name="connsiteY3" fmla="*/ 2111541 h 2111541"/>
              <a:gd name="connsiteX4" fmla="*/ 998523 w 8644326"/>
              <a:gd name="connsiteY4" fmla="*/ 3388 h 2111541"/>
              <a:gd name="connsiteX0" fmla="*/ 1036524 w 8682327"/>
              <a:gd name="connsiteY0" fmla="*/ 3388 h 2116595"/>
              <a:gd name="connsiteX1" fmla="*/ 8682327 w 8682327"/>
              <a:gd name="connsiteY1" fmla="*/ 0 h 2116595"/>
              <a:gd name="connsiteX2" fmla="*/ 7650481 w 8682327"/>
              <a:gd name="connsiteY2" fmla="*/ 2103661 h 2116595"/>
              <a:gd name="connsiteX3" fmla="*/ 0 w 8682327"/>
              <a:gd name="connsiteY3" fmla="*/ 2116595 h 2116595"/>
              <a:gd name="connsiteX4" fmla="*/ 1036524 w 8682327"/>
              <a:gd name="connsiteY4" fmla="*/ 3388 h 2116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82327" h="2116595">
                <a:moveTo>
                  <a:pt x="1036524" y="3388"/>
                </a:moveTo>
                <a:lnTo>
                  <a:pt x="8682327" y="0"/>
                </a:lnTo>
                <a:lnTo>
                  <a:pt x="7650481" y="2103661"/>
                </a:lnTo>
                <a:lnTo>
                  <a:pt x="0" y="2116595"/>
                </a:lnTo>
                <a:lnTo>
                  <a:pt x="1036524" y="3388"/>
                </a:lnTo>
                <a:close/>
              </a:path>
            </a:pathLst>
          </a:custGeom>
          <a:solidFill>
            <a:srgbClr val="B1006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3C9C4EA-6E6E-43BA-82C9-D4F4CF110174}"/>
              </a:ext>
            </a:extLst>
          </p:cNvPr>
          <p:cNvSpPr>
            <a:spLocks noGrp="1"/>
          </p:cNvSpPr>
          <p:nvPr>
            <p:ph type="title" hasCustomPrompt="1"/>
          </p:nvPr>
        </p:nvSpPr>
        <p:spPr>
          <a:xfrm>
            <a:off x="5050465" y="261072"/>
            <a:ext cx="6735280" cy="662565"/>
          </a:xfrm>
        </p:spPr>
        <p:txBody>
          <a:bodyPr anchor="b">
            <a:noAutofit/>
          </a:bodyPr>
          <a:lstStyle>
            <a:lvl1pPr algn="r">
              <a:defRPr sz="4400"/>
            </a:lvl1pPr>
          </a:lstStyle>
          <a:p>
            <a:r>
              <a:rPr lang="en-US"/>
              <a:t>Insert Title Here</a:t>
            </a:r>
            <a:endParaRPr lang="en-GB"/>
          </a:p>
        </p:txBody>
      </p:sp>
      <p:sp>
        <p:nvSpPr>
          <p:cNvPr id="3" name="Picture Placeholder 2">
            <a:extLst>
              <a:ext uri="{FF2B5EF4-FFF2-40B4-BE49-F238E27FC236}">
                <a16:creationId xmlns:a16="http://schemas.microsoft.com/office/drawing/2014/main" id="{943C43BC-EF60-4F36-8553-B283C85AF2CF}"/>
              </a:ext>
            </a:extLst>
          </p:cNvPr>
          <p:cNvSpPr>
            <a:spLocks noGrp="1"/>
          </p:cNvSpPr>
          <p:nvPr>
            <p:ph type="pic" idx="1"/>
          </p:nvPr>
        </p:nvSpPr>
        <p:spPr>
          <a:xfrm>
            <a:off x="-10510" y="-11376"/>
            <a:ext cx="5689041" cy="6920654"/>
          </a:xfrm>
          <a:custGeom>
            <a:avLst/>
            <a:gdLst>
              <a:gd name="connsiteX0" fmla="*/ 0 w 6172200"/>
              <a:gd name="connsiteY0" fmla="*/ 0 h 6858000"/>
              <a:gd name="connsiteX1" fmla="*/ 6172200 w 6172200"/>
              <a:gd name="connsiteY1" fmla="*/ 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819400 w 6172200"/>
              <a:gd name="connsiteY1" fmla="*/ 142875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790825 w 6172200"/>
              <a:gd name="connsiteY1" fmla="*/ 1905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790825 w 6172200"/>
              <a:gd name="connsiteY1" fmla="*/ 13335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800350 w 6172200"/>
              <a:gd name="connsiteY1" fmla="*/ 5715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28575 h 6886575"/>
              <a:gd name="connsiteX1" fmla="*/ 2809875 w 6172200"/>
              <a:gd name="connsiteY1" fmla="*/ 0 h 6886575"/>
              <a:gd name="connsiteX2" fmla="*/ 6172200 w 6172200"/>
              <a:gd name="connsiteY2" fmla="*/ 6886575 h 6886575"/>
              <a:gd name="connsiteX3" fmla="*/ 0 w 6172200"/>
              <a:gd name="connsiteY3" fmla="*/ 6886575 h 6886575"/>
              <a:gd name="connsiteX4" fmla="*/ 0 w 6172200"/>
              <a:gd name="connsiteY4" fmla="*/ 28575 h 6886575"/>
              <a:gd name="connsiteX0" fmla="*/ 0 w 6172200"/>
              <a:gd name="connsiteY0" fmla="*/ 866 h 6858866"/>
              <a:gd name="connsiteX1" fmla="*/ 2283402 w 6172200"/>
              <a:gd name="connsiteY1" fmla="*/ 0 h 6858866"/>
              <a:gd name="connsiteX2" fmla="*/ 6172200 w 6172200"/>
              <a:gd name="connsiteY2" fmla="*/ 6858866 h 6858866"/>
              <a:gd name="connsiteX3" fmla="*/ 0 w 6172200"/>
              <a:gd name="connsiteY3" fmla="*/ 6858866 h 6858866"/>
              <a:gd name="connsiteX4" fmla="*/ 0 w 6172200"/>
              <a:gd name="connsiteY4" fmla="*/ 866 h 6858866"/>
              <a:gd name="connsiteX0" fmla="*/ 0 w 5636490"/>
              <a:gd name="connsiteY0" fmla="*/ 866 h 6868102"/>
              <a:gd name="connsiteX1" fmla="*/ 2283402 w 5636490"/>
              <a:gd name="connsiteY1" fmla="*/ 0 h 6868102"/>
              <a:gd name="connsiteX2" fmla="*/ 5636490 w 5636490"/>
              <a:gd name="connsiteY2" fmla="*/ 6868102 h 6868102"/>
              <a:gd name="connsiteX3" fmla="*/ 0 w 5636490"/>
              <a:gd name="connsiteY3" fmla="*/ 6858866 h 6868102"/>
              <a:gd name="connsiteX4" fmla="*/ 0 w 5636490"/>
              <a:gd name="connsiteY4" fmla="*/ 866 h 6868102"/>
              <a:gd name="connsiteX0" fmla="*/ 0 w 5678531"/>
              <a:gd name="connsiteY0" fmla="*/ 866 h 6858866"/>
              <a:gd name="connsiteX1" fmla="*/ 2283402 w 5678531"/>
              <a:gd name="connsiteY1" fmla="*/ 0 h 6858866"/>
              <a:gd name="connsiteX2" fmla="*/ 5678531 w 5678531"/>
              <a:gd name="connsiteY2" fmla="*/ 6857592 h 6858866"/>
              <a:gd name="connsiteX3" fmla="*/ 0 w 5678531"/>
              <a:gd name="connsiteY3" fmla="*/ 6858866 h 6858866"/>
              <a:gd name="connsiteX4" fmla="*/ 0 w 5678531"/>
              <a:gd name="connsiteY4" fmla="*/ 866 h 6858866"/>
              <a:gd name="connsiteX0" fmla="*/ 0 w 5678531"/>
              <a:gd name="connsiteY0" fmla="*/ 11376 h 6869376"/>
              <a:gd name="connsiteX1" fmla="*/ 2335954 w 5678531"/>
              <a:gd name="connsiteY1" fmla="*/ 0 h 6869376"/>
              <a:gd name="connsiteX2" fmla="*/ 5678531 w 5678531"/>
              <a:gd name="connsiteY2" fmla="*/ 6868102 h 6869376"/>
              <a:gd name="connsiteX3" fmla="*/ 0 w 5678531"/>
              <a:gd name="connsiteY3" fmla="*/ 6869376 h 6869376"/>
              <a:gd name="connsiteX4" fmla="*/ 0 w 5678531"/>
              <a:gd name="connsiteY4" fmla="*/ 11376 h 6869376"/>
              <a:gd name="connsiteX0" fmla="*/ 0 w 5678531"/>
              <a:gd name="connsiteY0" fmla="*/ 11376 h 6920654"/>
              <a:gd name="connsiteX1" fmla="*/ 2335954 w 5678531"/>
              <a:gd name="connsiteY1" fmla="*/ 0 h 6920654"/>
              <a:gd name="connsiteX2" fmla="*/ 5678531 w 5678531"/>
              <a:gd name="connsiteY2" fmla="*/ 6920654 h 6920654"/>
              <a:gd name="connsiteX3" fmla="*/ 0 w 5678531"/>
              <a:gd name="connsiteY3" fmla="*/ 6869376 h 6920654"/>
              <a:gd name="connsiteX4" fmla="*/ 0 w 5678531"/>
              <a:gd name="connsiteY4" fmla="*/ 11376 h 6920654"/>
              <a:gd name="connsiteX0" fmla="*/ 10510 w 5689041"/>
              <a:gd name="connsiteY0" fmla="*/ 11376 h 6920654"/>
              <a:gd name="connsiteX1" fmla="*/ 2346464 w 5689041"/>
              <a:gd name="connsiteY1" fmla="*/ 0 h 6920654"/>
              <a:gd name="connsiteX2" fmla="*/ 5689041 w 5689041"/>
              <a:gd name="connsiteY2" fmla="*/ 6920654 h 6920654"/>
              <a:gd name="connsiteX3" fmla="*/ 0 w 5689041"/>
              <a:gd name="connsiteY3" fmla="*/ 6911417 h 6920654"/>
              <a:gd name="connsiteX4" fmla="*/ 10510 w 5689041"/>
              <a:gd name="connsiteY4" fmla="*/ 11376 h 6920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9041" h="6920654">
                <a:moveTo>
                  <a:pt x="10510" y="11376"/>
                </a:moveTo>
                <a:lnTo>
                  <a:pt x="2346464" y="0"/>
                </a:lnTo>
                <a:lnTo>
                  <a:pt x="5689041" y="6920654"/>
                </a:lnTo>
                <a:lnTo>
                  <a:pt x="0" y="6911417"/>
                </a:lnTo>
                <a:cubicBezTo>
                  <a:pt x="3503" y="4611403"/>
                  <a:pt x="7007" y="2311390"/>
                  <a:pt x="10510" y="11376"/>
                </a:cubicBezTo>
                <a:close/>
              </a:path>
            </a:pathLst>
          </a:cu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pic>
        <p:nvPicPr>
          <p:cNvPr id="12" name="Picture 11" descr="A picture containing graphical user interface&#10;&#10;Description automatically generated">
            <a:extLst>
              <a:ext uri="{FF2B5EF4-FFF2-40B4-BE49-F238E27FC236}">
                <a16:creationId xmlns:a16="http://schemas.microsoft.com/office/drawing/2014/main" id="{5AAF4ADB-C900-454F-9A7C-4E8D139D84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04435" y="5660911"/>
            <a:ext cx="2402039" cy="1010452"/>
          </a:xfrm>
          <a:prstGeom prst="rect">
            <a:avLst/>
          </a:prstGeom>
        </p:spPr>
      </p:pic>
      <p:sp>
        <p:nvSpPr>
          <p:cNvPr id="14" name="Text Placeholder 13">
            <a:extLst>
              <a:ext uri="{FF2B5EF4-FFF2-40B4-BE49-F238E27FC236}">
                <a16:creationId xmlns:a16="http://schemas.microsoft.com/office/drawing/2014/main" id="{C4529122-7C63-47DF-B12E-18722A2374F3}"/>
              </a:ext>
            </a:extLst>
          </p:cNvPr>
          <p:cNvSpPr>
            <a:spLocks noGrp="1"/>
          </p:cNvSpPr>
          <p:nvPr>
            <p:ph type="body" sz="quarter" idx="10" hasCustomPrompt="1"/>
          </p:nvPr>
        </p:nvSpPr>
        <p:spPr>
          <a:xfrm>
            <a:off x="7223125" y="923926"/>
            <a:ext cx="4516438" cy="4488584"/>
          </a:xfrm>
        </p:spPr>
        <p:txBody>
          <a:bodyPr>
            <a:normAutofit/>
          </a:bodyPr>
          <a:lstStyle>
            <a:lvl1pPr algn="r">
              <a:lnSpc>
                <a:spcPct val="100000"/>
              </a:lnSpc>
              <a:spcBef>
                <a:spcPts val="3000"/>
              </a:spcBef>
              <a:defRPr sz="3200" b="1"/>
            </a:lvl1pPr>
          </a:lstStyle>
          <a:p>
            <a:pPr lvl="0"/>
            <a:r>
              <a:rPr lang="en-US"/>
              <a:t>Insert Bullet Points Here</a:t>
            </a:r>
          </a:p>
        </p:txBody>
      </p:sp>
    </p:spTree>
    <p:extLst>
      <p:ext uri="{BB962C8B-B14F-4D97-AF65-F5344CB8AC3E}">
        <p14:creationId xmlns:p14="http://schemas.microsoft.com/office/powerpoint/2010/main" val="10032836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Notes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23421BE-7D63-45E3-9D35-25D52C2169FF}"/>
              </a:ext>
            </a:extLst>
          </p:cNvPr>
          <p:cNvSpPr/>
          <p:nvPr userDrawn="1"/>
        </p:nvSpPr>
        <p:spPr>
          <a:xfrm rot="14633226">
            <a:off x="736694" y="2379034"/>
            <a:ext cx="8814401" cy="2116595"/>
          </a:xfrm>
          <a:custGeom>
            <a:avLst/>
            <a:gdLst>
              <a:gd name="connsiteX0" fmla="*/ 0 w 6613957"/>
              <a:gd name="connsiteY0" fmla="*/ 0 h 2100273"/>
              <a:gd name="connsiteX1" fmla="*/ 6613957 w 6613957"/>
              <a:gd name="connsiteY1" fmla="*/ 0 h 2100273"/>
              <a:gd name="connsiteX2" fmla="*/ 6613957 w 6613957"/>
              <a:gd name="connsiteY2" fmla="*/ 2100273 h 2100273"/>
              <a:gd name="connsiteX3" fmla="*/ 0 w 6613957"/>
              <a:gd name="connsiteY3" fmla="*/ 2100273 h 2100273"/>
              <a:gd name="connsiteX4" fmla="*/ 0 w 6613957"/>
              <a:gd name="connsiteY4" fmla="*/ 0 h 2100273"/>
              <a:gd name="connsiteX0" fmla="*/ 0 w 7589082"/>
              <a:gd name="connsiteY0" fmla="*/ 0 h 2100273"/>
              <a:gd name="connsiteX1" fmla="*/ 7589082 w 7589082"/>
              <a:gd name="connsiteY1" fmla="*/ 39855 h 2100273"/>
              <a:gd name="connsiteX2" fmla="*/ 6613957 w 7589082"/>
              <a:gd name="connsiteY2" fmla="*/ 2100273 h 2100273"/>
              <a:gd name="connsiteX3" fmla="*/ 0 w 7589082"/>
              <a:gd name="connsiteY3" fmla="*/ 2100273 h 2100273"/>
              <a:gd name="connsiteX4" fmla="*/ 0 w 7589082"/>
              <a:gd name="connsiteY4" fmla="*/ 0 h 2100273"/>
              <a:gd name="connsiteX0" fmla="*/ 0 w 7589082"/>
              <a:gd name="connsiteY0" fmla="*/ 0 h 2100273"/>
              <a:gd name="connsiteX1" fmla="*/ 7589082 w 7589082"/>
              <a:gd name="connsiteY1" fmla="*/ 39855 h 2100273"/>
              <a:gd name="connsiteX2" fmla="*/ 6613957 w 7589082"/>
              <a:gd name="connsiteY2" fmla="*/ 2100273 h 2100273"/>
              <a:gd name="connsiteX3" fmla="*/ 0 w 7589082"/>
              <a:gd name="connsiteY3" fmla="*/ 2100273 h 2100273"/>
              <a:gd name="connsiteX4" fmla="*/ 0 w 7589082"/>
              <a:gd name="connsiteY4" fmla="*/ 0 h 2100273"/>
              <a:gd name="connsiteX0" fmla="*/ 0 w 7650858"/>
              <a:gd name="connsiteY0" fmla="*/ 0 h 2100273"/>
              <a:gd name="connsiteX1" fmla="*/ 7650858 w 7650858"/>
              <a:gd name="connsiteY1" fmla="*/ 34613 h 2100273"/>
              <a:gd name="connsiteX2" fmla="*/ 6613957 w 7650858"/>
              <a:gd name="connsiteY2" fmla="*/ 2100273 h 2100273"/>
              <a:gd name="connsiteX3" fmla="*/ 0 w 7650858"/>
              <a:gd name="connsiteY3" fmla="*/ 2100273 h 2100273"/>
              <a:gd name="connsiteX4" fmla="*/ 0 w 7650858"/>
              <a:gd name="connsiteY4" fmla="*/ 0 h 2100273"/>
              <a:gd name="connsiteX0" fmla="*/ 0 w 7603122"/>
              <a:gd name="connsiteY0" fmla="*/ 0 h 2100273"/>
              <a:gd name="connsiteX1" fmla="*/ 7603122 w 7603122"/>
              <a:gd name="connsiteY1" fmla="*/ 11215 h 2100273"/>
              <a:gd name="connsiteX2" fmla="*/ 6613957 w 7603122"/>
              <a:gd name="connsiteY2" fmla="*/ 2100273 h 2100273"/>
              <a:gd name="connsiteX3" fmla="*/ 0 w 7603122"/>
              <a:gd name="connsiteY3" fmla="*/ 2100273 h 2100273"/>
              <a:gd name="connsiteX4" fmla="*/ 0 w 7603122"/>
              <a:gd name="connsiteY4" fmla="*/ 0 h 2100273"/>
              <a:gd name="connsiteX0" fmla="*/ 0 w 7689048"/>
              <a:gd name="connsiteY0" fmla="*/ 0 h 2100273"/>
              <a:gd name="connsiteX1" fmla="*/ 7689048 w 7689048"/>
              <a:gd name="connsiteY1" fmla="*/ 53333 h 2100273"/>
              <a:gd name="connsiteX2" fmla="*/ 6613957 w 7689048"/>
              <a:gd name="connsiteY2" fmla="*/ 2100273 h 2100273"/>
              <a:gd name="connsiteX3" fmla="*/ 0 w 7689048"/>
              <a:gd name="connsiteY3" fmla="*/ 2100273 h 2100273"/>
              <a:gd name="connsiteX4" fmla="*/ 0 w 7689048"/>
              <a:gd name="connsiteY4" fmla="*/ 0 h 2100273"/>
              <a:gd name="connsiteX0" fmla="*/ 0 w 7617349"/>
              <a:gd name="connsiteY0" fmla="*/ 0 h 2100273"/>
              <a:gd name="connsiteX1" fmla="*/ 7617349 w 7617349"/>
              <a:gd name="connsiteY1" fmla="*/ 6347 h 2100273"/>
              <a:gd name="connsiteX2" fmla="*/ 6613957 w 7617349"/>
              <a:gd name="connsiteY2" fmla="*/ 2100273 h 2100273"/>
              <a:gd name="connsiteX3" fmla="*/ 0 w 7617349"/>
              <a:gd name="connsiteY3" fmla="*/ 2100273 h 2100273"/>
              <a:gd name="connsiteX4" fmla="*/ 0 w 7617349"/>
              <a:gd name="connsiteY4" fmla="*/ 0 h 2100273"/>
              <a:gd name="connsiteX0" fmla="*/ 0 w 7645803"/>
              <a:gd name="connsiteY0" fmla="*/ 3388 h 2103661"/>
              <a:gd name="connsiteX1" fmla="*/ 7645803 w 7645803"/>
              <a:gd name="connsiteY1" fmla="*/ 0 h 2103661"/>
              <a:gd name="connsiteX2" fmla="*/ 6613957 w 7645803"/>
              <a:gd name="connsiteY2" fmla="*/ 2103661 h 2103661"/>
              <a:gd name="connsiteX3" fmla="*/ 0 w 7645803"/>
              <a:gd name="connsiteY3" fmla="*/ 2103661 h 2103661"/>
              <a:gd name="connsiteX4" fmla="*/ 0 w 7645803"/>
              <a:gd name="connsiteY4" fmla="*/ 3388 h 2103661"/>
              <a:gd name="connsiteX0" fmla="*/ 998523 w 8644326"/>
              <a:gd name="connsiteY0" fmla="*/ 3388 h 2111541"/>
              <a:gd name="connsiteX1" fmla="*/ 8644326 w 8644326"/>
              <a:gd name="connsiteY1" fmla="*/ 0 h 2111541"/>
              <a:gd name="connsiteX2" fmla="*/ 7612480 w 8644326"/>
              <a:gd name="connsiteY2" fmla="*/ 2103661 h 2111541"/>
              <a:gd name="connsiteX3" fmla="*/ 0 w 8644326"/>
              <a:gd name="connsiteY3" fmla="*/ 2111541 h 2111541"/>
              <a:gd name="connsiteX4" fmla="*/ 998523 w 8644326"/>
              <a:gd name="connsiteY4" fmla="*/ 3388 h 2111541"/>
              <a:gd name="connsiteX0" fmla="*/ 1036524 w 8682327"/>
              <a:gd name="connsiteY0" fmla="*/ 3388 h 2116595"/>
              <a:gd name="connsiteX1" fmla="*/ 8682327 w 8682327"/>
              <a:gd name="connsiteY1" fmla="*/ 0 h 2116595"/>
              <a:gd name="connsiteX2" fmla="*/ 7650481 w 8682327"/>
              <a:gd name="connsiteY2" fmla="*/ 2103661 h 2116595"/>
              <a:gd name="connsiteX3" fmla="*/ 0 w 8682327"/>
              <a:gd name="connsiteY3" fmla="*/ 2116595 h 2116595"/>
              <a:gd name="connsiteX4" fmla="*/ 1036524 w 8682327"/>
              <a:gd name="connsiteY4" fmla="*/ 3388 h 2116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82327" h="2116595">
                <a:moveTo>
                  <a:pt x="1036524" y="3388"/>
                </a:moveTo>
                <a:lnTo>
                  <a:pt x="8682327" y="0"/>
                </a:lnTo>
                <a:lnTo>
                  <a:pt x="7650481" y="2103661"/>
                </a:lnTo>
                <a:lnTo>
                  <a:pt x="0" y="2116595"/>
                </a:lnTo>
                <a:lnTo>
                  <a:pt x="1036524" y="3388"/>
                </a:lnTo>
                <a:close/>
              </a:path>
            </a:pathLst>
          </a:custGeom>
          <a:solidFill>
            <a:srgbClr val="B1006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3C9C4EA-6E6E-43BA-82C9-D4F4CF110174}"/>
              </a:ext>
            </a:extLst>
          </p:cNvPr>
          <p:cNvSpPr>
            <a:spLocks noGrp="1"/>
          </p:cNvSpPr>
          <p:nvPr>
            <p:ph type="title" hasCustomPrompt="1"/>
          </p:nvPr>
        </p:nvSpPr>
        <p:spPr>
          <a:xfrm>
            <a:off x="5050465" y="261072"/>
            <a:ext cx="6735280" cy="662565"/>
          </a:xfrm>
        </p:spPr>
        <p:txBody>
          <a:bodyPr anchor="b">
            <a:noAutofit/>
          </a:bodyPr>
          <a:lstStyle>
            <a:lvl1pPr algn="r">
              <a:defRPr sz="4400"/>
            </a:lvl1pPr>
          </a:lstStyle>
          <a:p>
            <a:r>
              <a:rPr lang="en-US"/>
              <a:t>Insert Title Here</a:t>
            </a:r>
            <a:endParaRPr lang="en-GB"/>
          </a:p>
        </p:txBody>
      </p:sp>
      <p:sp>
        <p:nvSpPr>
          <p:cNvPr id="14" name="Text Placeholder 13">
            <a:extLst>
              <a:ext uri="{FF2B5EF4-FFF2-40B4-BE49-F238E27FC236}">
                <a16:creationId xmlns:a16="http://schemas.microsoft.com/office/drawing/2014/main" id="{C4529122-7C63-47DF-B12E-18722A2374F3}"/>
              </a:ext>
            </a:extLst>
          </p:cNvPr>
          <p:cNvSpPr>
            <a:spLocks noGrp="1"/>
          </p:cNvSpPr>
          <p:nvPr>
            <p:ph type="body" sz="quarter" idx="10" hasCustomPrompt="1"/>
          </p:nvPr>
        </p:nvSpPr>
        <p:spPr>
          <a:xfrm>
            <a:off x="7223125" y="923926"/>
            <a:ext cx="4516438" cy="5712570"/>
          </a:xfrm>
        </p:spPr>
        <p:txBody>
          <a:bodyPr>
            <a:normAutofit/>
          </a:bodyPr>
          <a:lstStyle>
            <a:lvl1pPr algn="r">
              <a:lnSpc>
                <a:spcPct val="100000"/>
              </a:lnSpc>
              <a:spcBef>
                <a:spcPts val="3000"/>
              </a:spcBef>
              <a:defRPr sz="3200" b="1"/>
            </a:lvl1pPr>
          </a:lstStyle>
          <a:p>
            <a:pPr lvl="0"/>
            <a:r>
              <a:rPr lang="en-US"/>
              <a:t>Insert Bullet Points Here</a:t>
            </a:r>
          </a:p>
        </p:txBody>
      </p:sp>
      <p:sp>
        <p:nvSpPr>
          <p:cNvPr id="10" name="Picture Placeholder 2">
            <a:extLst>
              <a:ext uri="{FF2B5EF4-FFF2-40B4-BE49-F238E27FC236}">
                <a16:creationId xmlns:a16="http://schemas.microsoft.com/office/drawing/2014/main" id="{730AA858-DA19-49F7-8A05-91F2847AD6B6}"/>
              </a:ext>
            </a:extLst>
          </p:cNvPr>
          <p:cNvSpPr>
            <a:spLocks noGrp="1"/>
          </p:cNvSpPr>
          <p:nvPr>
            <p:ph type="pic" idx="1"/>
          </p:nvPr>
        </p:nvSpPr>
        <p:spPr>
          <a:xfrm>
            <a:off x="-1275" y="-76033"/>
            <a:ext cx="4388548" cy="3096799"/>
          </a:xfrm>
          <a:custGeom>
            <a:avLst/>
            <a:gdLst>
              <a:gd name="connsiteX0" fmla="*/ 0 w 6172200"/>
              <a:gd name="connsiteY0" fmla="*/ 0 h 6858000"/>
              <a:gd name="connsiteX1" fmla="*/ 6172200 w 6172200"/>
              <a:gd name="connsiteY1" fmla="*/ 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819400 w 6172200"/>
              <a:gd name="connsiteY1" fmla="*/ 142875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790825 w 6172200"/>
              <a:gd name="connsiteY1" fmla="*/ 1905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790825 w 6172200"/>
              <a:gd name="connsiteY1" fmla="*/ 13335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800350 w 6172200"/>
              <a:gd name="connsiteY1" fmla="*/ 5715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28575 h 6886575"/>
              <a:gd name="connsiteX1" fmla="*/ 2809875 w 6172200"/>
              <a:gd name="connsiteY1" fmla="*/ 0 h 6886575"/>
              <a:gd name="connsiteX2" fmla="*/ 6172200 w 6172200"/>
              <a:gd name="connsiteY2" fmla="*/ 6886575 h 6886575"/>
              <a:gd name="connsiteX3" fmla="*/ 0 w 6172200"/>
              <a:gd name="connsiteY3" fmla="*/ 6886575 h 6886575"/>
              <a:gd name="connsiteX4" fmla="*/ 0 w 6172200"/>
              <a:gd name="connsiteY4" fmla="*/ 28575 h 6886575"/>
              <a:gd name="connsiteX0" fmla="*/ 0 w 6172200"/>
              <a:gd name="connsiteY0" fmla="*/ 866 h 6858866"/>
              <a:gd name="connsiteX1" fmla="*/ 2283402 w 6172200"/>
              <a:gd name="connsiteY1" fmla="*/ 0 h 6858866"/>
              <a:gd name="connsiteX2" fmla="*/ 6172200 w 6172200"/>
              <a:gd name="connsiteY2" fmla="*/ 6858866 h 6858866"/>
              <a:gd name="connsiteX3" fmla="*/ 0 w 6172200"/>
              <a:gd name="connsiteY3" fmla="*/ 6858866 h 6858866"/>
              <a:gd name="connsiteX4" fmla="*/ 0 w 6172200"/>
              <a:gd name="connsiteY4" fmla="*/ 866 h 6858866"/>
              <a:gd name="connsiteX0" fmla="*/ 0 w 5636490"/>
              <a:gd name="connsiteY0" fmla="*/ 866 h 6868102"/>
              <a:gd name="connsiteX1" fmla="*/ 2283402 w 5636490"/>
              <a:gd name="connsiteY1" fmla="*/ 0 h 6868102"/>
              <a:gd name="connsiteX2" fmla="*/ 5636490 w 5636490"/>
              <a:gd name="connsiteY2" fmla="*/ 6868102 h 6868102"/>
              <a:gd name="connsiteX3" fmla="*/ 0 w 5636490"/>
              <a:gd name="connsiteY3" fmla="*/ 6858866 h 6868102"/>
              <a:gd name="connsiteX4" fmla="*/ 0 w 5636490"/>
              <a:gd name="connsiteY4" fmla="*/ 866 h 6868102"/>
              <a:gd name="connsiteX0" fmla="*/ 0 w 5678531"/>
              <a:gd name="connsiteY0" fmla="*/ 866 h 6858866"/>
              <a:gd name="connsiteX1" fmla="*/ 2283402 w 5678531"/>
              <a:gd name="connsiteY1" fmla="*/ 0 h 6858866"/>
              <a:gd name="connsiteX2" fmla="*/ 5678531 w 5678531"/>
              <a:gd name="connsiteY2" fmla="*/ 6857592 h 6858866"/>
              <a:gd name="connsiteX3" fmla="*/ 0 w 5678531"/>
              <a:gd name="connsiteY3" fmla="*/ 6858866 h 6858866"/>
              <a:gd name="connsiteX4" fmla="*/ 0 w 5678531"/>
              <a:gd name="connsiteY4" fmla="*/ 866 h 6858866"/>
              <a:gd name="connsiteX0" fmla="*/ 0 w 5678531"/>
              <a:gd name="connsiteY0" fmla="*/ 11376 h 6869376"/>
              <a:gd name="connsiteX1" fmla="*/ 2335954 w 5678531"/>
              <a:gd name="connsiteY1" fmla="*/ 0 h 6869376"/>
              <a:gd name="connsiteX2" fmla="*/ 5678531 w 5678531"/>
              <a:gd name="connsiteY2" fmla="*/ 6868102 h 6869376"/>
              <a:gd name="connsiteX3" fmla="*/ 0 w 5678531"/>
              <a:gd name="connsiteY3" fmla="*/ 6869376 h 6869376"/>
              <a:gd name="connsiteX4" fmla="*/ 0 w 5678531"/>
              <a:gd name="connsiteY4" fmla="*/ 11376 h 6869376"/>
              <a:gd name="connsiteX0" fmla="*/ 0 w 5678531"/>
              <a:gd name="connsiteY0" fmla="*/ 11376 h 6920654"/>
              <a:gd name="connsiteX1" fmla="*/ 2335954 w 5678531"/>
              <a:gd name="connsiteY1" fmla="*/ 0 h 6920654"/>
              <a:gd name="connsiteX2" fmla="*/ 5678531 w 5678531"/>
              <a:gd name="connsiteY2" fmla="*/ 6920654 h 6920654"/>
              <a:gd name="connsiteX3" fmla="*/ 0 w 5678531"/>
              <a:gd name="connsiteY3" fmla="*/ 6869376 h 6920654"/>
              <a:gd name="connsiteX4" fmla="*/ 0 w 5678531"/>
              <a:gd name="connsiteY4" fmla="*/ 11376 h 6920654"/>
              <a:gd name="connsiteX0" fmla="*/ 10510 w 5689041"/>
              <a:gd name="connsiteY0" fmla="*/ 11376 h 6920654"/>
              <a:gd name="connsiteX1" fmla="*/ 2346464 w 5689041"/>
              <a:gd name="connsiteY1" fmla="*/ 0 h 6920654"/>
              <a:gd name="connsiteX2" fmla="*/ 5689041 w 5689041"/>
              <a:gd name="connsiteY2" fmla="*/ 6920654 h 6920654"/>
              <a:gd name="connsiteX3" fmla="*/ 0 w 5689041"/>
              <a:gd name="connsiteY3" fmla="*/ 6911417 h 6920654"/>
              <a:gd name="connsiteX4" fmla="*/ 10510 w 5689041"/>
              <a:gd name="connsiteY4" fmla="*/ 11376 h 6920654"/>
              <a:gd name="connsiteX0" fmla="*/ 1274 w 5679805"/>
              <a:gd name="connsiteY0" fmla="*/ 11376 h 6920654"/>
              <a:gd name="connsiteX1" fmla="*/ 2337228 w 5679805"/>
              <a:gd name="connsiteY1" fmla="*/ 0 h 6920654"/>
              <a:gd name="connsiteX2" fmla="*/ 5679805 w 5679805"/>
              <a:gd name="connsiteY2" fmla="*/ 6920654 h 6920654"/>
              <a:gd name="connsiteX3" fmla="*/ 0 w 5679805"/>
              <a:gd name="connsiteY3" fmla="*/ 3604799 h 6920654"/>
              <a:gd name="connsiteX4" fmla="*/ 1274 w 5679805"/>
              <a:gd name="connsiteY4" fmla="*/ 11376 h 6920654"/>
              <a:gd name="connsiteX0" fmla="*/ 1274 w 4026496"/>
              <a:gd name="connsiteY0" fmla="*/ 11376 h 3604800"/>
              <a:gd name="connsiteX1" fmla="*/ 2337228 w 4026496"/>
              <a:gd name="connsiteY1" fmla="*/ 0 h 3604800"/>
              <a:gd name="connsiteX2" fmla="*/ 4026496 w 4026496"/>
              <a:gd name="connsiteY2" fmla="*/ 3604800 h 3604800"/>
              <a:gd name="connsiteX3" fmla="*/ 0 w 4026496"/>
              <a:gd name="connsiteY3" fmla="*/ 3604799 h 3604800"/>
              <a:gd name="connsiteX4" fmla="*/ 1274 w 4026496"/>
              <a:gd name="connsiteY4" fmla="*/ 11376 h 3604800"/>
              <a:gd name="connsiteX0" fmla="*/ 1274 w 4026496"/>
              <a:gd name="connsiteY0" fmla="*/ 11376 h 3604800"/>
              <a:gd name="connsiteX1" fmla="*/ 2337228 w 4026496"/>
              <a:gd name="connsiteY1" fmla="*/ 0 h 3604800"/>
              <a:gd name="connsiteX2" fmla="*/ 4026496 w 4026496"/>
              <a:gd name="connsiteY2" fmla="*/ 3604800 h 3604800"/>
              <a:gd name="connsiteX3" fmla="*/ 0 w 4026496"/>
              <a:gd name="connsiteY3" fmla="*/ 3022909 h 3604800"/>
              <a:gd name="connsiteX4" fmla="*/ 1274 w 4026496"/>
              <a:gd name="connsiteY4" fmla="*/ 11376 h 3604800"/>
              <a:gd name="connsiteX0" fmla="*/ 1274 w 3851005"/>
              <a:gd name="connsiteY0" fmla="*/ 11376 h 3078327"/>
              <a:gd name="connsiteX1" fmla="*/ 2337228 w 3851005"/>
              <a:gd name="connsiteY1" fmla="*/ 0 h 3078327"/>
              <a:gd name="connsiteX2" fmla="*/ 3851005 w 3851005"/>
              <a:gd name="connsiteY2" fmla="*/ 3078327 h 3078327"/>
              <a:gd name="connsiteX3" fmla="*/ 0 w 3851005"/>
              <a:gd name="connsiteY3" fmla="*/ 3022909 h 3078327"/>
              <a:gd name="connsiteX4" fmla="*/ 1274 w 3851005"/>
              <a:gd name="connsiteY4" fmla="*/ 11376 h 3078327"/>
              <a:gd name="connsiteX0" fmla="*/ 1274 w 3851005"/>
              <a:gd name="connsiteY0" fmla="*/ 29849 h 3096800"/>
              <a:gd name="connsiteX1" fmla="*/ 2272573 w 3851005"/>
              <a:gd name="connsiteY1" fmla="*/ 0 h 3096800"/>
              <a:gd name="connsiteX2" fmla="*/ 3851005 w 3851005"/>
              <a:gd name="connsiteY2" fmla="*/ 3096800 h 3096800"/>
              <a:gd name="connsiteX3" fmla="*/ 0 w 3851005"/>
              <a:gd name="connsiteY3" fmla="*/ 3041382 h 3096800"/>
              <a:gd name="connsiteX4" fmla="*/ 1274 w 3851005"/>
              <a:gd name="connsiteY4" fmla="*/ 29849 h 3096800"/>
              <a:gd name="connsiteX0" fmla="*/ 1274 w 3795587"/>
              <a:gd name="connsiteY0" fmla="*/ 29849 h 3041382"/>
              <a:gd name="connsiteX1" fmla="*/ 2272573 w 3795587"/>
              <a:gd name="connsiteY1" fmla="*/ 0 h 3041382"/>
              <a:gd name="connsiteX2" fmla="*/ 3795587 w 3795587"/>
              <a:gd name="connsiteY2" fmla="*/ 3041381 h 3041382"/>
              <a:gd name="connsiteX3" fmla="*/ 0 w 3795587"/>
              <a:gd name="connsiteY3" fmla="*/ 3041382 h 3041382"/>
              <a:gd name="connsiteX4" fmla="*/ 1274 w 3795587"/>
              <a:gd name="connsiteY4" fmla="*/ 29849 h 3041382"/>
              <a:gd name="connsiteX0" fmla="*/ 1274 w 3758641"/>
              <a:gd name="connsiteY0" fmla="*/ 29849 h 3050617"/>
              <a:gd name="connsiteX1" fmla="*/ 2272573 w 3758641"/>
              <a:gd name="connsiteY1" fmla="*/ 0 h 3050617"/>
              <a:gd name="connsiteX2" fmla="*/ 3758641 w 3758641"/>
              <a:gd name="connsiteY2" fmla="*/ 3050617 h 3050617"/>
              <a:gd name="connsiteX3" fmla="*/ 0 w 3758641"/>
              <a:gd name="connsiteY3" fmla="*/ 3041382 h 3050617"/>
              <a:gd name="connsiteX4" fmla="*/ 1274 w 3758641"/>
              <a:gd name="connsiteY4" fmla="*/ 29849 h 3050617"/>
              <a:gd name="connsiteX0" fmla="*/ 1274 w 3758641"/>
              <a:gd name="connsiteY0" fmla="*/ 48322 h 3069090"/>
              <a:gd name="connsiteX1" fmla="*/ 2263336 w 3758641"/>
              <a:gd name="connsiteY1" fmla="*/ 0 h 3069090"/>
              <a:gd name="connsiteX2" fmla="*/ 3758641 w 3758641"/>
              <a:gd name="connsiteY2" fmla="*/ 3069090 h 3069090"/>
              <a:gd name="connsiteX3" fmla="*/ 0 w 3758641"/>
              <a:gd name="connsiteY3" fmla="*/ 3059855 h 3069090"/>
              <a:gd name="connsiteX4" fmla="*/ 1274 w 3758641"/>
              <a:gd name="connsiteY4" fmla="*/ 48322 h 3069090"/>
              <a:gd name="connsiteX0" fmla="*/ 1274 w 3758641"/>
              <a:gd name="connsiteY0" fmla="*/ 2140 h 3069090"/>
              <a:gd name="connsiteX1" fmla="*/ 2263336 w 3758641"/>
              <a:gd name="connsiteY1" fmla="*/ 0 h 3069090"/>
              <a:gd name="connsiteX2" fmla="*/ 3758641 w 3758641"/>
              <a:gd name="connsiteY2" fmla="*/ 3069090 h 3069090"/>
              <a:gd name="connsiteX3" fmla="*/ 0 w 3758641"/>
              <a:gd name="connsiteY3" fmla="*/ 3059855 h 3069090"/>
              <a:gd name="connsiteX4" fmla="*/ 1274 w 3758641"/>
              <a:gd name="connsiteY4" fmla="*/ 2140 h 3069090"/>
              <a:gd name="connsiteX0" fmla="*/ 1274 w 3577915"/>
              <a:gd name="connsiteY0" fmla="*/ 2140 h 3069090"/>
              <a:gd name="connsiteX1" fmla="*/ 2263336 w 3577915"/>
              <a:gd name="connsiteY1" fmla="*/ 0 h 3069090"/>
              <a:gd name="connsiteX2" fmla="*/ 3577915 w 3577915"/>
              <a:gd name="connsiteY2" fmla="*/ 3069090 h 3069090"/>
              <a:gd name="connsiteX3" fmla="*/ 0 w 3577915"/>
              <a:gd name="connsiteY3" fmla="*/ 3059855 h 3069090"/>
              <a:gd name="connsiteX4" fmla="*/ 1274 w 3577915"/>
              <a:gd name="connsiteY4" fmla="*/ 2140 h 3069090"/>
              <a:gd name="connsiteX0" fmla="*/ 1274 w 3577915"/>
              <a:gd name="connsiteY0" fmla="*/ 29849 h 3096799"/>
              <a:gd name="connsiteX1" fmla="*/ 2255807 w 3577915"/>
              <a:gd name="connsiteY1" fmla="*/ 0 h 3096799"/>
              <a:gd name="connsiteX2" fmla="*/ 3577915 w 3577915"/>
              <a:gd name="connsiteY2" fmla="*/ 3096799 h 3096799"/>
              <a:gd name="connsiteX3" fmla="*/ 0 w 3577915"/>
              <a:gd name="connsiteY3" fmla="*/ 3087564 h 3096799"/>
              <a:gd name="connsiteX4" fmla="*/ 1274 w 3577915"/>
              <a:gd name="connsiteY4" fmla="*/ 29849 h 3096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7915" h="3096799">
                <a:moveTo>
                  <a:pt x="1274" y="29849"/>
                </a:moveTo>
                <a:lnTo>
                  <a:pt x="2255807" y="0"/>
                </a:lnTo>
                <a:lnTo>
                  <a:pt x="3577915" y="3096799"/>
                </a:lnTo>
                <a:lnTo>
                  <a:pt x="0" y="3087564"/>
                </a:lnTo>
                <a:cubicBezTo>
                  <a:pt x="3503" y="787550"/>
                  <a:pt x="-2229" y="2329863"/>
                  <a:pt x="1274" y="29849"/>
                </a:cubicBezTo>
                <a:close/>
              </a:path>
            </a:pathLst>
          </a:cu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6" name="Rectangle 5">
            <a:extLst>
              <a:ext uri="{FF2B5EF4-FFF2-40B4-BE49-F238E27FC236}">
                <a16:creationId xmlns:a16="http://schemas.microsoft.com/office/drawing/2014/main" id="{988CD1F6-C7FB-4181-90AB-4964569D28A7}"/>
              </a:ext>
            </a:extLst>
          </p:cNvPr>
          <p:cNvSpPr/>
          <p:nvPr userDrawn="1"/>
        </p:nvSpPr>
        <p:spPr>
          <a:xfrm>
            <a:off x="-1275" y="3020767"/>
            <a:ext cx="4203820" cy="4082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823F0942-0689-4E66-9D2C-2369663F1460}"/>
              </a:ext>
            </a:extLst>
          </p:cNvPr>
          <p:cNvSpPr/>
          <p:nvPr userDrawn="1"/>
        </p:nvSpPr>
        <p:spPr>
          <a:xfrm rot="5400000">
            <a:off x="1138161" y="2216030"/>
            <a:ext cx="3503807" cy="5780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C895514E-F345-46EE-9435-B629CE57CD62}"/>
              </a:ext>
            </a:extLst>
          </p:cNvPr>
          <p:cNvSpPr/>
          <p:nvPr userDrawn="1"/>
        </p:nvSpPr>
        <p:spPr>
          <a:xfrm>
            <a:off x="0" y="6498090"/>
            <a:ext cx="5780135" cy="4082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 Placeholder 15">
            <a:extLst>
              <a:ext uri="{FF2B5EF4-FFF2-40B4-BE49-F238E27FC236}">
                <a16:creationId xmlns:a16="http://schemas.microsoft.com/office/drawing/2014/main" id="{049407DE-CB1B-4D29-AEDE-BFD139E055AA}"/>
              </a:ext>
            </a:extLst>
          </p:cNvPr>
          <p:cNvSpPr>
            <a:spLocks noGrp="1"/>
          </p:cNvSpPr>
          <p:nvPr>
            <p:ph type="body" sz="quarter" idx="11"/>
          </p:nvPr>
        </p:nvSpPr>
        <p:spPr>
          <a:xfrm>
            <a:off x="676284" y="3193664"/>
            <a:ext cx="5780088" cy="34655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2" name="Picture 21">
            <a:extLst>
              <a:ext uri="{FF2B5EF4-FFF2-40B4-BE49-F238E27FC236}">
                <a16:creationId xmlns:a16="http://schemas.microsoft.com/office/drawing/2014/main" id="{09AA1860-9BA6-4AB5-B8A6-5D62999DA7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626" y="5653302"/>
            <a:ext cx="2451604" cy="1228859"/>
          </a:xfrm>
          <a:prstGeom prst="rect">
            <a:avLst/>
          </a:prstGeom>
        </p:spPr>
      </p:pic>
    </p:spTree>
    <p:extLst>
      <p:ext uri="{BB962C8B-B14F-4D97-AF65-F5344CB8AC3E}">
        <p14:creationId xmlns:p14="http://schemas.microsoft.com/office/powerpoint/2010/main" val="306313914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ase Study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5861E1F-982A-4E39-A16C-C68B2A51164A}"/>
              </a:ext>
            </a:extLst>
          </p:cNvPr>
          <p:cNvSpPr/>
          <p:nvPr userDrawn="1"/>
        </p:nvSpPr>
        <p:spPr>
          <a:xfrm>
            <a:off x="0" y="0"/>
            <a:ext cx="12258675" cy="1907455"/>
          </a:xfrm>
          <a:prstGeom prst="rect">
            <a:avLst/>
          </a:prstGeom>
          <a:solidFill>
            <a:srgbClr val="00838F"/>
          </a:solidFill>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 name="Title 1">
            <a:extLst>
              <a:ext uri="{FF2B5EF4-FFF2-40B4-BE49-F238E27FC236}">
                <a16:creationId xmlns:a16="http://schemas.microsoft.com/office/drawing/2014/main" id="{4D8CAA15-B2B5-4786-ACA8-F6325B3171D5}"/>
              </a:ext>
            </a:extLst>
          </p:cNvPr>
          <p:cNvSpPr>
            <a:spLocks noGrp="1"/>
          </p:cNvSpPr>
          <p:nvPr>
            <p:ph type="title" hasCustomPrompt="1"/>
          </p:nvPr>
        </p:nvSpPr>
        <p:spPr>
          <a:xfrm>
            <a:off x="401639" y="290945"/>
            <a:ext cx="5889735" cy="1325563"/>
          </a:xfrm>
        </p:spPr>
        <p:txBody>
          <a:bodyPr/>
          <a:lstStyle>
            <a:lvl1pPr>
              <a:defRPr>
                <a:solidFill>
                  <a:schemeClr val="bg2"/>
                </a:solidFill>
              </a:defRPr>
            </a:lvl1pPr>
          </a:lstStyle>
          <a:p>
            <a:r>
              <a:rPr lang="en-US"/>
              <a:t>Insert Title Here</a:t>
            </a:r>
            <a:endParaRPr lang="en-GB"/>
          </a:p>
        </p:txBody>
      </p:sp>
      <p:sp>
        <p:nvSpPr>
          <p:cNvPr id="7" name="Text Placeholder 6">
            <a:extLst>
              <a:ext uri="{FF2B5EF4-FFF2-40B4-BE49-F238E27FC236}">
                <a16:creationId xmlns:a16="http://schemas.microsoft.com/office/drawing/2014/main" id="{7B8816A2-8C1F-46E8-894F-0162B753E186}"/>
              </a:ext>
            </a:extLst>
          </p:cNvPr>
          <p:cNvSpPr>
            <a:spLocks noGrp="1"/>
          </p:cNvSpPr>
          <p:nvPr>
            <p:ph type="body" sz="quarter" idx="13" hasCustomPrompt="1"/>
          </p:nvPr>
        </p:nvSpPr>
        <p:spPr>
          <a:xfrm>
            <a:off x="401639" y="2143125"/>
            <a:ext cx="10304462" cy="4310227"/>
          </a:xfrm>
        </p:spPr>
        <p:txBody>
          <a:bodyPr/>
          <a:lstStyle>
            <a:lvl1pPr marL="0" indent="0">
              <a:buNone/>
              <a:defRPr>
                <a:latin typeface="Segoe UI Light" panose="020B0502040204020203" pitchFamily="34" charset="0"/>
                <a:cs typeface="Segoe UI Light" panose="020B0502040204020203" pitchFamily="34" charset="0"/>
              </a:defRPr>
            </a:lvl1pPr>
          </a:lstStyle>
          <a:p>
            <a:pPr lvl="0"/>
            <a:r>
              <a:rPr lang="en-US"/>
              <a:t>Insert sentences here.</a:t>
            </a:r>
            <a:endParaRPr lang="en-GB"/>
          </a:p>
        </p:txBody>
      </p:sp>
      <p:pic>
        <p:nvPicPr>
          <p:cNvPr id="6" name="Picture 5">
            <a:extLst>
              <a:ext uri="{FF2B5EF4-FFF2-40B4-BE49-F238E27FC236}">
                <a16:creationId xmlns:a16="http://schemas.microsoft.com/office/drawing/2014/main" id="{21B9A5EF-FEF1-4CB9-80AD-A130E4C57DF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80299" y="404648"/>
            <a:ext cx="2451604" cy="1228859"/>
          </a:xfrm>
          <a:prstGeom prst="rect">
            <a:avLst/>
          </a:prstGeom>
        </p:spPr>
      </p:pic>
    </p:spTree>
    <p:extLst>
      <p:ext uri="{BB962C8B-B14F-4D97-AF65-F5344CB8AC3E}">
        <p14:creationId xmlns:p14="http://schemas.microsoft.com/office/powerpoint/2010/main" val="209249515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Questions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A1EE3EA-361C-4975-B7CA-A08777192E78}"/>
              </a:ext>
            </a:extLst>
          </p:cNvPr>
          <p:cNvSpPr/>
          <p:nvPr userDrawn="1"/>
        </p:nvSpPr>
        <p:spPr>
          <a:xfrm>
            <a:off x="0" y="0"/>
            <a:ext cx="12286264" cy="6858000"/>
          </a:xfrm>
          <a:prstGeom prst="rect">
            <a:avLst/>
          </a:prstGeom>
          <a:solidFill>
            <a:srgbClr val="B1006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5A047DF6-BFD5-45DA-8B7D-3B14A5CDBDFB}"/>
              </a:ext>
            </a:extLst>
          </p:cNvPr>
          <p:cNvSpPr/>
          <p:nvPr userDrawn="1"/>
        </p:nvSpPr>
        <p:spPr>
          <a:xfrm>
            <a:off x="-124692" y="2567151"/>
            <a:ext cx="12410955" cy="17236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90AB80F-F450-4B52-9FDE-E862D275E409}"/>
              </a:ext>
            </a:extLst>
          </p:cNvPr>
          <p:cNvSpPr>
            <a:spLocks noGrp="1"/>
          </p:cNvSpPr>
          <p:nvPr>
            <p:ph type="title" hasCustomPrompt="1"/>
          </p:nvPr>
        </p:nvSpPr>
        <p:spPr>
          <a:xfrm>
            <a:off x="3212318" y="2766217"/>
            <a:ext cx="5767364" cy="1325563"/>
          </a:xfrm>
        </p:spPr>
        <p:txBody>
          <a:bodyPr/>
          <a:lstStyle>
            <a:lvl1pPr>
              <a:defRPr>
                <a:solidFill>
                  <a:schemeClr val="bg1"/>
                </a:solidFill>
              </a:defRPr>
            </a:lvl1pPr>
          </a:lstStyle>
          <a:p>
            <a:r>
              <a:rPr lang="en-US"/>
              <a:t>Insert Title Here</a:t>
            </a:r>
            <a:endParaRPr lang="en-GB"/>
          </a:p>
        </p:txBody>
      </p:sp>
      <p:pic>
        <p:nvPicPr>
          <p:cNvPr id="4" name="Picture 3">
            <a:extLst>
              <a:ext uri="{FF2B5EF4-FFF2-40B4-BE49-F238E27FC236}">
                <a16:creationId xmlns:a16="http://schemas.microsoft.com/office/drawing/2014/main" id="{F06A1848-A711-4ED0-BE2B-1C9645E2AA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1942" y="0"/>
            <a:ext cx="2649452" cy="1328030"/>
          </a:xfrm>
          <a:prstGeom prst="rect">
            <a:avLst/>
          </a:prstGeom>
        </p:spPr>
      </p:pic>
    </p:spTree>
    <p:extLst>
      <p:ext uri="{BB962C8B-B14F-4D97-AF65-F5344CB8AC3E}">
        <p14:creationId xmlns:p14="http://schemas.microsoft.com/office/powerpoint/2010/main" val="4174708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act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A047DF6-BFD5-45DA-8B7D-3B14A5CDBDFB}"/>
              </a:ext>
            </a:extLst>
          </p:cNvPr>
          <p:cNvSpPr/>
          <p:nvPr userDrawn="1"/>
        </p:nvSpPr>
        <p:spPr>
          <a:xfrm>
            <a:off x="0" y="0"/>
            <a:ext cx="12192000" cy="1730755"/>
          </a:xfrm>
          <a:prstGeom prst="rect">
            <a:avLst/>
          </a:prstGeom>
          <a:solidFill>
            <a:srgbClr val="B11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90AB80F-F450-4B52-9FDE-E862D275E409}"/>
              </a:ext>
            </a:extLst>
          </p:cNvPr>
          <p:cNvSpPr>
            <a:spLocks noGrp="1"/>
          </p:cNvSpPr>
          <p:nvPr>
            <p:ph type="title" hasCustomPrompt="1"/>
          </p:nvPr>
        </p:nvSpPr>
        <p:spPr>
          <a:xfrm>
            <a:off x="402209" y="270880"/>
            <a:ext cx="5767364" cy="1325563"/>
          </a:xfrm>
        </p:spPr>
        <p:txBody>
          <a:bodyPr/>
          <a:lstStyle>
            <a:lvl1pPr>
              <a:defRPr>
                <a:solidFill>
                  <a:schemeClr val="bg2"/>
                </a:solidFill>
              </a:defRPr>
            </a:lvl1pPr>
          </a:lstStyle>
          <a:p>
            <a:r>
              <a:rPr lang="en-US"/>
              <a:t>Insert Title Here</a:t>
            </a:r>
            <a:endParaRPr lang="en-GB"/>
          </a:p>
        </p:txBody>
      </p:sp>
      <p:sp>
        <p:nvSpPr>
          <p:cNvPr id="18" name="TextBox 17">
            <a:extLst>
              <a:ext uri="{FF2B5EF4-FFF2-40B4-BE49-F238E27FC236}">
                <a16:creationId xmlns:a16="http://schemas.microsoft.com/office/drawing/2014/main" id="{ACCDDF81-0413-47F1-87FE-7D1C018E7D4D}"/>
              </a:ext>
            </a:extLst>
          </p:cNvPr>
          <p:cNvSpPr txBox="1"/>
          <p:nvPr userDrawn="1"/>
        </p:nvSpPr>
        <p:spPr>
          <a:xfrm>
            <a:off x="402209" y="1927562"/>
            <a:ext cx="9740277" cy="3409075"/>
          </a:xfrm>
          <a:prstGeom prst="rect">
            <a:avLst/>
          </a:prstGeom>
          <a:noFill/>
        </p:spPr>
        <p:txBody>
          <a:bodyPr wrap="square" rtlCol="0">
            <a:spAutoFit/>
          </a:bodyPr>
          <a:lstStyle/>
          <a:p>
            <a:pPr>
              <a:lnSpc>
                <a:spcPct val="150000"/>
              </a:lnSpc>
              <a:spcBef>
                <a:spcPts val="600"/>
              </a:spcBef>
              <a:spcAft>
                <a:spcPts val="600"/>
              </a:spcAft>
            </a:pPr>
            <a:r>
              <a:rPr lang="en-US" sz="2400">
                <a:solidFill>
                  <a:schemeClr val="tx2"/>
                </a:solidFill>
                <a:latin typeface="Segoe UI Semibold" panose="020B0702040204020203" pitchFamily="34" charset="0"/>
                <a:cs typeface="Segoe UI Semibold" panose="020B0702040204020203" pitchFamily="34" charset="0"/>
              </a:rPr>
              <a:t>Website: </a:t>
            </a:r>
            <a:r>
              <a:rPr lang="en-GB" altLang="en-US" sz="2400">
                <a:solidFill>
                  <a:schemeClr val="tx2"/>
                </a:solidFill>
                <a:latin typeface="Segoe UI Light" panose="020B0502040204020203" pitchFamily="34" charset="0"/>
                <a:cs typeface="Segoe UI Light" panose="020B0502040204020203" pitchFamily="34" charset="0"/>
              </a:rPr>
              <a:t>www.oiahe.org.uk </a:t>
            </a:r>
            <a:endParaRPr lang="en-US" sz="2400">
              <a:solidFill>
                <a:schemeClr val="tx2"/>
              </a:solidFill>
              <a:latin typeface="Segoe UI Semibold" panose="020B0702040204020203" pitchFamily="34" charset="0"/>
              <a:cs typeface="Segoe UI Semibold" panose="020B0702040204020203" pitchFamily="34" charset="0"/>
            </a:endParaRPr>
          </a:p>
          <a:p>
            <a:pPr marL="0" marR="0" lvl="0" indent="0" algn="l" defTabSz="914400" rtl="0" eaLnBrk="1" fontAlgn="auto" latinLnBrk="0" hangingPunct="1">
              <a:lnSpc>
                <a:spcPct val="150000"/>
              </a:lnSpc>
              <a:spcBef>
                <a:spcPts val="600"/>
              </a:spcBef>
              <a:spcAft>
                <a:spcPts val="600"/>
              </a:spcAft>
              <a:buClrTx/>
              <a:buSzTx/>
              <a:buFontTx/>
              <a:buNone/>
              <a:tabLst/>
              <a:defRPr/>
            </a:pPr>
            <a:r>
              <a:rPr lang="en-US" sz="2400">
                <a:solidFill>
                  <a:schemeClr val="tx2"/>
                </a:solidFill>
                <a:latin typeface="Segoe UI Semibold" panose="020B0702040204020203" pitchFamily="34" charset="0"/>
                <a:cs typeface="Segoe UI Semibold" panose="020B0702040204020203" pitchFamily="34" charset="0"/>
              </a:rPr>
              <a:t>Telephone: </a:t>
            </a:r>
            <a:r>
              <a:rPr lang="en-GB" altLang="en-US" sz="2400">
                <a:solidFill>
                  <a:schemeClr val="tx2"/>
                </a:solidFill>
                <a:latin typeface="Segoe UI Light" panose="020B0502040204020203" pitchFamily="34" charset="0"/>
                <a:cs typeface="Segoe UI Light" panose="020B0502040204020203" pitchFamily="34" charset="0"/>
              </a:rPr>
              <a:t>0118 959 9813</a:t>
            </a:r>
            <a:endParaRPr lang="en-US" sz="2400">
              <a:solidFill>
                <a:schemeClr val="tx2"/>
              </a:solidFill>
              <a:latin typeface="Segoe UI Semibold" panose="020B0702040204020203" pitchFamily="34" charset="0"/>
              <a:cs typeface="Segoe UI Semibold" panose="020B0702040204020203" pitchFamily="34" charset="0"/>
            </a:endParaRPr>
          </a:p>
          <a:p>
            <a:pPr>
              <a:lnSpc>
                <a:spcPct val="150000"/>
              </a:lnSpc>
              <a:spcBef>
                <a:spcPts val="600"/>
              </a:spcBef>
              <a:spcAft>
                <a:spcPts val="600"/>
              </a:spcAft>
            </a:pPr>
            <a:r>
              <a:rPr lang="en-US" sz="2400">
                <a:solidFill>
                  <a:schemeClr val="tx2"/>
                </a:solidFill>
                <a:latin typeface="Segoe UI Semibold" panose="020B0702040204020203" pitchFamily="34" charset="0"/>
                <a:cs typeface="Segoe UI Semibold" panose="020B0702040204020203" pitchFamily="34" charset="0"/>
              </a:rPr>
              <a:t>General Email Enquiries: </a:t>
            </a:r>
            <a:r>
              <a:rPr lang="en-GB" altLang="en-US" sz="2400" i="0" u="none">
                <a:solidFill>
                  <a:srgbClr val="0068AF"/>
                </a:solidFill>
                <a:latin typeface="Segoe UI Light" panose="020B0502040204020203" pitchFamily="34" charset="0"/>
                <a:cs typeface="Segoe UI Light" panose="020B0502040204020203" pitchFamily="34" charset="0"/>
                <a:hlinkClick r:id="rId2">
                  <a:extLst>
                    <a:ext uri="{A12FA001-AC4F-418D-AE19-62706E023703}">
                      <ahyp:hlinkClr xmlns:ahyp="http://schemas.microsoft.com/office/drawing/2018/hyperlinkcolor" val="tx"/>
                    </a:ext>
                  </a:extLst>
                </a:hlinkClick>
              </a:rPr>
              <a:t>enquiries@oiahe.org.uk</a:t>
            </a:r>
            <a:endParaRPr lang="en-US" sz="2400">
              <a:solidFill>
                <a:srgbClr val="0068AF"/>
              </a:solidFill>
              <a:latin typeface="Segoe UI Semibold" panose="020B0702040204020203" pitchFamily="34" charset="0"/>
              <a:cs typeface="Segoe UI Semibold" panose="020B0702040204020203" pitchFamily="34" charset="0"/>
            </a:endParaRPr>
          </a:p>
          <a:p>
            <a:pPr marL="0" marR="0" lvl="0" indent="0" algn="l" defTabSz="914400" rtl="0" eaLnBrk="1" fontAlgn="auto" latinLnBrk="0" hangingPunct="1">
              <a:lnSpc>
                <a:spcPct val="150000"/>
              </a:lnSpc>
              <a:spcBef>
                <a:spcPts val="600"/>
              </a:spcBef>
              <a:spcAft>
                <a:spcPts val="600"/>
              </a:spcAft>
              <a:buClrTx/>
              <a:buSzTx/>
              <a:buFontTx/>
              <a:buNone/>
              <a:tabLst/>
              <a:defRPr/>
            </a:pPr>
            <a:r>
              <a:rPr lang="en-US" sz="2400">
                <a:solidFill>
                  <a:schemeClr val="tx2"/>
                </a:solidFill>
                <a:latin typeface="Segoe UI Semibold" panose="020B0702040204020203" pitchFamily="34" charset="0"/>
                <a:cs typeface="Segoe UI Semibold" panose="020B0702040204020203" pitchFamily="34" charset="0"/>
              </a:rPr>
              <a:t>Outreach: </a:t>
            </a:r>
            <a:r>
              <a:rPr lang="en-GB" altLang="en-US" sz="2400" u="sng">
                <a:solidFill>
                  <a:srgbClr val="0068AF"/>
                </a:solidFill>
                <a:latin typeface="Segoe UI Light" panose="020B0502040204020203" pitchFamily="34" charset="0"/>
                <a:cs typeface="Segoe UI Light" panose="020B0502040204020203" pitchFamily="34" charset="0"/>
                <a:hlinkClick r:id="rId3">
                  <a:extLst>
                    <a:ext uri="{A12FA001-AC4F-418D-AE19-62706E023703}">
                      <ahyp:hlinkClr xmlns:ahyp="http://schemas.microsoft.com/office/drawing/2018/hyperlinkcolor" val="tx"/>
                    </a:ext>
                  </a:extLst>
                </a:hlinkClick>
              </a:rPr>
              <a:t>outreach@oiahe.org.uk</a:t>
            </a:r>
            <a:endParaRPr lang="en-GB" altLang="en-US" sz="2400" u="sng">
              <a:solidFill>
                <a:srgbClr val="0068AF"/>
              </a:solidFill>
              <a:latin typeface="Segoe UI Light" panose="020B0502040204020203" pitchFamily="34" charset="0"/>
              <a:cs typeface="Segoe UI Light" panose="020B0502040204020203" pitchFamily="34" charset="0"/>
            </a:endParaRPr>
          </a:p>
          <a:p>
            <a:pPr marL="0" marR="0" lvl="0" indent="0" algn="l" defTabSz="914400" rtl="0" eaLnBrk="1" fontAlgn="auto" latinLnBrk="0" hangingPunct="1">
              <a:lnSpc>
                <a:spcPct val="150000"/>
              </a:lnSpc>
              <a:spcBef>
                <a:spcPts val="600"/>
              </a:spcBef>
              <a:spcAft>
                <a:spcPts val="600"/>
              </a:spcAft>
              <a:buClrTx/>
              <a:buSzTx/>
              <a:buFontTx/>
              <a:buNone/>
              <a:tabLst/>
              <a:defRPr/>
            </a:pPr>
            <a:r>
              <a:rPr lang="en-GB" altLang="en-US" sz="2400" u="none">
                <a:solidFill>
                  <a:schemeClr val="tx2"/>
                </a:solidFill>
                <a:latin typeface="+mj-lt"/>
                <a:cs typeface="Segoe UI Light" panose="020B0502040204020203" pitchFamily="34" charset="0"/>
              </a:rPr>
              <a:t>Follow us:</a:t>
            </a:r>
          </a:p>
        </p:txBody>
      </p:sp>
      <p:sp>
        <p:nvSpPr>
          <p:cNvPr id="22" name="TextBox 21">
            <a:extLst>
              <a:ext uri="{FF2B5EF4-FFF2-40B4-BE49-F238E27FC236}">
                <a16:creationId xmlns:a16="http://schemas.microsoft.com/office/drawing/2014/main" id="{4B701A50-0006-48C7-A43F-FEE90F65DA09}"/>
              </a:ext>
            </a:extLst>
          </p:cNvPr>
          <p:cNvSpPr txBox="1"/>
          <p:nvPr userDrawn="1"/>
        </p:nvSpPr>
        <p:spPr>
          <a:xfrm>
            <a:off x="3104916" y="4928817"/>
            <a:ext cx="3857601" cy="1477328"/>
          </a:xfrm>
          <a:prstGeom prst="rect">
            <a:avLst/>
          </a:prstGeom>
          <a:noFill/>
        </p:spPr>
        <p:txBody>
          <a:bodyPr wrap="square" rtlCol="0">
            <a:spAutoFit/>
          </a:bodyPr>
          <a:lstStyle/>
          <a:p>
            <a:r>
              <a:rPr lang="en-US" sz="1800">
                <a:solidFill>
                  <a:schemeClr val="tx2"/>
                </a:solidFill>
                <a:latin typeface="Segoe UI Light" panose="020B0502040204020203" pitchFamily="34" charset="0"/>
                <a:cs typeface="Segoe UI Light" panose="020B0502040204020203" pitchFamily="34" charset="0"/>
              </a:rPr>
              <a:t>@oiahe</a:t>
            </a:r>
          </a:p>
          <a:p>
            <a:endParaRPr lang="en-US" sz="1800">
              <a:solidFill>
                <a:schemeClr val="tx2"/>
              </a:solidFill>
              <a:latin typeface="Segoe UI Light" panose="020B0502040204020203" pitchFamily="34" charset="0"/>
              <a:cs typeface="Segoe UI Light" panose="020B0502040204020203" pitchFamily="34" charset="0"/>
            </a:endParaRPr>
          </a:p>
          <a:p>
            <a:r>
              <a:rPr lang="en-GB" altLang="en-US" sz="1800">
                <a:solidFill>
                  <a:schemeClr val="tx2"/>
                </a:solidFill>
                <a:latin typeface="Segoe UI Light" panose="020B0502040204020203" pitchFamily="34" charset="0"/>
                <a:cs typeface="Segoe UI Light" panose="020B0502040204020203" pitchFamily="34" charset="0"/>
              </a:rPr>
              <a:t>Office of the Independent Adjudicator</a:t>
            </a:r>
          </a:p>
          <a:p>
            <a:endParaRPr lang="en-GB" sz="1800">
              <a:solidFill>
                <a:schemeClr val="tx2"/>
              </a:solidFill>
              <a:latin typeface="Segoe UI Light" panose="020B0502040204020203" pitchFamily="34" charset="0"/>
              <a:cs typeface="Segoe UI Light" panose="020B0502040204020203" pitchFamily="34" charset="0"/>
            </a:endParaRPr>
          </a:p>
          <a:p>
            <a:r>
              <a:rPr lang="en-GB" altLang="en-US" sz="1800">
                <a:solidFill>
                  <a:schemeClr val="tx2"/>
                </a:solidFill>
                <a:latin typeface="Segoe UI Light" panose="020B0502040204020203" pitchFamily="34" charset="0"/>
                <a:cs typeface="Segoe UI Light" panose="020B0502040204020203" pitchFamily="34" charset="0"/>
              </a:rPr>
              <a:t>officeindependentadjudicator</a:t>
            </a:r>
            <a:endParaRPr lang="en-GB" sz="1800">
              <a:solidFill>
                <a:schemeClr val="tx2"/>
              </a:solidFill>
              <a:latin typeface="Segoe UI Light" panose="020B0502040204020203" pitchFamily="34" charset="0"/>
              <a:cs typeface="Segoe UI Light" panose="020B0502040204020203" pitchFamily="34" charset="0"/>
            </a:endParaRPr>
          </a:p>
        </p:txBody>
      </p:sp>
      <p:pic>
        <p:nvPicPr>
          <p:cNvPr id="13" name="Picture 12" descr="Twitter logo">
            <a:extLst>
              <a:ext uri="{FF2B5EF4-FFF2-40B4-BE49-F238E27FC236}">
                <a16:creationId xmlns:a16="http://schemas.microsoft.com/office/drawing/2014/main" id="{A8466C84-3B46-4941-92F0-41D1675E8A6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534503" y="4884243"/>
            <a:ext cx="511946" cy="509374"/>
          </a:xfrm>
          <a:prstGeom prst="rect">
            <a:avLst/>
          </a:prstGeom>
        </p:spPr>
      </p:pic>
      <p:pic>
        <p:nvPicPr>
          <p:cNvPr id="15" name="Picture 14" descr="LinkedIn Icon">
            <a:extLst>
              <a:ext uri="{FF2B5EF4-FFF2-40B4-BE49-F238E27FC236}">
                <a16:creationId xmlns:a16="http://schemas.microsoft.com/office/drawing/2014/main" id="{1FDFE5F7-DE2C-429C-B7C3-7B8A0D69D8B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604471" y="5450597"/>
            <a:ext cx="383511" cy="381584"/>
          </a:xfrm>
          <a:prstGeom prst="rect">
            <a:avLst/>
          </a:prstGeom>
        </p:spPr>
      </p:pic>
      <p:pic>
        <p:nvPicPr>
          <p:cNvPr id="16" name="Picture 15" descr="Instagram icon">
            <a:extLst>
              <a:ext uri="{FF2B5EF4-FFF2-40B4-BE49-F238E27FC236}">
                <a16:creationId xmlns:a16="http://schemas.microsoft.com/office/drawing/2014/main" id="{BBDB541B-2487-441F-8C2D-0B7852964C1C}"/>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611890" y="6017054"/>
            <a:ext cx="381019" cy="380050"/>
          </a:xfrm>
          <a:prstGeom prst="rect">
            <a:avLst/>
          </a:prstGeom>
        </p:spPr>
      </p:pic>
      <p:pic>
        <p:nvPicPr>
          <p:cNvPr id="19" name="Picture 18" descr="OIA logo">
            <a:extLst>
              <a:ext uri="{FF2B5EF4-FFF2-40B4-BE49-F238E27FC236}">
                <a16:creationId xmlns:a16="http://schemas.microsoft.com/office/drawing/2014/main" id="{8DBF1DD8-0789-42E1-9299-8BC27E36F9DD}"/>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286750" y="3424468"/>
            <a:ext cx="3075547" cy="1293773"/>
          </a:xfrm>
          <a:prstGeom prst="rect">
            <a:avLst/>
          </a:prstGeom>
        </p:spPr>
      </p:pic>
    </p:spTree>
    <p:extLst>
      <p:ext uri="{BB962C8B-B14F-4D97-AF65-F5344CB8AC3E}">
        <p14:creationId xmlns:p14="http://schemas.microsoft.com/office/powerpoint/2010/main" val="42447014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793F2-954B-4F4D-9767-01E7E78AC3CC}"/>
              </a:ext>
            </a:extLst>
          </p:cNvPr>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390C82DC-3E45-4718-8773-0221B00C10F4}"/>
              </a:ext>
            </a:extLst>
          </p:cNvPr>
          <p:cNvSpPr>
            <a:spLocks noGrp="1"/>
          </p:cNvSpPr>
          <p:nvPr>
            <p:ph type="dt" sz="half" idx="10"/>
          </p:nvPr>
        </p:nvSpPr>
        <p:spPr/>
        <p:txBody>
          <a:bodyPr/>
          <a:lstStyle>
            <a:lvl1pPr>
              <a:defRPr/>
            </a:lvl1pPr>
          </a:lstStyle>
          <a:p>
            <a:pPr>
              <a:defRPr/>
            </a:pPr>
            <a:fld id="{AC991D07-8777-4072-AA40-C3F7B102519E}" type="datetimeFigureOut">
              <a:rPr lang="en-GB"/>
              <a:pPr>
                <a:defRPr/>
              </a:pPr>
              <a:t>09/08/2024</a:t>
            </a:fld>
            <a:endParaRPr lang="en-GB"/>
          </a:p>
        </p:txBody>
      </p:sp>
      <p:sp>
        <p:nvSpPr>
          <p:cNvPr id="4" name="Footer Placeholder 4">
            <a:extLst>
              <a:ext uri="{FF2B5EF4-FFF2-40B4-BE49-F238E27FC236}">
                <a16:creationId xmlns:a16="http://schemas.microsoft.com/office/drawing/2014/main" id="{B19939A0-79D1-47A2-BBFA-B772162CE9C8}"/>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FAA665A5-5D20-4D47-862E-62FE8D284D9E}"/>
              </a:ext>
            </a:extLst>
          </p:cNvPr>
          <p:cNvSpPr>
            <a:spLocks noGrp="1"/>
          </p:cNvSpPr>
          <p:nvPr>
            <p:ph type="sldNum" sz="quarter" idx="12"/>
          </p:nvPr>
        </p:nvSpPr>
        <p:spPr/>
        <p:txBody>
          <a:bodyPr/>
          <a:lstStyle>
            <a:lvl1pPr>
              <a:defRPr/>
            </a:lvl1pPr>
          </a:lstStyle>
          <a:p>
            <a:pPr>
              <a:defRPr/>
            </a:pPr>
            <a:fld id="{9760A7C9-AB8C-4FC8-AACD-4AABEF90E3AC}" type="slidenum">
              <a:rPr lang="en-GB"/>
              <a:pPr>
                <a:defRPr/>
              </a:pPr>
              <a:t>‹#›</a:t>
            </a:fld>
            <a:endParaRPr lang="en-GB"/>
          </a:p>
        </p:txBody>
      </p:sp>
    </p:spTree>
    <p:extLst>
      <p:ext uri="{BB962C8B-B14F-4D97-AF65-F5344CB8AC3E}">
        <p14:creationId xmlns:p14="http://schemas.microsoft.com/office/powerpoint/2010/main" val="26537670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Contact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A047DF6-BFD5-45DA-8B7D-3B14A5CDBDFB}"/>
              </a:ext>
            </a:extLst>
          </p:cNvPr>
          <p:cNvSpPr/>
          <p:nvPr userDrawn="1"/>
        </p:nvSpPr>
        <p:spPr>
          <a:xfrm>
            <a:off x="0" y="0"/>
            <a:ext cx="12192000" cy="1730755"/>
          </a:xfrm>
          <a:prstGeom prst="rect">
            <a:avLst/>
          </a:prstGeom>
          <a:solidFill>
            <a:srgbClr val="B11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90AB80F-F450-4B52-9FDE-E862D275E409}"/>
              </a:ext>
            </a:extLst>
          </p:cNvPr>
          <p:cNvSpPr>
            <a:spLocks noGrp="1"/>
          </p:cNvSpPr>
          <p:nvPr>
            <p:ph type="title" hasCustomPrompt="1"/>
          </p:nvPr>
        </p:nvSpPr>
        <p:spPr>
          <a:xfrm>
            <a:off x="402209" y="270880"/>
            <a:ext cx="5767364" cy="1325563"/>
          </a:xfrm>
        </p:spPr>
        <p:txBody>
          <a:bodyPr/>
          <a:lstStyle>
            <a:lvl1pPr>
              <a:defRPr>
                <a:solidFill>
                  <a:schemeClr val="bg2"/>
                </a:solidFill>
              </a:defRPr>
            </a:lvl1pPr>
          </a:lstStyle>
          <a:p>
            <a:r>
              <a:rPr lang="en-US"/>
              <a:t>Insert Title Here</a:t>
            </a:r>
            <a:endParaRPr lang="en-GB"/>
          </a:p>
        </p:txBody>
      </p:sp>
      <p:sp>
        <p:nvSpPr>
          <p:cNvPr id="18" name="TextBox 17">
            <a:extLst>
              <a:ext uri="{FF2B5EF4-FFF2-40B4-BE49-F238E27FC236}">
                <a16:creationId xmlns:a16="http://schemas.microsoft.com/office/drawing/2014/main" id="{ACCDDF81-0413-47F1-87FE-7D1C018E7D4D}"/>
              </a:ext>
            </a:extLst>
          </p:cNvPr>
          <p:cNvSpPr txBox="1"/>
          <p:nvPr userDrawn="1"/>
        </p:nvSpPr>
        <p:spPr>
          <a:xfrm>
            <a:off x="402209" y="1927562"/>
            <a:ext cx="9740277" cy="3409075"/>
          </a:xfrm>
          <a:prstGeom prst="rect">
            <a:avLst/>
          </a:prstGeom>
          <a:noFill/>
        </p:spPr>
        <p:txBody>
          <a:bodyPr wrap="square" rtlCol="0">
            <a:spAutoFit/>
          </a:bodyPr>
          <a:lstStyle/>
          <a:p>
            <a:pPr>
              <a:lnSpc>
                <a:spcPct val="150000"/>
              </a:lnSpc>
              <a:spcBef>
                <a:spcPts val="600"/>
              </a:spcBef>
              <a:spcAft>
                <a:spcPts val="600"/>
              </a:spcAft>
            </a:pPr>
            <a:r>
              <a:rPr lang="en-US" sz="2400">
                <a:solidFill>
                  <a:schemeClr val="tx2"/>
                </a:solidFill>
                <a:latin typeface="Segoe UI Semibold" panose="020B0702040204020203" pitchFamily="34" charset="0"/>
                <a:cs typeface="Segoe UI Semibold" panose="020B0702040204020203" pitchFamily="34" charset="0"/>
              </a:rPr>
              <a:t>Website: </a:t>
            </a:r>
            <a:r>
              <a:rPr lang="en-GB" altLang="en-US" sz="2400">
                <a:solidFill>
                  <a:schemeClr val="tx2"/>
                </a:solidFill>
                <a:latin typeface="Segoe UI Light" panose="020B0502040204020203" pitchFamily="34" charset="0"/>
                <a:cs typeface="Segoe UI Light" panose="020B0502040204020203" pitchFamily="34" charset="0"/>
              </a:rPr>
              <a:t>www.oiahe.org.uk </a:t>
            </a:r>
            <a:endParaRPr lang="en-US" sz="2400">
              <a:solidFill>
                <a:schemeClr val="tx2"/>
              </a:solidFill>
              <a:latin typeface="Segoe UI Semibold" panose="020B0702040204020203" pitchFamily="34" charset="0"/>
              <a:cs typeface="Segoe UI Semibold" panose="020B0702040204020203" pitchFamily="34" charset="0"/>
            </a:endParaRPr>
          </a:p>
          <a:p>
            <a:pPr marL="0" marR="0" lvl="0" indent="0" algn="l" defTabSz="914400" rtl="0" eaLnBrk="1" fontAlgn="auto" latinLnBrk="0" hangingPunct="1">
              <a:lnSpc>
                <a:spcPct val="150000"/>
              </a:lnSpc>
              <a:spcBef>
                <a:spcPts val="600"/>
              </a:spcBef>
              <a:spcAft>
                <a:spcPts val="600"/>
              </a:spcAft>
              <a:buClrTx/>
              <a:buSzTx/>
              <a:buFontTx/>
              <a:buNone/>
              <a:tabLst/>
              <a:defRPr/>
            </a:pPr>
            <a:r>
              <a:rPr lang="en-US" sz="2400">
                <a:solidFill>
                  <a:schemeClr val="tx2"/>
                </a:solidFill>
                <a:latin typeface="Segoe UI Semibold" panose="020B0702040204020203" pitchFamily="34" charset="0"/>
                <a:cs typeface="Segoe UI Semibold" panose="020B0702040204020203" pitchFamily="34" charset="0"/>
              </a:rPr>
              <a:t>Telephone: </a:t>
            </a:r>
            <a:r>
              <a:rPr lang="en-GB" altLang="en-US" sz="2400">
                <a:solidFill>
                  <a:schemeClr val="tx2"/>
                </a:solidFill>
                <a:latin typeface="Segoe UI Light" panose="020B0502040204020203" pitchFamily="34" charset="0"/>
                <a:cs typeface="Segoe UI Light" panose="020B0502040204020203" pitchFamily="34" charset="0"/>
              </a:rPr>
              <a:t>0118 959 9813</a:t>
            </a:r>
            <a:endParaRPr lang="en-US" sz="2400">
              <a:solidFill>
                <a:schemeClr val="tx2"/>
              </a:solidFill>
              <a:latin typeface="Segoe UI Semibold" panose="020B0702040204020203" pitchFamily="34" charset="0"/>
              <a:cs typeface="Segoe UI Semibold" panose="020B0702040204020203" pitchFamily="34" charset="0"/>
            </a:endParaRPr>
          </a:p>
          <a:p>
            <a:pPr>
              <a:lnSpc>
                <a:spcPct val="150000"/>
              </a:lnSpc>
              <a:spcBef>
                <a:spcPts val="600"/>
              </a:spcBef>
              <a:spcAft>
                <a:spcPts val="600"/>
              </a:spcAft>
            </a:pPr>
            <a:r>
              <a:rPr lang="en-US" sz="2400">
                <a:solidFill>
                  <a:schemeClr val="tx2"/>
                </a:solidFill>
                <a:latin typeface="Segoe UI Semibold" panose="020B0702040204020203" pitchFamily="34" charset="0"/>
                <a:cs typeface="Segoe UI Semibold" panose="020B0702040204020203" pitchFamily="34" charset="0"/>
              </a:rPr>
              <a:t>General Email Enquiries: </a:t>
            </a:r>
            <a:r>
              <a:rPr lang="en-GB" altLang="en-US" sz="2400" i="0" u="none">
                <a:solidFill>
                  <a:srgbClr val="0068AF"/>
                </a:solidFill>
                <a:latin typeface="Segoe UI Light" panose="020B0502040204020203" pitchFamily="34" charset="0"/>
                <a:cs typeface="Segoe UI Light" panose="020B0502040204020203" pitchFamily="34" charset="0"/>
                <a:hlinkClick r:id="rId2">
                  <a:extLst>
                    <a:ext uri="{A12FA001-AC4F-418D-AE19-62706E023703}">
                      <ahyp:hlinkClr xmlns:ahyp="http://schemas.microsoft.com/office/drawing/2018/hyperlinkcolor" val="tx"/>
                    </a:ext>
                  </a:extLst>
                </a:hlinkClick>
              </a:rPr>
              <a:t>enquiries@oiahe.org.uk</a:t>
            </a:r>
            <a:endParaRPr lang="en-US" sz="2400">
              <a:solidFill>
                <a:srgbClr val="0068AF"/>
              </a:solidFill>
              <a:latin typeface="Segoe UI Semibold" panose="020B0702040204020203" pitchFamily="34" charset="0"/>
              <a:cs typeface="Segoe UI Semibold" panose="020B0702040204020203" pitchFamily="34" charset="0"/>
            </a:endParaRPr>
          </a:p>
          <a:p>
            <a:pPr marL="0" marR="0" lvl="0" indent="0" algn="l" defTabSz="914400" rtl="0" eaLnBrk="1" fontAlgn="auto" latinLnBrk="0" hangingPunct="1">
              <a:lnSpc>
                <a:spcPct val="150000"/>
              </a:lnSpc>
              <a:spcBef>
                <a:spcPts val="600"/>
              </a:spcBef>
              <a:spcAft>
                <a:spcPts val="600"/>
              </a:spcAft>
              <a:buClrTx/>
              <a:buSzTx/>
              <a:buFontTx/>
              <a:buNone/>
              <a:tabLst/>
              <a:defRPr/>
            </a:pPr>
            <a:r>
              <a:rPr lang="en-US" sz="2400">
                <a:solidFill>
                  <a:schemeClr val="tx2"/>
                </a:solidFill>
                <a:latin typeface="Segoe UI Semibold" panose="020B0702040204020203" pitchFamily="34" charset="0"/>
                <a:cs typeface="Segoe UI Semibold" panose="020B0702040204020203" pitchFamily="34" charset="0"/>
              </a:rPr>
              <a:t>Outreach: </a:t>
            </a:r>
            <a:r>
              <a:rPr lang="en-GB" altLang="en-US" sz="2400" u="sng">
                <a:solidFill>
                  <a:srgbClr val="0068AF"/>
                </a:solidFill>
                <a:latin typeface="Segoe UI Light" panose="020B0502040204020203" pitchFamily="34" charset="0"/>
                <a:cs typeface="Segoe UI Light" panose="020B0502040204020203" pitchFamily="34" charset="0"/>
                <a:hlinkClick r:id="rId3">
                  <a:extLst>
                    <a:ext uri="{A12FA001-AC4F-418D-AE19-62706E023703}">
                      <ahyp:hlinkClr xmlns:ahyp="http://schemas.microsoft.com/office/drawing/2018/hyperlinkcolor" val="tx"/>
                    </a:ext>
                  </a:extLst>
                </a:hlinkClick>
              </a:rPr>
              <a:t>outreach@oiahe.org.uk</a:t>
            </a:r>
            <a:endParaRPr lang="en-GB" altLang="en-US" sz="2400" u="sng">
              <a:solidFill>
                <a:srgbClr val="0068AF"/>
              </a:solidFill>
              <a:latin typeface="Segoe UI Light" panose="020B0502040204020203" pitchFamily="34" charset="0"/>
              <a:cs typeface="Segoe UI Light" panose="020B0502040204020203" pitchFamily="34" charset="0"/>
            </a:endParaRPr>
          </a:p>
          <a:p>
            <a:pPr marL="0" marR="0" lvl="0" indent="0" algn="l" defTabSz="914400" rtl="0" eaLnBrk="1" fontAlgn="auto" latinLnBrk="0" hangingPunct="1">
              <a:lnSpc>
                <a:spcPct val="150000"/>
              </a:lnSpc>
              <a:spcBef>
                <a:spcPts val="600"/>
              </a:spcBef>
              <a:spcAft>
                <a:spcPts val="600"/>
              </a:spcAft>
              <a:buClrTx/>
              <a:buSzTx/>
              <a:buFontTx/>
              <a:buNone/>
              <a:tabLst/>
              <a:defRPr/>
            </a:pPr>
            <a:r>
              <a:rPr lang="en-GB" altLang="en-US" sz="2400" u="none">
                <a:solidFill>
                  <a:schemeClr val="tx2"/>
                </a:solidFill>
                <a:latin typeface="+mj-lt"/>
                <a:cs typeface="Segoe UI Light" panose="020B0502040204020203" pitchFamily="34" charset="0"/>
              </a:rPr>
              <a:t>Follow us:</a:t>
            </a:r>
          </a:p>
        </p:txBody>
      </p:sp>
      <p:sp>
        <p:nvSpPr>
          <p:cNvPr id="22" name="TextBox 21">
            <a:extLst>
              <a:ext uri="{FF2B5EF4-FFF2-40B4-BE49-F238E27FC236}">
                <a16:creationId xmlns:a16="http://schemas.microsoft.com/office/drawing/2014/main" id="{4B701A50-0006-48C7-A43F-FEE90F65DA09}"/>
              </a:ext>
            </a:extLst>
          </p:cNvPr>
          <p:cNvSpPr txBox="1"/>
          <p:nvPr userDrawn="1"/>
        </p:nvSpPr>
        <p:spPr>
          <a:xfrm>
            <a:off x="3104916" y="4928817"/>
            <a:ext cx="3857601" cy="1477328"/>
          </a:xfrm>
          <a:prstGeom prst="rect">
            <a:avLst/>
          </a:prstGeom>
          <a:noFill/>
        </p:spPr>
        <p:txBody>
          <a:bodyPr wrap="square" rtlCol="0">
            <a:spAutoFit/>
          </a:bodyPr>
          <a:lstStyle/>
          <a:p>
            <a:r>
              <a:rPr lang="en-US" sz="1800">
                <a:solidFill>
                  <a:schemeClr val="tx2"/>
                </a:solidFill>
                <a:latin typeface="Segoe UI Light" panose="020B0502040204020203" pitchFamily="34" charset="0"/>
                <a:cs typeface="Segoe UI Light" panose="020B0502040204020203" pitchFamily="34" charset="0"/>
              </a:rPr>
              <a:t>@oiahe</a:t>
            </a:r>
          </a:p>
          <a:p>
            <a:endParaRPr lang="en-US" sz="1800">
              <a:solidFill>
                <a:schemeClr val="tx2"/>
              </a:solidFill>
              <a:latin typeface="Segoe UI Light" panose="020B0502040204020203" pitchFamily="34" charset="0"/>
              <a:cs typeface="Segoe UI Light" panose="020B0502040204020203" pitchFamily="34" charset="0"/>
            </a:endParaRPr>
          </a:p>
          <a:p>
            <a:r>
              <a:rPr lang="en-GB" altLang="en-US" sz="1800">
                <a:solidFill>
                  <a:schemeClr val="tx2"/>
                </a:solidFill>
                <a:latin typeface="Segoe UI Light" panose="020B0502040204020203" pitchFamily="34" charset="0"/>
                <a:cs typeface="Segoe UI Light" panose="020B0502040204020203" pitchFamily="34" charset="0"/>
              </a:rPr>
              <a:t>Office of the Independent Adjudicator</a:t>
            </a:r>
          </a:p>
          <a:p>
            <a:endParaRPr lang="en-GB" sz="1800">
              <a:solidFill>
                <a:schemeClr val="tx2"/>
              </a:solidFill>
              <a:latin typeface="Segoe UI Light" panose="020B0502040204020203" pitchFamily="34" charset="0"/>
              <a:cs typeface="Segoe UI Light" panose="020B0502040204020203" pitchFamily="34" charset="0"/>
            </a:endParaRPr>
          </a:p>
          <a:p>
            <a:r>
              <a:rPr lang="en-GB" altLang="en-US" sz="1800">
                <a:solidFill>
                  <a:schemeClr val="tx2"/>
                </a:solidFill>
                <a:latin typeface="Segoe UI Light" panose="020B0502040204020203" pitchFamily="34" charset="0"/>
                <a:cs typeface="Segoe UI Light" panose="020B0502040204020203" pitchFamily="34" charset="0"/>
              </a:rPr>
              <a:t>officeindependentadjudicator</a:t>
            </a:r>
            <a:endParaRPr lang="en-GB" sz="1800">
              <a:solidFill>
                <a:schemeClr val="tx2"/>
              </a:solidFill>
              <a:latin typeface="Segoe UI Light" panose="020B0502040204020203" pitchFamily="34" charset="0"/>
              <a:cs typeface="Segoe UI Light" panose="020B0502040204020203" pitchFamily="34" charset="0"/>
            </a:endParaRPr>
          </a:p>
        </p:txBody>
      </p:sp>
      <p:pic>
        <p:nvPicPr>
          <p:cNvPr id="13" name="Picture 12" descr="Twitter logo">
            <a:extLst>
              <a:ext uri="{FF2B5EF4-FFF2-40B4-BE49-F238E27FC236}">
                <a16:creationId xmlns:a16="http://schemas.microsoft.com/office/drawing/2014/main" id="{A8466C84-3B46-4941-92F0-41D1675E8A6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34503" y="4884243"/>
            <a:ext cx="511946" cy="509374"/>
          </a:xfrm>
          <a:prstGeom prst="rect">
            <a:avLst/>
          </a:prstGeom>
        </p:spPr>
      </p:pic>
      <p:pic>
        <p:nvPicPr>
          <p:cNvPr id="15" name="Picture 14" descr="LinkedIn Icon">
            <a:extLst>
              <a:ext uri="{FF2B5EF4-FFF2-40B4-BE49-F238E27FC236}">
                <a16:creationId xmlns:a16="http://schemas.microsoft.com/office/drawing/2014/main" id="{1FDFE5F7-DE2C-429C-B7C3-7B8A0D69D8BD}"/>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2604471" y="5450597"/>
            <a:ext cx="383511" cy="381584"/>
          </a:xfrm>
          <a:prstGeom prst="rect">
            <a:avLst/>
          </a:prstGeom>
        </p:spPr>
      </p:pic>
      <p:pic>
        <p:nvPicPr>
          <p:cNvPr id="16" name="Picture 15" descr="Instagram icon">
            <a:extLst>
              <a:ext uri="{FF2B5EF4-FFF2-40B4-BE49-F238E27FC236}">
                <a16:creationId xmlns:a16="http://schemas.microsoft.com/office/drawing/2014/main" id="{BBDB541B-2487-441F-8C2D-0B7852964C1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2611890" y="6017054"/>
            <a:ext cx="381019" cy="380050"/>
          </a:xfrm>
          <a:prstGeom prst="rect">
            <a:avLst/>
          </a:prstGeom>
        </p:spPr>
      </p:pic>
      <p:pic>
        <p:nvPicPr>
          <p:cNvPr id="19" name="Picture 18" descr="OIA logo">
            <a:extLst>
              <a:ext uri="{FF2B5EF4-FFF2-40B4-BE49-F238E27FC236}">
                <a16:creationId xmlns:a16="http://schemas.microsoft.com/office/drawing/2014/main" id="{8DBF1DD8-0789-42E1-9299-8BC27E36F9DD}"/>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286750" y="3424468"/>
            <a:ext cx="3075547" cy="1293773"/>
          </a:xfrm>
          <a:prstGeom prst="rect">
            <a:avLst/>
          </a:prstGeom>
        </p:spPr>
      </p:pic>
    </p:spTree>
    <p:extLst>
      <p:ext uri="{BB962C8B-B14F-4D97-AF65-F5344CB8AC3E}">
        <p14:creationId xmlns:p14="http://schemas.microsoft.com/office/powerpoint/2010/main" val="11420057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Questions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A1EE3EA-361C-4975-B7CA-A08777192E78}"/>
              </a:ext>
            </a:extLst>
          </p:cNvPr>
          <p:cNvSpPr/>
          <p:nvPr/>
        </p:nvSpPr>
        <p:spPr>
          <a:xfrm>
            <a:off x="0" y="0"/>
            <a:ext cx="12286264" cy="6858000"/>
          </a:xfrm>
          <a:prstGeom prst="rect">
            <a:avLst/>
          </a:prstGeom>
          <a:solidFill>
            <a:srgbClr val="B1006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5A047DF6-BFD5-45DA-8B7D-3B14A5CDBDFB}"/>
              </a:ext>
            </a:extLst>
          </p:cNvPr>
          <p:cNvSpPr/>
          <p:nvPr/>
        </p:nvSpPr>
        <p:spPr>
          <a:xfrm>
            <a:off x="-124692" y="2567151"/>
            <a:ext cx="12410955" cy="17236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90AB80F-F450-4B52-9FDE-E862D275E409}"/>
              </a:ext>
            </a:extLst>
          </p:cNvPr>
          <p:cNvSpPr>
            <a:spLocks noGrp="1"/>
          </p:cNvSpPr>
          <p:nvPr>
            <p:ph type="title" hasCustomPrompt="1"/>
          </p:nvPr>
        </p:nvSpPr>
        <p:spPr>
          <a:xfrm>
            <a:off x="3212318" y="2766217"/>
            <a:ext cx="5767364" cy="1325563"/>
          </a:xfrm>
        </p:spPr>
        <p:txBody>
          <a:bodyPr/>
          <a:lstStyle>
            <a:lvl1pPr>
              <a:defRPr>
                <a:solidFill>
                  <a:schemeClr val="bg1"/>
                </a:solidFill>
              </a:defRPr>
            </a:lvl1pPr>
          </a:lstStyle>
          <a:p>
            <a:r>
              <a:rPr lang="en-US"/>
              <a:t>Insert Title Here</a:t>
            </a:r>
            <a:endParaRPr lang="en-GB"/>
          </a:p>
        </p:txBody>
      </p:sp>
      <p:pic>
        <p:nvPicPr>
          <p:cNvPr id="4" name="Picture 3">
            <a:extLst>
              <a:ext uri="{FF2B5EF4-FFF2-40B4-BE49-F238E27FC236}">
                <a16:creationId xmlns:a16="http://schemas.microsoft.com/office/drawing/2014/main" id="{F06A1848-A711-4ED0-BE2B-1C9645E2AAB1}"/>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301942" y="0"/>
            <a:ext cx="2649452" cy="1328030"/>
          </a:xfrm>
          <a:prstGeom prst="rect">
            <a:avLst/>
          </a:prstGeom>
        </p:spPr>
      </p:pic>
    </p:spTree>
    <p:extLst>
      <p:ext uri="{BB962C8B-B14F-4D97-AF65-F5344CB8AC3E}">
        <p14:creationId xmlns:p14="http://schemas.microsoft.com/office/powerpoint/2010/main" val="182830525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Bullet Point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5861E1F-982A-4E39-A16C-C68B2A51164A}"/>
              </a:ext>
            </a:extLst>
          </p:cNvPr>
          <p:cNvSpPr/>
          <p:nvPr userDrawn="1"/>
        </p:nvSpPr>
        <p:spPr>
          <a:xfrm>
            <a:off x="1" y="0"/>
            <a:ext cx="12192000" cy="1907455"/>
          </a:xfrm>
          <a:prstGeom prst="rect">
            <a:avLst/>
          </a:prstGeom>
          <a:solidFill>
            <a:srgbClr val="B1006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D8CAA15-B2B5-4786-ACA8-F6325B3171D5}"/>
              </a:ext>
            </a:extLst>
          </p:cNvPr>
          <p:cNvSpPr>
            <a:spLocks noGrp="1"/>
          </p:cNvSpPr>
          <p:nvPr>
            <p:ph type="title" hasCustomPrompt="1"/>
          </p:nvPr>
        </p:nvSpPr>
        <p:spPr>
          <a:xfrm>
            <a:off x="401639" y="290943"/>
            <a:ext cx="5889735" cy="1325563"/>
          </a:xfrm>
        </p:spPr>
        <p:txBody>
          <a:bodyPr/>
          <a:lstStyle>
            <a:lvl1pPr>
              <a:defRPr>
                <a:solidFill>
                  <a:schemeClr val="bg2"/>
                </a:solidFill>
              </a:defRPr>
            </a:lvl1pPr>
          </a:lstStyle>
          <a:p>
            <a:r>
              <a:rPr lang="en-US"/>
              <a:t>Insert Title Here</a:t>
            </a:r>
            <a:endParaRPr lang="en-GB"/>
          </a:p>
        </p:txBody>
      </p:sp>
      <p:sp>
        <p:nvSpPr>
          <p:cNvPr id="7" name="Text Placeholder 6">
            <a:extLst>
              <a:ext uri="{FF2B5EF4-FFF2-40B4-BE49-F238E27FC236}">
                <a16:creationId xmlns:a16="http://schemas.microsoft.com/office/drawing/2014/main" id="{7B8816A2-8C1F-46E8-894F-0162B753E186}"/>
              </a:ext>
            </a:extLst>
          </p:cNvPr>
          <p:cNvSpPr>
            <a:spLocks noGrp="1"/>
          </p:cNvSpPr>
          <p:nvPr>
            <p:ph type="body" sz="quarter" idx="13" hasCustomPrompt="1"/>
          </p:nvPr>
        </p:nvSpPr>
        <p:spPr>
          <a:xfrm>
            <a:off x="401639" y="2143125"/>
            <a:ext cx="10304462" cy="3105150"/>
          </a:xfrm>
        </p:spPr>
        <p:txBody>
          <a:bodyPr/>
          <a:lstStyle>
            <a:lvl1pPr>
              <a:defRPr>
                <a:latin typeface="Segoe UI Light" panose="020B0502040204020203" pitchFamily="34" charset="0"/>
                <a:cs typeface="Segoe UI Light" panose="020B0502040204020203" pitchFamily="34" charset="0"/>
              </a:defRPr>
            </a:lvl1pPr>
          </a:lstStyle>
          <a:p>
            <a:pPr lvl="0"/>
            <a:r>
              <a:rPr lang="en-US"/>
              <a:t>Insert Detailed Bullet Points Here</a:t>
            </a:r>
            <a:endParaRPr lang="en-GB"/>
          </a:p>
        </p:txBody>
      </p:sp>
      <p:pic>
        <p:nvPicPr>
          <p:cNvPr id="6" name="Picture 5" descr="OIA logo">
            <a:extLst>
              <a:ext uri="{FF2B5EF4-FFF2-40B4-BE49-F238E27FC236}">
                <a16:creationId xmlns:a16="http://schemas.microsoft.com/office/drawing/2014/main" id="{21B9A5EF-FEF1-4CB9-80AD-A130E4C57DF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480299" y="339296"/>
            <a:ext cx="2451604" cy="1228859"/>
          </a:xfrm>
          <a:prstGeom prst="rect">
            <a:avLst/>
          </a:prstGeom>
        </p:spPr>
      </p:pic>
    </p:spTree>
    <p:extLst>
      <p:ext uri="{BB962C8B-B14F-4D97-AF65-F5344CB8AC3E}">
        <p14:creationId xmlns:p14="http://schemas.microsoft.com/office/powerpoint/2010/main" val="143316463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FC3BD-AD92-4A4B-B181-6BFB231F20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46267DA-E4ED-411C-AA71-C7A4E3DBBD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57242D8-DEA6-4079-AB1E-4D8A60B79A2C}"/>
              </a:ext>
            </a:extLst>
          </p:cNvPr>
          <p:cNvSpPr>
            <a:spLocks noGrp="1"/>
          </p:cNvSpPr>
          <p:nvPr>
            <p:ph type="dt" sz="half" idx="10"/>
          </p:nvPr>
        </p:nvSpPr>
        <p:spPr/>
        <p:txBody>
          <a:bodyPr/>
          <a:lstStyle>
            <a:lvl1pPr>
              <a:defRPr/>
            </a:lvl1pPr>
          </a:lstStyle>
          <a:p>
            <a:pPr>
              <a:defRPr/>
            </a:pPr>
            <a:fld id="{E5AE39C4-DA27-4E75-8BFF-A6E61C43B19D}" type="datetimeFigureOut">
              <a:rPr lang="en-GB"/>
              <a:pPr>
                <a:defRPr/>
              </a:pPr>
              <a:t>09/08/2024</a:t>
            </a:fld>
            <a:endParaRPr lang="en-GB"/>
          </a:p>
        </p:txBody>
      </p:sp>
      <p:sp>
        <p:nvSpPr>
          <p:cNvPr id="5" name="Footer Placeholder 4">
            <a:extLst>
              <a:ext uri="{FF2B5EF4-FFF2-40B4-BE49-F238E27FC236}">
                <a16:creationId xmlns:a16="http://schemas.microsoft.com/office/drawing/2014/main" id="{6992E8DF-286D-4C3D-9018-A26E583DD2C4}"/>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962B27A9-FC55-42EA-81D3-7C94A7C5AB60}"/>
              </a:ext>
            </a:extLst>
          </p:cNvPr>
          <p:cNvSpPr>
            <a:spLocks noGrp="1"/>
          </p:cNvSpPr>
          <p:nvPr>
            <p:ph type="sldNum" sz="quarter" idx="12"/>
          </p:nvPr>
        </p:nvSpPr>
        <p:spPr/>
        <p:txBody>
          <a:bodyPr/>
          <a:lstStyle>
            <a:lvl1pPr>
              <a:defRPr/>
            </a:lvl1pPr>
          </a:lstStyle>
          <a:p>
            <a:pPr>
              <a:defRPr/>
            </a:pPr>
            <a:fld id="{3E9929D4-1938-46BD-B376-1A5507D28882}" type="slidenum">
              <a:rPr lang="en-GB"/>
              <a:pPr>
                <a:defRPr/>
              </a:pPr>
              <a:t>‹#›</a:t>
            </a:fld>
            <a:endParaRPr lang="en-GB"/>
          </a:p>
        </p:txBody>
      </p:sp>
    </p:spTree>
    <p:extLst>
      <p:ext uri="{BB962C8B-B14F-4D97-AF65-F5344CB8AC3E}">
        <p14:creationId xmlns:p14="http://schemas.microsoft.com/office/powerpoint/2010/main" val="210680586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81B8C-FA70-4E71-84C2-70FFDBE27B3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FEECD77-7596-4EEF-BC51-47C84DE8452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C17FCD-F361-4CA7-B6E1-B5934A78FC93}"/>
              </a:ext>
            </a:extLst>
          </p:cNvPr>
          <p:cNvSpPr>
            <a:spLocks noGrp="1"/>
          </p:cNvSpPr>
          <p:nvPr>
            <p:ph type="dt" sz="half" idx="10"/>
          </p:nvPr>
        </p:nvSpPr>
        <p:spPr/>
        <p:txBody>
          <a:bodyPr/>
          <a:lstStyle/>
          <a:p>
            <a:fld id="{6C10772D-43A1-4BE9-A77C-0D7D8B78E710}" type="datetimeFigureOut">
              <a:rPr lang="en-GB" smtClean="0"/>
              <a:t>09/08/2024</a:t>
            </a:fld>
            <a:endParaRPr lang="en-GB"/>
          </a:p>
        </p:txBody>
      </p:sp>
      <p:sp>
        <p:nvSpPr>
          <p:cNvPr id="5" name="Footer Placeholder 4">
            <a:extLst>
              <a:ext uri="{FF2B5EF4-FFF2-40B4-BE49-F238E27FC236}">
                <a16:creationId xmlns:a16="http://schemas.microsoft.com/office/drawing/2014/main" id="{F844B8B4-43FA-495D-BE1B-323D449822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81FC453-A629-4A37-ABE3-EC705B34A4FC}"/>
              </a:ext>
            </a:extLst>
          </p:cNvPr>
          <p:cNvSpPr>
            <a:spLocks noGrp="1"/>
          </p:cNvSpPr>
          <p:nvPr>
            <p:ph type="sldNum" sz="quarter" idx="12"/>
          </p:nvPr>
        </p:nvSpPr>
        <p:spPr/>
        <p:txBody>
          <a:bodyPr/>
          <a:lstStyle/>
          <a:p>
            <a:fld id="{AFCEB0CE-4AFC-4334-89EF-F21E597AA78F}" type="slidenum">
              <a:rPr lang="en-GB" smtClean="0"/>
              <a:t>‹#›</a:t>
            </a:fld>
            <a:endParaRPr lang="en-GB"/>
          </a:p>
        </p:txBody>
      </p:sp>
    </p:spTree>
    <p:extLst>
      <p:ext uri="{BB962C8B-B14F-4D97-AF65-F5344CB8AC3E}">
        <p14:creationId xmlns:p14="http://schemas.microsoft.com/office/powerpoint/2010/main" val="138006980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B71A4D-BFC8-4AC0-84F3-B641FB16EDCF}"/>
              </a:ext>
            </a:extLst>
          </p:cNvPr>
          <p:cNvSpPr/>
          <p:nvPr/>
        </p:nvSpPr>
        <p:spPr>
          <a:xfrm>
            <a:off x="0" y="1935126"/>
            <a:ext cx="7440613" cy="2626241"/>
          </a:xfrm>
          <a:prstGeom prst="rect">
            <a:avLst/>
          </a:prstGeom>
          <a:solidFill>
            <a:srgbClr val="B1006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2BC148FF-BC76-4997-A7FB-F14E07113794}"/>
              </a:ext>
            </a:extLst>
          </p:cNvPr>
          <p:cNvSpPr>
            <a:spLocks noGrp="1"/>
          </p:cNvSpPr>
          <p:nvPr>
            <p:ph type="ctrTitle" hasCustomPrompt="1"/>
          </p:nvPr>
        </p:nvSpPr>
        <p:spPr>
          <a:xfrm>
            <a:off x="390247" y="1935126"/>
            <a:ext cx="6376313" cy="2626241"/>
          </a:xfrm>
        </p:spPr>
        <p:txBody>
          <a:bodyPr anchor="ctr"/>
          <a:lstStyle>
            <a:lvl1pPr algn="l">
              <a:defRPr sz="6000">
                <a:solidFill>
                  <a:schemeClr val="bg2"/>
                </a:solidFill>
              </a:defRPr>
            </a:lvl1pPr>
          </a:lstStyle>
          <a:p>
            <a:r>
              <a:rPr lang="en-US"/>
              <a:t>Insert Title Here</a:t>
            </a:r>
            <a:endParaRPr lang="en-GB"/>
          </a:p>
        </p:txBody>
      </p:sp>
      <p:sp>
        <p:nvSpPr>
          <p:cNvPr id="3" name="Subtitle 2">
            <a:extLst>
              <a:ext uri="{FF2B5EF4-FFF2-40B4-BE49-F238E27FC236}">
                <a16:creationId xmlns:a16="http://schemas.microsoft.com/office/drawing/2014/main" id="{0D46B9CB-B170-4CBB-9BFC-5CA6FF949927}"/>
              </a:ext>
            </a:extLst>
          </p:cNvPr>
          <p:cNvSpPr>
            <a:spLocks noGrp="1"/>
          </p:cNvSpPr>
          <p:nvPr>
            <p:ph type="subTitle" idx="1" hasCustomPrompt="1"/>
          </p:nvPr>
        </p:nvSpPr>
        <p:spPr>
          <a:xfrm>
            <a:off x="390247" y="4609829"/>
            <a:ext cx="6376313" cy="499670"/>
          </a:xfrm>
        </p:spPr>
        <p:txBody>
          <a:bodyPr>
            <a:noAutofit/>
          </a:bodyPr>
          <a:lstStyle>
            <a:lvl1pPr marL="0" indent="0" algn="l">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Insert Name Here</a:t>
            </a:r>
            <a:endParaRPr lang="en-GB"/>
          </a:p>
        </p:txBody>
      </p:sp>
      <p:sp>
        <p:nvSpPr>
          <p:cNvPr id="22" name="Text Placeholder 21">
            <a:extLst>
              <a:ext uri="{FF2B5EF4-FFF2-40B4-BE49-F238E27FC236}">
                <a16:creationId xmlns:a16="http://schemas.microsoft.com/office/drawing/2014/main" id="{2EA94D03-6F88-4A4A-91EC-5FDA261C08DA}"/>
              </a:ext>
            </a:extLst>
          </p:cNvPr>
          <p:cNvSpPr>
            <a:spLocks noGrp="1"/>
          </p:cNvSpPr>
          <p:nvPr>
            <p:ph type="body" sz="quarter" idx="10" hasCustomPrompt="1"/>
          </p:nvPr>
        </p:nvSpPr>
        <p:spPr>
          <a:xfrm>
            <a:off x="390247" y="5355204"/>
            <a:ext cx="3134562" cy="358992"/>
          </a:xfrm>
        </p:spPr>
        <p:txBody>
          <a:bodyPr>
            <a:normAutofit/>
          </a:bodyPr>
          <a:lstStyle>
            <a:lvl1pPr marL="0" indent="0" algn="l">
              <a:buNone/>
              <a:defRPr sz="1800">
                <a:solidFill>
                  <a:schemeClr val="tx1"/>
                </a:solidFill>
              </a:defRPr>
            </a:lvl1pPr>
          </a:lstStyle>
          <a:p>
            <a:pPr lvl="0"/>
            <a:r>
              <a:rPr lang="en-US"/>
              <a:t>Insert Date Here</a:t>
            </a:r>
            <a:endParaRPr lang="en-GB"/>
          </a:p>
        </p:txBody>
      </p:sp>
      <p:pic>
        <p:nvPicPr>
          <p:cNvPr id="12" name="Picture 11" descr="OIA logo">
            <a:extLst>
              <a:ext uri="{FF2B5EF4-FFF2-40B4-BE49-F238E27FC236}">
                <a16:creationId xmlns:a16="http://schemas.microsoft.com/office/drawing/2014/main" id="{1CB9DB34-25AF-4A80-8EB8-08E99D2316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31796" y="349135"/>
            <a:ext cx="1689042" cy="710520"/>
          </a:xfrm>
          <a:prstGeom prst="rect">
            <a:avLst/>
          </a:prstGeom>
        </p:spPr>
      </p:pic>
      <p:pic>
        <p:nvPicPr>
          <p:cNvPr id="10" name="Picture 9" descr="Twitter logo">
            <a:extLst>
              <a:ext uri="{FF2B5EF4-FFF2-40B4-BE49-F238E27FC236}">
                <a16:creationId xmlns:a16="http://schemas.microsoft.com/office/drawing/2014/main" id="{61F10153-F429-42B4-874A-273FB236C99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4592" y="6243725"/>
            <a:ext cx="617377" cy="614275"/>
          </a:xfrm>
          <a:prstGeom prst="rect">
            <a:avLst/>
          </a:prstGeom>
        </p:spPr>
      </p:pic>
      <p:pic>
        <p:nvPicPr>
          <p:cNvPr id="11" name="Picture 10" descr="LinkedIn Icon">
            <a:extLst>
              <a:ext uri="{FF2B5EF4-FFF2-40B4-BE49-F238E27FC236}">
                <a16:creationId xmlns:a16="http://schemas.microsoft.com/office/drawing/2014/main" id="{C1772534-61F5-4704-B966-914256EF93E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56252" y="6245085"/>
            <a:ext cx="547897" cy="545144"/>
          </a:xfrm>
          <a:prstGeom prst="rect">
            <a:avLst/>
          </a:prstGeom>
        </p:spPr>
      </p:pic>
      <p:pic>
        <p:nvPicPr>
          <p:cNvPr id="14" name="Picture 13" descr="Instagram icon">
            <a:extLst>
              <a:ext uri="{FF2B5EF4-FFF2-40B4-BE49-F238E27FC236}">
                <a16:creationId xmlns:a16="http://schemas.microsoft.com/office/drawing/2014/main" id="{269EEA2F-F131-4515-A935-8B25C057CB0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98432" y="6243725"/>
            <a:ext cx="547898" cy="546504"/>
          </a:xfrm>
          <a:prstGeom prst="rect">
            <a:avLst/>
          </a:prstGeom>
        </p:spPr>
      </p:pic>
      <p:sp>
        <p:nvSpPr>
          <p:cNvPr id="5" name="Picture Placeholder 4">
            <a:extLst>
              <a:ext uri="{FF2B5EF4-FFF2-40B4-BE49-F238E27FC236}">
                <a16:creationId xmlns:a16="http://schemas.microsoft.com/office/drawing/2014/main" id="{1A85CBF5-0764-41F7-A984-5756E68F93DC}"/>
              </a:ext>
            </a:extLst>
          </p:cNvPr>
          <p:cNvSpPr>
            <a:spLocks noGrp="1"/>
          </p:cNvSpPr>
          <p:nvPr>
            <p:ph type="pic" sz="quarter" idx="11"/>
          </p:nvPr>
        </p:nvSpPr>
        <p:spPr>
          <a:xfrm>
            <a:off x="7440613" y="0"/>
            <a:ext cx="4751387" cy="6858000"/>
          </a:xfrm>
        </p:spPr>
        <p:txBody>
          <a:bodyPr/>
          <a:lstStyle/>
          <a:p>
            <a:endParaRPr lang="en-GB"/>
          </a:p>
        </p:txBody>
      </p:sp>
    </p:spTree>
    <p:extLst>
      <p:ext uri="{BB962C8B-B14F-4D97-AF65-F5344CB8AC3E}">
        <p14:creationId xmlns:p14="http://schemas.microsoft.com/office/powerpoint/2010/main" val="51620824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Subheading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0766F-74E7-422A-9B3D-DA603D37C5FA}"/>
              </a:ext>
            </a:extLst>
          </p:cNvPr>
          <p:cNvSpPr>
            <a:spLocks noGrp="1"/>
          </p:cNvSpPr>
          <p:nvPr>
            <p:ph type="title" hasCustomPrompt="1"/>
          </p:nvPr>
        </p:nvSpPr>
        <p:spPr>
          <a:xfrm>
            <a:off x="1419225" y="423862"/>
            <a:ext cx="7343775" cy="1325563"/>
          </a:xfrm>
        </p:spPr>
        <p:txBody>
          <a:bodyPr/>
          <a:lstStyle>
            <a:lvl1pPr>
              <a:defRPr/>
            </a:lvl1pPr>
          </a:lstStyle>
          <a:p>
            <a:r>
              <a:rPr lang="en-US"/>
              <a:t>Insert Title Here</a:t>
            </a:r>
            <a:endParaRPr lang="en-GB"/>
          </a:p>
        </p:txBody>
      </p:sp>
      <p:sp>
        <p:nvSpPr>
          <p:cNvPr id="3" name="Content Placeholder 2">
            <a:extLst>
              <a:ext uri="{FF2B5EF4-FFF2-40B4-BE49-F238E27FC236}">
                <a16:creationId xmlns:a16="http://schemas.microsoft.com/office/drawing/2014/main" id="{7F893135-70AF-4EAB-8BA0-F0634A2FAC06}"/>
              </a:ext>
            </a:extLst>
          </p:cNvPr>
          <p:cNvSpPr>
            <a:spLocks noGrp="1"/>
          </p:cNvSpPr>
          <p:nvPr>
            <p:ph idx="1" hasCustomPrompt="1"/>
          </p:nvPr>
        </p:nvSpPr>
        <p:spPr>
          <a:xfrm>
            <a:off x="1990725" y="2120106"/>
            <a:ext cx="9429750" cy="4351338"/>
          </a:xfrm>
        </p:spPr>
        <p:txBody>
          <a:bodyPr>
            <a:normAutofit/>
          </a:bodyPr>
          <a:lstStyle>
            <a:lvl1pPr marL="457200" indent="-457200">
              <a:lnSpc>
                <a:spcPct val="100000"/>
              </a:lnSpc>
              <a:spcBef>
                <a:spcPts val="3000"/>
              </a:spcBef>
              <a:buFont typeface="Arial" panose="020B0604020202020204" pitchFamily="34" charset="0"/>
              <a:buChar char="•"/>
              <a:defRPr sz="3200" b="1"/>
            </a:lvl1pPr>
          </a:lstStyle>
          <a:p>
            <a:pPr lvl="0"/>
            <a:r>
              <a:rPr lang="en-US"/>
              <a:t>Insert Outlining Bullet Points Here</a:t>
            </a:r>
          </a:p>
        </p:txBody>
      </p:sp>
      <p:sp>
        <p:nvSpPr>
          <p:cNvPr id="7" name="Rectangle 6">
            <a:extLst>
              <a:ext uri="{FF2B5EF4-FFF2-40B4-BE49-F238E27FC236}">
                <a16:creationId xmlns:a16="http://schemas.microsoft.com/office/drawing/2014/main" id="{8F406CC2-3A3A-41E1-8182-C7932E73A318}"/>
              </a:ext>
            </a:extLst>
          </p:cNvPr>
          <p:cNvSpPr/>
          <p:nvPr/>
        </p:nvSpPr>
        <p:spPr>
          <a:xfrm>
            <a:off x="0" y="0"/>
            <a:ext cx="1419225" cy="6936828"/>
          </a:xfrm>
          <a:prstGeom prst="rect">
            <a:avLst/>
          </a:prstGeom>
          <a:solidFill>
            <a:srgbClr val="B10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OIA logo">
            <a:extLst>
              <a:ext uri="{FF2B5EF4-FFF2-40B4-BE49-F238E27FC236}">
                <a16:creationId xmlns:a16="http://schemas.microsoft.com/office/drawing/2014/main" id="{568AA36C-1E45-4438-8482-31201237293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04105" y="581417"/>
            <a:ext cx="2402039" cy="1010452"/>
          </a:xfrm>
          <a:prstGeom prst="rect">
            <a:avLst/>
          </a:prstGeom>
        </p:spPr>
      </p:pic>
    </p:spTree>
    <p:extLst>
      <p:ext uri="{BB962C8B-B14F-4D97-AF65-F5344CB8AC3E}">
        <p14:creationId xmlns:p14="http://schemas.microsoft.com/office/powerpoint/2010/main" val="256692884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1_Subheading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0766F-74E7-422A-9B3D-DA603D37C5FA}"/>
              </a:ext>
            </a:extLst>
          </p:cNvPr>
          <p:cNvSpPr>
            <a:spLocks noGrp="1"/>
          </p:cNvSpPr>
          <p:nvPr>
            <p:ph type="title" hasCustomPrompt="1"/>
          </p:nvPr>
        </p:nvSpPr>
        <p:spPr>
          <a:xfrm>
            <a:off x="1419225" y="423862"/>
            <a:ext cx="7343775" cy="675265"/>
          </a:xfrm>
        </p:spPr>
        <p:txBody>
          <a:bodyPr>
            <a:normAutofit/>
          </a:bodyPr>
          <a:lstStyle>
            <a:lvl1pPr>
              <a:defRPr sz="2800">
                <a:solidFill>
                  <a:schemeClr val="tx1"/>
                </a:solidFill>
              </a:defRPr>
            </a:lvl1pPr>
          </a:lstStyle>
          <a:p>
            <a:r>
              <a:rPr lang="en-US"/>
              <a:t>Insert Sub Title Here</a:t>
            </a:r>
            <a:endParaRPr lang="en-GB"/>
          </a:p>
        </p:txBody>
      </p:sp>
      <p:sp>
        <p:nvSpPr>
          <p:cNvPr id="3" name="Content Placeholder 2">
            <a:extLst>
              <a:ext uri="{FF2B5EF4-FFF2-40B4-BE49-F238E27FC236}">
                <a16:creationId xmlns:a16="http://schemas.microsoft.com/office/drawing/2014/main" id="{7F893135-70AF-4EAB-8BA0-F0634A2FAC06}"/>
              </a:ext>
            </a:extLst>
          </p:cNvPr>
          <p:cNvSpPr>
            <a:spLocks noGrp="1"/>
          </p:cNvSpPr>
          <p:nvPr>
            <p:ph idx="1" hasCustomPrompt="1"/>
          </p:nvPr>
        </p:nvSpPr>
        <p:spPr>
          <a:xfrm>
            <a:off x="1419225" y="1399669"/>
            <a:ext cx="9429750" cy="4262221"/>
          </a:xfrm>
        </p:spPr>
        <p:txBody>
          <a:bodyPr>
            <a:normAutofit/>
          </a:bodyPr>
          <a:lstStyle>
            <a:lvl1pPr marL="457200" indent="-457200">
              <a:lnSpc>
                <a:spcPct val="100000"/>
              </a:lnSpc>
              <a:spcBef>
                <a:spcPts val="1000"/>
              </a:spcBef>
              <a:buFont typeface="Arial" panose="020B0604020202020204" pitchFamily="34" charset="0"/>
              <a:buChar char="•"/>
              <a:defRPr sz="2000" b="0">
                <a:latin typeface="Segoe UI Light" panose="020B0502040204020203" pitchFamily="34" charset="0"/>
                <a:cs typeface="Segoe UI Light" panose="020B0502040204020203" pitchFamily="34" charset="0"/>
              </a:defRPr>
            </a:lvl1pPr>
          </a:lstStyle>
          <a:p>
            <a:pPr lvl="0"/>
            <a:r>
              <a:rPr lang="en-US"/>
              <a:t>Insert Bullet Points Here</a:t>
            </a:r>
          </a:p>
        </p:txBody>
      </p:sp>
      <p:sp>
        <p:nvSpPr>
          <p:cNvPr id="7" name="Rectangle 6">
            <a:extLst>
              <a:ext uri="{FF2B5EF4-FFF2-40B4-BE49-F238E27FC236}">
                <a16:creationId xmlns:a16="http://schemas.microsoft.com/office/drawing/2014/main" id="{8F406CC2-3A3A-41E1-8182-C7932E73A318}"/>
              </a:ext>
            </a:extLst>
          </p:cNvPr>
          <p:cNvSpPr/>
          <p:nvPr/>
        </p:nvSpPr>
        <p:spPr>
          <a:xfrm>
            <a:off x="0" y="0"/>
            <a:ext cx="1419225" cy="6936828"/>
          </a:xfrm>
          <a:prstGeom prst="rect">
            <a:avLst/>
          </a:prstGeom>
          <a:solidFill>
            <a:srgbClr val="B10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OIA logo">
            <a:extLst>
              <a:ext uri="{FF2B5EF4-FFF2-40B4-BE49-F238E27FC236}">
                <a16:creationId xmlns:a16="http://schemas.microsoft.com/office/drawing/2014/main" id="{568AA36C-1E45-4438-8482-31201237293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04105" y="581417"/>
            <a:ext cx="2402039" cy="1010452"/>
          </a:xfrm>
          <a:prstGeom prst="rect">
            <a:avLst/>
          </a:prstGeom>
        </p:spPr>
      </p:pic>
    </p:spTree>
    <p:extLst>
      <p:ext uri="{BB962C8B-B14F-4D97-AF65-F5344CB8AC3E}">
        <p14:creationId xmlns:p14="http://schemas.microsoft.com/office/powerpoint/2010/main" val="386340184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Bullet Point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5861E1F-982A-4E39-A16C-C68B2A51164A}"/>
              </a:ext>
            </a:extLst>
          </p:cNvPr>
          <p:cNvSpPr/>
          <p:nvPr/>
        </p:nvSpPr>
        <p:spPr>
          <a:xfrm>
            <a:off x="0" y="0"/>
            <a:ext cx="12258675" cy="1907455"/>
          </a:xfrm>
          <a:prstGeom prst="rect">
            <a:avLst/>
          </a:prstGeom>
          <a:solidFill>
            <a:srgbClr val="B1006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D8CAA15-B2B5-4786-ACA8-F6325B3171D5}"/>
              </a:ext>
            </a:extLst>
          </p:cNvPr>
          <p:cNvSpPr>
            <a:spLocks noGrp="1"/>
          </p:cNvSpPr>
          <p:nvPr>
            <p:ph type="title" hasCustomPrompt="1"/>
          </p:nvPr>
        </p:nvSpPr>
        <p:spPr>
          <a:xfrm>
            <a:off x="401639" y="290943"/>
            <a:ext cx="5889735" cy="1325563"/>
          </a:xfrm>
        </p:spPr>
        <p:txBody>
          <a:bodyPr/>
          <a:lstStyle>
            <a:lvl1pPr>
              <a:defRPr>
                <a:solidFill>
                  <a:schemeClr val="bg2"/>
                </a:solidFill>
              </a:defRPr>
            </a:lvl1pPr>
          </a:lstStyle>
          <a:p>
            <a:r>
              <a:rPr lang="en-US"/>
              <a:t>Insert Title Here</a:t>
            </a:r>
            <a:endParaRPr lang="en-GB"/>
          </a:p>
        </p:txBody>
      </p:sp>
      <p:sp>
        <p:nvSpPr>
          <p:cNvPr id="7" name="Text Placeholder 6">
            <a:extLst>
              <a:ext uri="{FF2B5EF4-FFF2-40B4-BE49-F238E27FC236}">
                <a16:creationId xmlns:a16="http://schemas.microsoft.com/office/drawing/2014/main" id="{7B8816A2-8C1F-46E8-894F-0162B753E186}"/>
              </a:ext>
            </a:extLst>
          </p:cNvPr>
          <p:cNvSpPr>
            <a:spLocks noGrp="1"/>
          </p:cNvSpPr>
          <p:nvPr>
            <p:ph type="body" sz="quarter" idx="13" hasCustomPrompt="1"/>
          </p:nvPr>
        </p:nvSpPr>
        <p:spPr>
          <a:xfrm>
            <a:off x="401639" y="2143125"/>
            <a:ext cx="10304462" cy="3105150"/>
          </a:xfrm>
        </p:spPr>
        <p:txBody>
          <a:bodyPr/>
          <a:lstStyle>
            <a:lvl1pPr>
              <a:defRPr>
                <a:latin typeface="Segoe UI Light" panose="020B0502040204020203" pitchFamily="34" charset="0"/>
                <a:cs typeface="Segoe UI Light" panose="020B0502040204020203" pitchFamily="34" charset="0"/>
              </a:defRPr>
            </a:lvl1pPr>
          </a:lstStyle>
          <a:p>
            <a:pPr lvl="0"/>
            <a:r>
              <a:rPr lang="en-US"/>
              <a:t>Insert Detailed Bullet Points Here</a:t>
            </a:r>
            <a:endParaRPr lang="en-GB"/>
          </a:p>
        </p:txBody>
      </p:sp>
      <p:pic>
        <p:nvPicPr>
          <p:cNvPr id="6" name="Picture 5" descr="OIA logo">
            <a:extLst>
              <a:ext uri="{FF2B5EF4-FFF2-40B4-BE49-F238E27FC236}">
                <a16:creationId xmlns:a16="http://schemas.microsoft.com/office/drawing/2014/main" id="{21B9A5EF-FEF1-4CB9-80AD-A130E4C57DF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480299" y="339296"/>
            <a:ext cx="2451604" cy="1228859"/>
          </a:xfrm>
          <a:prstGeom prst="rect">
            <a:avLst/>
          </a:prstGeom>
        </p:spPr>
      </p:pic>
    </p:spTree>
    <p:extLst>
      <p:ext uri="{BB962C8B-B14F-4D97-AF65-F5344CB8AC3E}">
        <p14:creationId xmlns:p14="http://schemas.microsoft.com/office/powerpoint/2010/main" val="272336207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Pictur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39868B1-6435-4BCC-A088-EF23116B7581}"/>
              </a:ext>
            </a:extLst>
          </p:cNvPr>
          <p:cNvSpPr>
            <a:spLocks noGrp="1"/>
          </p:cNvSpPr>
          <p:nvPr>
            <p:ph type="pic" sz="quarter" idx="13"/>
          </p:nvPr>
        </p:nvSpPr>
        <p:spPr>
          <a:xfrm>
            <a:off x="4995805" y="-31013"/>
            <a:ext cx="7239247" cy="6931054"/>
          </a:xfrm>
          <a:custGeom>
            <a:avLst/>
            <a:gdLst>
              <a:gd name="connsiteX0" fmla="*/ 0 w 7122623"/>
              <a:gd name="connsiteY0" fmla="*/ 0 h 6846970"/>
              <a:gd name="connsiteX1" fmla="*/ 7122623 w 7122623"/>
              <a:gd name="connsiteY1" fmla="*/ 0 h 6846970"/>
              <a:gd name="connsiteX2" fmla="*/ 7122623 w 7122623"/>
              <a:gd name="connsiteY2" fmla="*/ 6846970 h 6846970"/>
              <a:gd name="connsiteX3" fmla="*/ 0 w 7122623"/>
              <a:gd name="connsiteY3" fmla="*/ 6846970 h 6846970"/>
              <a:gd name="connsiteX4" fmla="*/ 0 w 7122623"/>
              <a:gd name="connsiteY4" fmla="*/ 0 h 6846970"/>
              <a:gd name="connsiteX0" fmla="*/ 5029200 w 7122623"/>
              <a:gd name="connsiteY0" fmla="*/ 9525 h 6846970"/>
              <a:gd name="connsiteX1" fmla="*/ 7122623 w 7122623"/>
              <a:gd name="connsiteY1" fmla="*/ 0 h 6846970"/>
              <a:gd name="connsiteX2" fmla="*/ 7122623 w 7122623"/>
              <a:gd name="connsiteY2" fmla="*/ 6846970 h 6846970"/>
              <a:gd name="connsiteX3" fmla="*/ 0 w 7122623"/>
              <a:gd name="connsiteY3" fmla="*/ 6846970 h 6846970"/>
              <a:gd name="connsiteX4" fmla="*/ 5029200 w 7122623"/>
              <a:gd name="connsiteY4" fmla="*/ 9525 h 6846970"/>
              <a:gd name="connsiteX0" fmla="*/ 5076825 w 7122623"/>
              <a:gd name="connsiteY0" fmla="*/ 0 h 6846970"/>
              <a:gd name="connsiteX1" fmla="*/ 7122623 w 7122623"/>
              <a:gd name="connsiteY1" fmla="*/ 0 h 6846970"/>
              <a:gd name="connsiteX2" fmla="*/ 7122623 w 7122623"/>
              <a:gd name="connsiteY2" fmla="*/ 6846970 h 6846970"/>
              <a:gd name="connsiteX3" fmla="*/ 0 w 7122623"/>
              <a:gd name="connsiteY3" fmla="*/ 6846970 h 6846970"/>
              <a:gd name="connsiteX4" fmla="*/ 5076825 w 7122623"/>
              <a:gd name="connsiteY4" fmla="*/ 0 h 6846970"/>
              <a:gd name="connsiteX0" fmla="*/ 5087335 w 7122623"/>
              <a:gd name="connsiteY0" fmla="*/ 0 h 6878501"/>
              <a:gd name="connsiteX1" fmla="*/ 7122623 w 7122623"/>
              <a:gd name="connsiteY1" fmla="*/ 31531 h 6878501"/>
              <a:gd name="connsiteX2" fmla="*/ 7122623 w 7122623"/>
              <a:gd name="connsiteY2" fmla="*/ 6878501 h 6878501"/>
              <a:gd name="connsiteX3" fmla="*/ 0 w 7122623"/>
              <a:gd name="connsiteY3" fmla="*/ 6878501 h 6878501"/>
              <a:gd name="connsiteX4" fmla="*/ 5087335 w 7122623"/>
              <a:gd name="connsiteY4" fmla="*/ 0 h 6878501"/>
              <a:gd name="connsiteX0" fmla="*/ 5087335 w 7122623"/>
              <a:gd name="connsiteY0" fmla="*/ 10510 h 6889011"/>
              <a:gd name="connsiteX1" fmla="*/ 7112113 w 7122623"/>
              <a:gd name="connsiteY1" fmla="*/ 0 h 6889011"/>
              <a:gd name="connsiteX2" fmla="*/ 7122623 w 7122623"/>
              <a:gd name="connsiteY2" fmla="*/ 6889011 h 6889011"/>
              <a:gd name="connsiteX3" fmla="*/ 0 w 7122623"/>
              <a:gd name="connsiteY3" fmla="*/ 6889011 h 6889011"/>
              <a:gd name="connsiteX4" fmla="*/ 5087335 w 7122623"/>
              <a:gd name="connsiteY4" fmla="*/ 10510 h 6889011"/>
              <a:gd name="connsiteX0" fmla="*/ 5055804 w 7122623"/>
              <a:gd name="connsiteY0" fmla="*/ 0 h 6889012"/>
              <a:gd name="connsiteX1" fmla="*/ 7112113 w 7122623"/>
              <a:gd name="connsiteY1" fmla="*/ 1 h 6889012"/>
              <a:gd name="connsiteX2" fmla="*/ 7122623 w 7122623"/>
              <a:gd name="connsiteY2" fmla="*/ 6889012 h 6889012"/>
              <a:gd name="connsiteX3" fmla="*/ 0 w 7122623"/>
              <a:gd name="connsiteY3" fmla="*/ 6889012 h 6889012"/>
              <a:gd name="connsiteX4" fmla="*/ 5055804 w 7122623"/>
              <a:gd name="connsiteY4" fmla="*/ 0 h 6889012"/>
              <a:gd name="connsiteX0" fmla="*/ 5118866 w 7185685"/>
              <a:gd name="connsiteY0" fmla="*/ 0 h 6889012"/>
              <a:gd name="connsiteX1" fmla="*/ 7175175 w 7185685"/>
              <a:gd name="connsiteY1" fmla="*/ 1 h 6889012"/>
              <a:gd name="connsiteX2" fmla="*/ 7185685 w 7185685"/>
              <a:gd name="connsiteY2" fmla="*/ 6889012 h 6889012"/>
              <a:gd name="connsiteX3" fmla="*/ 0 w 7185685"/>
              <a:gd name="connsiteY3" fmla="*/ 6889012 h 6889012"/>
              <a:gd name="connsiteX4" fmla="*/ 5118866 w 7185685"/>
              <a:gd name="connsiteY4" fmla="*/ 0 h 6889012"/>
              <a:gd name="connsiteX0" fmla="*/ 5129376 w 7196195"/>
              <a:gd name="connsiteY0" fmla="*/ 0 h 6920544"/>
              <a:gd name="connsiteX1" fmla="*/ 7185685 w 7196195"/>
              <a:gd name="connsiteY1" fmla="*/ 1 h 6920544"/>
              <a:gd name="connsiteX2" fmla="*/ 7196195 w 7196195"/>
              <a:gd name="connsiteY2" fmla="*/ 6889012 h 6920544"/>
              <a:gd name="connsiteX3" fmla="*/ 0 w 7196195"/>
              <a:gd name="connsiteY3" fmla="*/ 6920544 h 6920544"/>
              <a:gd name="connsiteX4" fmla="*/ 5129376 w 7196195"/>
              <a:gd name="connsiteY4" fmla="*/ 0 h 6920544"/>
              <a:gd name="connsiteX0" fmla="*/ 5129376 w 7186150"/>
              <a:gd name="connsiteY0" fmla="*/ 0 h 6931054"/>
              <a:gd name="connsiteX1" fmla="*/ 7185685 w 7186150"/>
              <a:gd name="connsiteY1" fmla="*/ 1 h 6931054"/>
              <a:gd name="connsiteX2" fmla="*/ 7175175 w 7186150"/>
              <a:gd name="connsiteY2" fmla="*/ 6931054 h 6931054"/>
              <a:gd name="connsiteX3" fmla="*/ 0 w 7186150"/>
              <a:gd name="connsiteY3" fmla="*/ 6920544 h 6931054"/>
              <a:gd name="connsiteX4" fmla="*/ 5129376 w 7186150"/>
              <a:gd name="connsiteY4" fmla="*/ 0 h 6931054"/>
              <a:gd name="connsiteX0" fmla="*/ 5129376 w 7238363"/>
              <a:gd name="connsiteY0" fmla="*/ 0 h 6931054"/>
              <a:gd name="connsiteX1" fmla="*/ 7238236 w 7238363"/>
              <a:gd name="connsiteY1" fmla="*/ 31532 h 6931054"/>
              <a:gd name="connsiteX2" fmla="*/ 7175175 w 7238363"/>
              <a:gd name="connsiteY2" fmla="*/ 6931054 h 6931054"/>
              <a:gd name="connsiteX3" fmla="*/ 0 w 7238363"/>
              <a:gd name="connsiteY3" fmla="*/ 6920544 h 6931054"/>
              <a:gd name="connsiteX4" fmla="*/ 5129376 w 7238363"/>
              <a:gd name="connsiteY4" fmla="*/ 0 h 6931054"/>
              <a:gd name="connsiteX0" fmla="*/ 5129376 w 7239247"/>
              <a:gd name="connsiteY0" fmla="*/ 0 h 6931054"/>
              <a:gd name="connsiteX1" fmla="*/ 7238236 w 7239247"/>
              <a:gd name="connsiteY1" fmla="*/ 31532 h 6931054"/>
              <a:gd name="connsiteX2" fmla="*/ 7238237 w 7239247"/>
              <a:gd name="connsiteY2" fmla="*/ 6931054 h 6931054"/>
              <a:gd name="connsiteX3" fmla="*/ 0 w 7239247"/>
              <a:gd name="connsiteY3" fmla="*/ 6920544 h 6931054"/>
              <a:gd name="connsiteX4" fmla="*/ 5129376 w 7239247"/>
              <a:gd name="connsiteY4" fmla="*/ 0 h 6931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9247" h="6931054">
                <a:moveTo>
                  <a:pt x="5129376" y="0"/>
                </a:moveTo>
                <a:lnTo>
                  <a:pt x="7238236" y="31532"/>
                </a:lnTo>
                <a:cubicBezTo>
                  <a:pt x="7241739" y="2327869"/>
                  <a:pt x="7234734" y="4634717"/>
                  <a:pt x="7238237" y="6931054"/>
                </a:cubicBezTo>
                <a:lnTo>
                  <a:pt x="0" y="6920544"/>
                </a:lnTo>
                <a:lnTo>
                  <a:pt x="5129376" y="0"/>
                </a:lnTo>
                <a:close/>
              </a:path>
            </a:pathLst>
          </a:custGeom>
        </p:spPr>
        <p:txBody>
          <a:bodyPr/>
          <a:lstStyle/>
          <a:p>
            <a:endParaRPr lang="en-GB"/>
          </a:p>
        </p:txBody>
      </p:sp>
      <p:sp>
        <p:nvSpPr>
          <p:cNvPr id="7" name="Rectangle 6">
            <a:extLst>
              <a:ext uri="{FF2B5EF4-FFF2-40B4-BE49-F238E27FC236}">
                <a16:creationId xmlns:a16="http://schemas.microsoft.com/office/drawing/2014/main" id="{0FF24D32-14B0-41B5-A413-587F17535429}"/>
              </a:ext>
            </a:extLst>
          </p:cNvPr>
          <p:cNvSpPr/>
          <p:nvPr/>
        </p:nvSpPr>
        <p:spPr>
          <a:xfrm>
            <a:off x="0" y="-11030"/>
            <a:ext cx="5069377" cy="6869030"/>
          </a:xfrm>
          <a:prstGeom prst="rect">
            <a:avLst/>
          </a:prstGeom>
          <a:solidFill>
            <a:srgbClr val="B1006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8" name="Isosceles Triangle 7">
            <a:extLst>
              <a:ext uri="{FF2B5EF4-FFF2-40B4-BE49-F238E27FC236}">
                <a16:creationId xmlns:a16="http://schemas.microsoft.com/office/drawing/2014/main" id="{8F48BED9-C2FE-4BA2-9F80-66153258C033}"/>
              </a:ext>
            </a:extLst>
          </p:cNvPr>
          <p:cNvSpPr/>
          <p:nvPr/>
        </p:nvSpPr>
        <p:spPr>
          <a:xfrm rot="3173042">
            <a:off x="4476951" y="-1603742"/>
            <a:ext cx="4805828" cy="8150763"/>
          </a:xfrm>
          <a:prstGeom prst="triangle">
            <a:avLst>
              <a:gd name="adj" fmla="val 50180"/>
            </a:avLst>
          </a:prstGeom>
          <a:solidFill>
            <a:srgbClr val="B1006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2E138D71-1796-48D2-8903-675D1E623D16}"/>
              </a:ext>
            </a:extLst>
          </p:cNvPr>
          <p:cNvSpPr/>
          <p:nvPr/>
        </p:nvSpPr>
        <p:spPr>
          <a:xfrm>
            <a:off x="4493809" y="-11030"/>
            <a:ext cx="4001798" cy="1937670"/>
          </a:xfrm>
          <a:prstGeom prst="rect">
            <a:avLst/>
          </a:prstGeom>
          <a:solidFill>
            <a:srgbClr val="B1006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1" name="Right Triangle 10">
            <a:extLst>
              <a:ext uri="{FF2B5EF4-FFF2-40B4-BE49-F238E27FC236}">
                <a16:creationId xmlns:a16="http://schemas.microsoft.com/office/drawing/2014/main" id="{D99A5715-ADC2-4EA9-B194-9B1F7A52BF84}"/>
              </a:ext>
            </a:extLst>
          </p:cNvPr>
          <p:cNvSpPr/>
          <p:nvPr/>
        </p:nvSpPr>
        <p:spPr>
          <a:xfrm rot="5400000">
            <a:off x="8075540" y="66832"/>
            <a:ext cx="2168786" cy="2013065"/>
          </a:xfrm>
          <a:prstGeom prst="rtTriangle">
            <a:avLst/>
          </a:prstGeom>
          <a:solidFill>
            <a:srgbClr val="B1006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4" name="Text Placeholder 13">
            <a:extLst>
              <a:ext uri="{FF2B5EF4-FFF2-40B4-BE49-F238E27FC236}">
                <a16:creationId xmlns:a16="http://schemas.microsoft.com/office/drawing/2014/main" id="{9CED886A-B53C-42DE-91F7-C2A44D9B0C4B}"/>
              </a:ext>
            </a:extLst>
          </p:cNvPr>
          <p:cNvSpPr>
            <a:spLocks noGrp="1"/>
          </p:cNvSpPr>
          <p:nvPr>
            <p:ph type="body" sz="quarter" idx="14" hasCustomPrompt="1"/>
          </p:nvPr>
        </p:nvSpPr>
        <p:spPr>
          <a:xfrm>
            <a:off x="374650" y="509336"/>
            <a:ext cx="5721350" cy="896938"/>
          </a:xfrm>
        </p:spPr>
        <p:txBody>
          <a:bodyPr>
            <a:normAutofit/>
          </a:bodyPr>
          <a:lstStyle>
            <a:lvl1pPr marL="0" indent="0">
              <a:buNone/>
              <a:defRPr sz="4400">
                <a:solidFill>
                  <a:schemeClr val="bg2"/>
                </a:solidFill>
              </a:defRPr>
            </a:lvl1pPr>
          </a:lstStyle>
          <a:p>
            <a:pPr lvl="0"/>
            <a:r>
              <a:rPr lang="en-US"/>
              <a:t>Insert Title Here</a:t>
            </a:r>
            <a:endParaRPr lang="en-GB"/>
          </a:p>
        </p:txBody>
      </p:sp>
      <p:pic>
        <p:nvPicPr>
          <p:cNvPr id="16" name="Picture 15">
            <a:extLst>
              <a:ext uri="{FF2B5EF4-FFF2-40B4-BE49-F238E27FC236}">
                <a16:creationId xmlns:a16="http://schemas.microsoft.com/office/drawing/2014/main" id="{2354EF85-32F4-49A3-9781-99AC295C40C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7943" y="5650505"/>
            <a:ext cx="2219498" cy="1112517"/>
          </a:xfrm>
          <a:prstGeom prst="rect">
            <a:avLst/>
          </a:prstGeom>
        </p:spPr>
      </p:pic>
    </p:spTree>
    <p:extLst>
      <p:ext uri="{BB962C8B-B14F-4D97-AF65-F5344CB8AC3E}">
        <p14:creationId xmlns:p14="http://schemas.microsoft.com/office/powerpoint/2010/main" val="329625629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Chart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50AD02E-B29F-4266-87B2-72F5E0B18E02}"/>
              </a:ext>
            </a:extLst>
          </p:cNvPr>
          <p:cNvSpPr/>
          <p:nvPr/>
        </p:nvSpPr>
        <p:spPr>
          <a:xfrm>
            <a:off x="-94264" y="0"/>
            <a:ext cx="4866290" cy="6858000"/>
          </a:xfrm>
          <a:prstGeom prst="rect">
            <a:avLst/>
          </a:prstGeom>
          <a:solidFill>
            <a:srgbClr val="B1006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F3060D8-7109-4F68-9DD4-E1A5D182E32C}"/>
              </a:ext>
            </a:extLst>
          </p:cNvPr>
          <p:cNvSpPr>
            <a:spLocks noGrp="1"/>
          </p:cNvSpPr>
          <p:nvPr>
            <p:ph type="title" hasCustomPrompt="1"/>
          </p:nvPr>
        </p:nvSpPr>
        <p:spPr>
          <a:xfrm>
            <a:off x="500062" y="457200"/>
            <a:ext cx="4271963" cy="794657"/>
          </a:xfrm>
        </p:spPr>
        <p:txBody>
          <a:bodyPr anchor="b">
            <a:normAutofit/>
          </a:bodyPr>
          <a:lstStyle>
            <a:lvl1pPr>
              <a:defRPr sz="4400">
                <a:solidFill>
                  <a:schemeClr val="bg2"/>
                </a:solidFill>
              </a:defRPr>
            </a:lvl1pPr>
          </a:lstStyle>
          <a:p>
            <a:r>
              <a:rPr lang="en-US"/>
              <a:t>Insert Title Here</a:t>
            </a:r>
            <a:endParaRPr lang="en-GB"/>
          </a:p>
        </p:txBody>
      </p:sp>
      <p:sp>
        <p:nvSpPr>
          <p:cNvPr id="4" name="Text Placeholder 3">
            <a:extLst>
              <a:ext uri="{FF2B5EF4-FFF2-40B4-BE49-F238E27FC236}">
                <a16:creationId xmlns:a16="http://schemas.microsoft.com/office/drawing/2014/main" id="{8F972DBB-0BE1-496A-83FD-7DA1BC8C4EB7}"/>
              </a:ext>
            </a:extLst>
          </p:cNvPr>
          <p:cNvSpPr>
            <a:spLocks noGrp="1"/>
          </p:cNvSpPr>
          <p:nvPr>
            <p:ph type="body" sz="half" idx="2" hasCustomPrompt="1"/>
          </p:nvPr>
        </p:nvSpPr>
        <p:spPr>
          <a:xfrm>
            <a:off x="500062" y="1251857"/>
            <a:ext cx="4271963" cy="4321629"/>
          </a:xfrm>
        </p:spPr>
        <p:txBody>
          <a:bodyPr>
            <a:normAutofit/>
          </a:bodyPr>
          <a:lstStyle>
            <a:lvl1pPr marL="285750" indent="-285750">
              <a:buFont typeface="Arial" panose="020B0604020202020204" pitchFamily="34" charset="0"/>
              <a:buChar char="•"/>
              <a:defRPr sz="2800">
                <a:solidFill>
                  <a:schemeClr val="bg2"/>
                </a:solidFill>
                <a:latin typeface="Segoe UI Light" panose="020B0502040204020203" pitchFamily="34" charset="0"/>
                <a:cs typeface="Segoe UI Light"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Insert Bullet Points Here</a:t>
            </a:r>
          </a:p>
        </p:txBody>
      </p:sp>
      <p:sp>
        <p:nvSpPr>
          <p:cNvPr id="9" name="Chart Placeholder 8">
            <a:extLst>
              <a:ext uri="{FF2B5EF4-FFF2-40B4-BE49-F238E27FC236}">
                <a16:creationId xmlns:a16="http://schemas.microsoft.com/office/drawing/2014/main" id="{402F3A9E-AB11-4EE9-9C5F-F66226F0E6AD}"/>
              </a:ext>
            </a:extLst>
          </p:cNvPr>
          <p:cNvSpPr>
            <a:spLocks noGrp="1"/>
          </p:cNvSpPr>
          <p:nvPr>
            <p:ph type="chart" sz="quarter" idx="10"/>
          </p:nvPr>
        </p:nvSpPr>
        <p:spPr>
          <a:xfrm>
            <a:off x="4772025" y="457200"/>
            <a:ext cx="6919913" cy="5148943"/>
          </a:xfrm>
        </p:spPr>
        <p:txBody>
          <a:bodyPr/>
          <a:lstStyle/>
          <a:p>
            <a:endParaRPr lang="en-GB"/>
          </a:p>
        </p:txBody>
      </p:sp>
      <p:pic>
        <p:nvPicPr>
          <p:cNvPr id="13" name="Picture 12" descr="A picture containing graphical user interface&#10;&#10;Description automatically generated">
            <a:extLst>
              <a:ext uri="{FF2B5EF4-FFF2-40B4-BE49-F238E27FC236}">
                <a16:creationId xmlns:a16="http://schemas.microsoft.com/office/drawing/2014/main" id="{27A9A910-5A40-4785-A3BD-2FC0AA5EA35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89899" y="5726845"/>
            <a:ext cx="2402039" cy="1010452"/>
          </a:xfrm>
          <a:prstGeom prst="rect">
            <a:avLst/>
          </a:prstGeom>
        </p:spPr>
      </p:pic>
    </p:spTree>
    <p:extLst>
      <p:ext uri="{BB962C8B-B14F-4D97-AF65-F5344CB8AC3E}">
        <p14:creationId xmlns:p14="http://schemas.microsoft.com/office/powerpoint/2010/main" val="27022401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1_Chart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50AD02E-B29F-4266-87B2-72F5E0B18E02}"/>
              </a:ext>
            </a:extLst>
          </p:cNvPr>
          <p:cNvSpPr/>
          <p:nvPr/>
        </p:nvSpPr>
        <p:spPr>
          <a:xfrm>
            <a:off x="-94265" y="0"/>
            <a:ext cx="5287702" cy="6858000"/>
          </a:xfrm>
          <a:prstGeom prst="rect">
            <a:avLst/>
          </a:prstGeom>
          <a:solidFill>
            <a:srgbClr val="B1006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F3060D8-7109-4F68-9DD4-E1A5D182E32C}"/>
              </a:ext>
            </a:extLst>
          </p:cNvPr>
          <p:cNvSpPr>
            <a:spLocks noGrp="1"/>
          </p:cNvSpPr>
          <p:nvPr>
            <p:ph type="title" hasCustomPrompt="1"/>
          </p:nvPr>
        </p:nvSpPr>
        <p:spPr>
          <a:xfrm>
            <a:off x="7119892" y="380519"/>
            <a:ext cx="4572048" cy="794657"/>
          </a:xfrm>
        </p:spPr>
        <p:txBody>
          <a:bodyPr anchor="b">
            <a:normAutofit/>
          </a:bodyPr>
          <a:lstStyle>
            <a:lvl1pPr algn="r">
              <a:defRPr sz="4400">
                <a:solidFill>
                  <a:schemeClr val="bg1"/>
                </a:solidFill>
              </a:defRPr>
            </a:lvl1pPr>
          </a:lstStyle>
          <a:p>
            <a:r>
              <a:rPr lang="en-US"/>
              <a:t>Insert Title Here</a:t>
            </a:r>
            <a:endParaRPr lang="en-GB"/>
          </a:p>
        </p:txBody>
      </p:sp>
      <p:sp>
        <p:nvSpPr>
          <p:cNvPr id="4" name="Text Placeholder 3">
            <a:extLst>
              <a:ext uri="{FF2B5EF4-FFF2-40B4-BE49-F238E27FC236}">
                <a16:creationId xmlns:a16="http://schemas.microsoft.com/office/drawing/2014/main" id="{8F972DBB-0BE1-496A-83FD-7DA1BC8C4EB7}"/>
              </a:ext>
            </a:extLst>
          </p:cNvPr>
          <p:cNvSpPr>
            <a:spLocks noGrp="1"/>
          </p:cNvSpPr>
          <p:nvPr>
            <p:ph type="body" sz="half" idx="2" hasCustomPrompt="1"/>
          </p:nvPr>
        </p:nvSpPr>
        <p:spPr>
          <a:xfrm>
            <a:off x="500062" y="1251857"/>
            <a:ext cx="4271963" cy="4321629"/>
          </a:xfrm>
        </p:spPr>
        <p:txBody>
          <a:bodyPr>
            <a:normAutofit/>
          </a:bodyPr>
          <a:lstStyle>
            <a:lvl1pPr marL="285750" indent="-285750">
              <a:buFont typeface="Arial" panose="020B0604020202020204" pitchFamily="34" charset="0"/>
              <a:buChar char="•"/>
              <a:defRPr sz="2800">
                <a:solidFill>
                  <a:schemeClr val="bg2"/>
                </a:solidFill>
                <a:latin typeface="Segoe UI Light" panose="020B0502040204020203" pitchFamily="34" charset="0"/>
                <a:cs typeface="Segoe UI Light"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Insert Bullet Points Here</a:t>
            </a:r>
          </a:p>
        </p:txBody>
      </p:sp>
      <p:sp>
        <p:nvSpPr>
          <p:cNvPr id="7" name="Text Placeholder 3">
            <a:extLst>
              <a:ext uri="{FF2B5EF4-FFF2-40B4-BE49-F238E27FC236}">
                <a16:creationId xmlns:a16="http://schemas.microsoft.com/office/drawing/2014/main" id="{1054B585-DC1C-4A15-A562-6B02F6443FD5}"/>
              </a:ext>
            </a:extLst>
          </p:cNvPr>
          <p:cNvSpPr>
            <a:spLocks noGrp="1"/>
          </p:cNvSpPr>
          <p:nvPr>
            <p:ph type="body" sz="half" idx="10" hasCustomPrompt="1"/>
          </p:nvPr>
        </p:nvSpPr>
        <p:spPr>
          <a:xfrm>
            <a:off x="4772025" y="1251856"/>
            <a:ext cx="6919913" cy="4321629"/>
          </a:xfrm>
        </p:spPr>
        <p:txBody>
          <a:bodyPr>
            <a:normAutofit/>
          </a:bodyPr>
          <a:lstStyle>
            <a:lvl1pPr marL="285750" indent="-285750" algn="r">
              <a:buFont typeface="Arial" panose="020B0604020202020204" pitchFamily="34" charset="0"/>
              <a:buChar char="•"/>
              <a:defRPr sz="2800">
                <a:solidFill>
                  <a:schemeClr val="tx2"/>
                </a:solidFill>
                <a:latin typeface="Segoe UI Light" panose="020B0502040204020203" pitchFamily="34" charset="0"/>
                <a:cs typeface="Segoe UI Light"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Insert Bullet Points Here</a:t>
            </a:r>
          </a:p>
        </p:txBody>
      </p:sp>
      <p:pic>
        <p:nvPicPr>
          <p:cNvPr id="8" name="Picture 7">
            <a:extLst>
              <a:ext uri="{FF2B5EF4-FFF2-40B4-BE49-F238E27FC236}">
                <a16:creationId xmlns:a16="http://schemas.microsoft.com/office/drawing/2014/main" id="{9E1BDA4E-F487-4C2B-810E-E20F0D1BDB9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00062" y="5629141"/>
            <a:ext cx="2451604" cy="1228859"/>
          </a:xfrm>
          <a:prstGeom prst="rect">
            <a:avLst/>
          </a:prstGeom>
        </p:spPr>
      </p:pic>
    </p:spTree>
    <p:extLst>
      <p:ext uri="{BB962C8B-B14F-4D97-AF65-F5344CB8AC3E}">
        <p14:creationId xmlns:p14="http://schemas.microsoft.com/office/powerpoint/2010/main" val="363661148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Picture with Notes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23421BE-7D63-45E3-9D35-25D52C2169FF}"/>
              </a:ext>
            </a:extLst>
          </p:cNvPr>
          <p:cNvSpPr/>
          <p:nvPr/>
        </p:nvSpPr>
        <p:spPr>
          <a:xfrm rot="14633226">
            <a:off x="736694" y="2379034"/>
            <a:ext cx="8814401" cy="2116595"/>
          </a:xfrm>
          <a:custGeom>
            <a:avLst/>
            <a:gdLst>
              <a:gd name="connsiteX0" fmla="*/ 0 w 6613957"/>
              <a:gd name="connsiteY0" fmla="*/ 0 h 2100273"/>
              <a:gd name="connsiteX1" fmla="*/ 6613957 w 6613957"/>
              <a:gd name="connsiteY1" fmla="*/ 0 h 2100273"/>
              <a:gd name="connsiteX2" fmla="*/ 6613957 w 6613957"/>
              <a:gd name="connsiteY2" fmla="*/ 2100273 h 2100273"/>
              <a:gd name="connsiteX3" fmla="*/ 0 w 6613957"/>
              <a:gd name="connsiteY3" fmla="*/ 2100273 h 2100273"/>
              <a:gd name="connsiteX4" fmla="*/ 0 w 6613957"/>
              <a:gd name="connsiteY4" fmla="*/ 0 h 2100273"/>
              <a:gd name="connsiteX0" fmla="*/ 0 w 7589082"/>
              <a:gd name="connsiteY0" fmla="*/ 0 h 2100273"/>
              <a:gd name="connsiteX1" fmla="*/ 7589082 w 7589082"/>
              <a:gd name="connsiteY1" fmla="*/ 39855 h 2100273"/>
              <a:gd name="connsiteX2" fmla="*/ 6613957 w 7589082"/>
              <a:gd name="connsiteY2" fmla="*/ 2100273 h 2100273"/>
              <a:gd name="connsiteX3" fmla="*/ 0 w 7589082"/>
              <a:gd name="connsiteY3" fmla="*/ 2100273 h 2100273"/>
              <a:gd name="connsiteX4" fmla="*/ 0 w 7589082"/>
              <a:gd name="connsiteY4" fmla="*/ 0 h 2100273"/>
              <a:gd name="connsiteX0" fmla="*/ 0 w 7589082"/>
              <a:gd name="connsiteY0" fmla="*/ 0 h 2100273"/>
              <a:gd name="connsiteX1" fmla="*/ 7589082 w 7589082"/>
              <a:gd name="connsiteY1" fmla="*/ 39855 h 2100273"/>
              <a:gd name="connsiteX2" fmla="*/ 6613957 w 7589082"/>
              <a:gd name="connsiteY2" fmla="*/ 2100273 h 2100273"/>
              <a:gd name="connsiteX3" fmla="*/ 0 w 7589082"/>
              <a:gd name="connsiteY3" fmla="*/ 2100273 h 2100273"/>
              <a:gd name="connsiteX4" fmla="*/ 0 w 7589082"/>
              <a:gd name="connsiteY4" fmla="*/ 0 h 2100273"/>
              <a:gd name="connsiteX0" fmla="*/ 0 w 7650858"/>
              <a:gd name="connsiteY0" fmla="*/ 0 h 2100273"/>
              <a:gd name="connsiteX1" fmla="*/ 7650858 w 7650858"/>
              <a:gd name="connsiteY1" fmla="*/ 34613 h 2100273"/>
              <a:gd name="connsiteX2" fmla="*/ 6613957 w 7650858"/>
              <a:gd name="connsiteY2" fmla="*/ 2100273 h 2100273"/>
              <a:gd name="connsiteX3" fmla="*/ 0 w 7650858"/>
              <a:gd name="connsiteY3" fmla="*/ 2100273 h 2100273"/>
              <a:gd name="connsiteX4" fmla="*/ 0 w 7650858"/>
              <a:gd name="connsiteY4" fmla="*/ 0 h 2100273"/>
              <a:gd name="connsiteX0" fmla="*/ 0 w 7603122"/>
              <a:gd name="connsiteY0" fmla="*/ 0 h 2100273"/>
              <a:gd name="connsiteX1" fmla="*/ 7603122 w 7603122"/>
              <a:gd name="connsiteY1" fmla="*/ 11215 h 2100273"/>
              <a:gd name="connsiteX2" fmla="*/ 6613957 w 7603122"/>
              <a:gd name="connsiteY2" fmla="*/ 2100273 h 2100273"/>
              <a:gd name="connsiteX3" fmla="*/ 0 w 7603122"/>
              <a:gd name="connsiteY3" fmla="*/ 2100273 h 2100273"/>
              <a:gd name="connsiteX4" fmla="*/ 0 w 7603122"/>
              <a:gd name="connsiteY4" fmla="*/ 0 h 2100273"/>
              <a:gd name="connsiteX0" fmla="*/ 0 w 7689048"/>
              <a:gd name="connsiteY0" fmla="*/ 0 h 2100273"/>
              <a:gd name="connsiteX1" fmla="*/ 7689048 w 7689048"/>
              <a:gd name="connsiteY1" fmla="*/ 53333 h 2100273"/>
              <a:gd name="connsiteX2" fmla="*/ 6613957 w 7689048"/>
              <a:gd name="connsiteY2" fmla="*/ 2100273 h 2100273"/>
              <a:gd name="connsiteX3" fmla="*/ 0 w 7689048"/>
              <a:gd name="connsiteY3" fmla="*/ 2100273 h 2100273"/>
              <a:gd name="connsiteX4" fmla="*/ 0 w 7689048"/>
              <a:gd name="connsiteY4" fmla="*/ 0 h 2100273"/>
              <a:gd name="connsiteX0" fmla="*/ 0 w 7617349"/>
              <a:gd name="connsiteY0" fmla="*/ 0 h 2100273"/>
              <a:gd name="connsiteX1" fmla="*/ 7617349 w 7617349"/>
              <a:gd name="connsiteY1" fmla="*/ 6347 h 2100273"/>
              <a:gd name="connsiteX2" fmla="*/ 6613957 w 7617349"/>
              <a:gd name="connsiteY2" fmla="*/ 2100273 h 2100273"/>
              <a:gd name="connsiteX3" fmla="*/ 0 w 7617349"/>
              <a:gd name="connsiteY3" fmla="*/ 2100273 h 2100273"/>
              <a:gd name="connsiteX4" fmla="*/ 0 w 7617349"/>
              <a:gd name="connsiteY4" fmla="*/ 0 h 2100273"/>
              <a:gd name="connsiteX0" fmla="*/ 0 w 7645803"/>
              <a:gd name="connsiteY0" fmla="*/ 3388 h 2103661"/>
              <a:gd name="connsiteX1" fmla="*/ 7645803 w 7645803"/>
              <a:gd name="connsiteY1" fmla="*/ 0 h 2103661"/>
              <a:gd name="connsiteX2" fmla="*/ 6613957 w 7645803"/>
              <a:gd name="connsiteY2" fmla="*/ 2103661 h 2103661"/>
              <a:gd name="connsiteX3" fmla="*/ 0 w 7645803"/>
              <a:gd name="connsiteY3" fmla="*/ 2103661 h 2103661"/>
              <a:gd name="connsiteX4" fmla="*/ 0 w 7645803"/>
              <a:gd name="connsiteY4" fmla="*/ 3388 h 2103661"/>
              <a:gd name="connsiteX0" fmla="*/ 998523 w 8644326"/>
              <a:gd name="connsiteY0" fmla="*/ 3388 h 2111541"/>
              <a:gd name="connsiteX1" fmla="*/ 8644326 w 8644326"/>
              <a:gd name="connsiteY1" fmla="*/ 0 h 2111541"/>
              <a:gd name="connsiteX2" fmla="*/ 7612480 w 8644326"/>
              <a:gd name="connsiteY2" fmla="*/ 2103661 h 2111541"/>
              <a:gd name="connsiteX3" fmla="*/ 0 w 8644326"/>
              <a:gd name="connsiteY3" fmla="*/ 2111541 h 2111541"/>
              <a:gd name="connsiteX4" fmla="*/ 998523 w 8644326"/>
              <a:gd name="connsiteY4" fmla="*/ 3388 h 2111541"/>
              <a:gd name="connsiteX0" fmla="*/ 1036524 w 8682327"/>
              <a:gd name="connsiteY0" fmla="*/ 3388 h 2116595"/>
              <a:gd name="connsiteX1" fmla="*/ 8682327 w 8682327"/>
              <a:gd name="connsiteY1" fmla="*/ 0 h 2116595"/>
              <a:gd name="connsiteX2" fmla="*/ 7650481 w 8682327"/>
              <a:gd name="connsiteY2" fmla="*/ 2103661 h 2116595"/>
              <a:gd name="connsiteX3" fmla="*/ 0 w 8682327"/>
              <a:gd name="connsiteY3" fmla="*/ 2116595 h 2116595"/>
              <a:gd name="connsiteX4" fmla="*/ 1036524 w 8682327"/>
              <a:gd name="connsiteY4" fmla="*/ 3388 h 2116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82327" h="2116595">
                <a:moveTo>
                  <a:pt x="1036524" y="3388"/>
                </a:moveTo>
                <a:lnTo>
                  <a:pt x="8682327" y="0"/>
                </a:lnTo>
                <a:lnTo>
                  <a:pt x="7650481" y="2103661"/>
                </a:lnTo>
                <a:lnTo>
                  <a:pt x="0" y="2116595"/>
                </a:lnTo>
                <a:lnTo>
                  <a:pt x="1036524" y="3388"/>
                </a:lnTo>
                <a:close/>
              </a:path>
            </a:pathLst>
          </a:custGeom>
          <a:solidFill>
            <a:srgbClr val="B1006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3C9C4EA-6E6E-43BA-82C9-D4F4CF110174}"/>
              </a:ext>
            </a:extLst>
          </p:cNvPr>
          <p:cNvSpPr>
            <a:spLocks noGrp="1"/>
          </p:cNvSpPr>
          <p:nvPr>
            <p:ph type="title" hasCustomPrompt="1"/>
          </p:nvPr>
        </p:nvSpPr>
        <p:spPr>
          <a:xfrm>
            <a:off x="5050465" y="261072"/>
            <a:ext cx="6735280" cy="662565"/>
          </a:xfrm>
        </p:spPr>
        <p:txBody>
          <a:bodyPr anchor="b">
            <a:noAutofit/>
          </a:bodyPr>
          <a:lstStyle>
            <a:lvl1pPr algn="r">
              <a:defRPr sz="4400"/>
            </a:lvl1pPr>
          </a:lstStyle>
          <a:p>
            <a:r>
              <a:rPr lang="en-US"/>
              <a:t>Insert Title Here</a:t>
            </a:r>
            <a:endParaRPr lang="en-GB"/>
          </a:p>
        </p:txBody>
      </p:sp>
      <p:sp>
        <p:nvSpPr>
          <p:cNvPr id="3" name="Picture Placeholder 2">
            <a:extLst>
              <a:ext uri="{FF2B5EF4-FFF2-40B4-BE49-F238E27FC236}">
                <a16:creationId xmlns:a16="http://schemas.microsoft.com/office/drawing/2014/main" id="{943C43BC-EF60-4F36-8553-B283C85AF2CF}"/>
              </a:ext>
            </a:extLst>
          </p:cNvPr>
          <p:cNvSpPr>
            <a:spLocks noGrp="1"/>
          </p:cNvSpPr>
          <p:nvPr>
            <p:ph type="pic" idx="1"/>
          </p:nvPr>
        </p:nvSpPr>
        <p:spPr>
          <a:xfrm>
            <a:off x="-10510" y="-11376"/>
            <a:ext cx="5689041" cy="6920654"/>
          </a:xfrm>
          <a:custGeom>
            <a:avLst/>
            <a:gdLst>
              <a:gd name="connsiteX0" fmla="*/ 0 w 6172200"/>
              <a:gd name="connsiteY0" fmla="*/ 0 h 6858000"/>
              <a:gd name="connsiteX1" fmla="*/ 6172200 w 6172200"/>
              <a:gd name="connsiteY1" fmla="*/ 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819400 w 6172200"/>
              <a:gd name="connsiteY1" fmla="*/ 142875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790825 w 6172200"/>
              <a:gd name="connsiteY1" fmla="*/ 1905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790825 w 6172200"/>
              <a:gd name="connsiteY1" fmla="*/ 13335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800350 w 6172200"/>
              <a:gd name="connsiteY1" fmla="*/ 5715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28575 h 6886575"/>
              <a:gd name="connsiteX1" fmla="*/ 2809875 w 6172200"/>
              <a:gd name="connsiteY1" fmla="*/ 0 h 6886575"/>
              <a:gd name="connsiteX2" fmla="*/ 6172200 w 6172200"/>
              <a:gd name="connsiteY2" fmla="*/ 6886575 h 6886575"/>
              <a:gd name="connsiteX3" fmla="*/ 0 w 6172200"/>
              <a:gd name="connsiteY3" fmla="*/ 6886575 h 6886575"/>
              <a:gd name="connsiteX4" fmla="*/ 0 w 6172200"/>
              <a:gd name="connsiteY4" fmla="*/ 28575 h 6886575"/>
              <a:gd name="connsiteX0" fmla="*/ 0 w 6172200"/>
              <a:gd name="connsiteY0" fmla="*/ 866 h 6858866"/>
              <a:gd name="connsiteX1" fmla="*/ 2283402 w 6172200"/>
              <a:gd name="connsiteY1" fmla="*/ 0 h 6858866"/>
              <a:gd name="connsiteX2" fmla="*/ 6172200 w 6172200"/>
              <a:gd name="connsiteY2" fmla="*/ 6858866 h 6858866"/>
              <a:gd name="connsiteX3" fmla="*/ 0 w 6172200"/>
              <a:gd name="connsiteY3" fmla="*/ 6858866 h 6858866"/>
              <a:gd name="connsiteX4" fmla="*/ 0 w 6172200"/>
              <a:gd name="connsiteY4" fmla="*/ 866 h 6858866"/>
              <a:gd name="connsiteX0" fmla="*/ 0 w 5636490"/>
              <a:gd name="connsiteY0" fmla="*/ 866 h 6868102"/>
              <a:gd name="connsiteX1" fmla="*/ 2283402 w 5636490"/>
              <a:gd name="connsiteY1" fmla="*/ 0 h 6868102"/>
              <a:gd name="connsiteX2" fmla="*/ 5636490 w 5636490"/>
              <a:gd name="connsiteY2" fmla="*/ 6868102 h 6868102"/>
              <a:gd name="connsiteX3" fmla="*/ 0 w 5636490"/>
              <a:gd name="connsiteY3" fmla="*/ 6858866 h 6868102"/>
              <a:gd name="connsiteX4" fmla="*/ 0 w 5636490"/>
              <a:gd name="connsiteY4" fmla="*/ 866 h 6868102"/>
              <a:gd name="connsiteX0" fmla="*/ 0 w 5678531"/>
              <a:gd name="connsiteY0" fmla="*/ 866 h 6858866"/>
              <a:gd name="connsiteX1" fmla="*/ 2283402 w 5678531"/>
              <a:gd name="connsiteY1" fmla="*/ 0 h 6858866"/>
              <a:gd name="connsiteX2" fmla="*/ 5678531 w 5678531"/>
              <a:gd name="connsiteY2" fmla="*/ 6857592 h 6858866"/>
              <a:gd name="connsiteX3" fmla="*/ 0 w 5678531"/>
              <a:gd name="connsiteY3" fmla="*/ 6858866 h 6858866"/>
              <a:gd name="connsiteX4" fmla="*/ 0 w 5678531"/>
              <a:gd name="connsiteY4" fmla="*/ 866 h 6858866"/>
              <a:gd name="connsiteX0" fmla="*/ 0 w 5678531"/>
              <a:gd name="connsiteY0" fmla="*/ 11376 h 6869376"/>
              <a:gd name="connsiteX1" fmla="*/ 2335954 w 5678531"/>
              <a:gd name="connsiteY1" fmla="*/ 0 h 6869376"/>
              <a:gd name="connsiteX2" fmla="*/ 5678531 w 5678531"/>
              <a:gd name="connsiteY2" fmla="*/ 6868102 h 6869376"/>
              <a:gd name="connsiteX3" fmla="*/ 0 w 5678531"/>
              <a:gd name="connsiteY3" fmla="*/ 6869376 h 6869376"/>
              <a:gd name="connsiteX4" fmla="*/ 0 w 5678531"/>
              <a:gd name="connsiteY4" fmla="*/ 11376 h 6869376"/>
              <a:gd name="connsiteX0" fmla="*/ 0 w 5678531"/>
              <a:gd name="connsiteY0" fmla="*/ 11376 h 6920654"/>
              <a:gd name="connsiteX1" fmla="*/ 2335954 w 5678531"/>
              <a:gd name="connsiteY1" fmla="*/ 0 h 6920654"/>
              <a:gd name="connsiteX2" fmla="*/ 5678531 w 5678531"/>
              <a:gd name="connsiteY2" fmla="*/ 6920654 h 6920654"/>
              <a:gd name="connsiteX3" fmla="*/ 0 w 5678531"/>
              <a:gd name="connsiteY3" fmla="*/ 6869376 h 6920654"/>
              <a:gd name="connsiteX4" fmla="*/ 0 w 5678531"/>
              <a:gd name="connsiteY4" fmla="*/ 11376 h 6920654"/>
              <a:gd name="connsiteX0" fmla="*/ 10510 w 5689041"/>
              <a:gd name="connsiteY0" fmla="*/ 11376 h 6920654"/>
              <a:gd name="connsiteX1" fmla="*/ 2346464 w 5689041"/>
              <a:gd name="connsiteY1" fmla="*/ 0 h 6920654"/>
              <a:gd name="connsiteX2" fmla="*/ 5689041 w 5689041"/>
              <a:gd name="connsiteY2" fmla="*/ 6920654 h 6920654"/>
              <a:gd name="connsiteX3" fmla="*/ 0 w 5689041"/>
              <a:gd name="connsiteY3" fmla="*/ 6911417 h 6920654"/>
              <a:gd name="connsiteX4" fmla="*/ 10510 w 5689041"/>
              <a:gd name="connsiteY4" fmla="*/ 11376 h 6920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9041" h="6920654">
                <a:moveTo>
                  <a:pt x="10510" y="11376"/>
                </a:moveTo>
                <a:lnTo>
                  <a:pt x="2346464" y="0"/>
                </a:lnTo>
                <a:lnTo>
                  <a:pt x="5689041" y="6920654"/>
                </a:lnTo>
                <a:lnTo>
                  <a:pt x="0" y="6911417"/>
                </a:lnTo>
                <a:cubicBezTo>
                  <a:pt x="3503" y="4611403"/>
                  <a:pt x="7007" y="2311390"/>
                  <a:pt x="10510" y="11376"/>
                </a:cubicBezTo>
                <a:close/>
              </a:path>
            </a:pathLst>
          </a:cu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pic>
        <p:nvPicPr>
          <p:cNvPr id="12" name="Picture 11" descr="A picture containing graphical user interface&#10;&#10;Description automatically generated">
            <a:extLst>
              <a:ext uri="{FF2B5EF4-FFF2-40B4-BE49-F238E27FC236}">
                <a16:creationId xmlns:a16="http://schemas.microsoft.com/office/drawing/2014/main" id="{5AAF4ADB-C900-454F-9A7C-4E8D139D841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04435" y="5660911"/>
            <a:ext cx="2402039" cy="1010452"/>
          </a:xfrm>
          <a:prstGeom prst="rect">
            <a:avLst/>
          </a:prstGeom>
        </p:spPr>
      </p:pic>
      <p:sp>
        <p:nvSpPr>
          <p:cNvPr id="14" name="Text Placeholder 13">
            <a:extLst>
              <a:ext uri="{FF2B5EF4-FFF2-40B4-BE49-F238E27FC236}">
                <a16:creationId xmlns:a16="http://schemas.microsoft.com/office/drawing/2014/main" id="{C4529122-7C63-47DF-B12E-18722A2374F3}"/>
              </a:ext>
            </a:extLst>
          </p:cNvPr>
          <p:cNvSpPr>
            <a:spLocks noGrp="1"/>
          </p:cNvSpPr>
          <p:nvPr>
            <p:ph type="body" sz="quarter" idx="10" hasCustomPrompt="1"/>
          </p:nvPr>
        </p:nvSpPr>
        <p:spPr>
          <a:xfrm>
            <a:off x="7223125" y="923926"/>
            <a:ext cx="4516438" cy="4488584"/>
          </a:xfrm>
        </p:spPr>
        <p:txBody>
          <a:bodyPr>
            <a:normAutofit/>
          </a:bodyPr>
          <a:lstStyle>
            <a:lvl1pPr algn="r">
              <a:lnSpc>
                <a:spcPct val="100000"/>
              </a:lnSpc>
              <a:spcBef>
                <a:spcPts val="3000"/>
              </a:spcBef>
              <a:defRPr sz="3200" b="1"/>
            </a:lvl1pPr>
          </a:lstStyle>
          <a:p>
            <a:pPr lvl="0"/>
            <a:r>
              <a:rPr lang="en-US"/>
              <a:t>Insert Bullet Points Here</a:t>
            </a:r>
          </a:p>
        </p:txBody>
      </p:sp>
    </p:spTree>
    <p:extLst>
      <p:ext uri="{BB962C8B-B14F-4D97-AF65-F5344CB8AC3E}">
        <p14:creationId xmlns:p14="http://schemas.microsoft.com/office/powerpoint/2010/main" val="365449822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Notes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23421BE-7D63-45E3-9D35-25D52C2169FF}"/>
              </a:ext>
            </a:extLst>
          </p:cNvPr>
          <p:cNvSpPr/>
          <p:nvPr/>
        </p:nvSpPr>
        <p:spPr>
          <a:xfrm rot="14633226">
            <a:off x="736694" y="2379034"/>
            <a:ext cx="8814401" cy="2116595"/>
          </a:xfrm>
          <a:custGeom>
            <a:avLst/>
            <a:gdLst>
              <a:gd name="connsiteX0" fmla="*/ 0 w 6613957"/>
              <a:gd name="connsiteY0" fmla="*/ 0 h 2100273"/>
              <a:gd name="connsiteX1" fmla="*/ 6613957 w 6613957"/>
              <a:gd name="connsiteY1" fmla="*/ 0 h 2100273"/>
              <a:gd name="connsiteX2" fmla="*/ 6613957 w 6613957"/>
              <a:gd name="connsiteY2" fmla="*/ 2100273 h 2100273"/>
              <a:gd name="connsiteX3" fmla="*/ 0 w 6613957"/>
              <a:gd name="connsiteY3" fmla="*/ 2100273 h 2100273"/>
              <a:gd name="connsiteX4" fmla="*/ 0 w 6613957"/>
              <a:gd name="connsiteY4" fmla="*/ 0 h 2100273"/>
              <a:gd name="connsiteX0" fmla="*/ 0 w 7589082"/>
              <a:gd name="connsiteY0" fmla="*/ 0 h 2100273"/>
              <a:gd name="connsiteX1" fmla="*/ 7589082 w 7589082"/>
              <a:gd name="connsiteY1" fmla="*/ 39855 h 2100273"/>
              <a:gd name="connsiteX2" fmla="*/ 6613957 w 7589082"/>
              <a:gd name="connsiteY2" fmla="*/ 2100273 h 2100273"/>
              <a:gd name="connsiteX3" fmla="*/ 0 w 7589082"/>
              <a:gd name="connsiteY3" fmla="*/ 2100273 h 2100273"/>
              <a:gd name="connsiteX4" fmla="*/ 0 w 7589082"/>
              <a:gd name="connsiteY4" fmla="*/ 0 h 2100273"/>
              <a:gd name="connsiteX0" fmla="*/ 0 w 7589082"/>
              <a:gd name="connsiteY0" fmla="*/ 0 h 2100273"/>
              <a:gd name="connsiteX1" fmla="*/ 7589082 w 7589082"/>
              <a:gd name="connsiteY1" fmla="*/ 39855 h 2100273"/>
              <a:gd name="connsiteX2" fmla="*/ 6613957 w 7589082"/>
              <a:gd name="connsiteY2" fmla="*/ 2100273 h 2100273"/>
              <a:gd name="connsiteX3" fmla="*/ 0 w 7589082"/>
              <a:gd name="connsiteY3" fmla="*/ 2100273 h 2100273"/>
              <a:gd name="connsiteX4" fmla="*/ 0 w 7589082"/>
              <a:gd name="connsiteY4" fmla="*/ 0 h 2100273"/>
              <a:gd name="connsiteX0" fmla="*/ 0 w 7650858"/>
              <a:gd name="connsiteY0" fmla="*/ 0 h 2100273"/>
              <a:gd name="connsiteX1" fmla="*/ 7650858 w 7650858"/>
              <a:gd name="connsiteY1" fmla="*/ 34613 h 2100273"/>
              <a:gd name="connsiteX2" fmla="*/ 6613957 w 7650858"/>
              <a:gd name="connsiteY2" fmla="*/ 2100273 h 2100273"/>
              <a:gd name="connsiteX3" fmla="*/ 0 w 7650858"/>
              <a:gd name="connsiteY3" fmla="*/ 2100273 h 2100273"/>
              <a:gd name="connsiteX4" fmla="*/ 0 w 7650858"/>
              <a:gd name="connsiteY4" fmla="*/ 0 h 2100273"/>
              <a:gd name="connsiteX0" fmla="*/ 0 w 7603122"/>
              <a:gd name="connsiteY0" fmla="*/ 0 h 2100273"/>
              <a:gd name="connsiteX1" fmla="*/ 7603122 w 7603122"/>
              <a:gd name="connsiteY1" fmla="*/ 11215 h 2100273"/>
              <a:gd name="connsiteX2" fmla="*/ 6613957 w 7603122"/>
              <a:gd name="connsiteY2" fmla="*/ 2100273 h 2100273"/>
              <a:gd name="connsiteX3" fmla="*/ 0 w 7603122"/>
              <a:gd name="connsiteY3" fmla="*/ 2100273 h 2100273"/>
              <a:gd name="connsiteX4" fmla="*/ 0 w 7603122"/>
              <a:gd name="connsiteY4" fmla="*/ 0 h 2100273"/>
              <a:gd name="connsiteX0" fmla="*/ 0 w 7689048"/>
              <a:gd name="connsiteY0" fmla="*/ 0 h 2100273"/>
              <a:gd name="connsiteX1" fmla="*/ 7689048 w 7689048"/>
              <a:gd name="connsiteY1" fmla="*/ 53333 h 2100273"/>
              <a:gd name="connsiteX2" fmla="*/ 6613957 w 7689048"/>
              <a:gd name="connsiteY2" fmla="*/ 2100273 h 2100273"/>
              <a:gd name="connsiteX3" fmla="*/ 0 w 7689048"/>
              <a:gd name="connsiteY3" fmla="*/ 2100273 h 2100273"/>
              <a:gd name="connsiteX4" fmla="*/ 0 w 7689048"/>
              <a:gd name="connsiteY4" fmla="*/ 0 h 2100273"/>
              <a:gd name="connsiteX0" fmla="*/ 0 w 7617349"/>
              <a:gd name="connsiteY0" fmla="*/ 0 h 2100273"/>
              <a:gd name="connsiteX1" fmla="*/ 7617349 w 7617349"/>
              <a:gd name="connsiteY1" fmla="*/ 6347 h 2100273"/>
              <a:gd name="connsiteX2" fmla="*/ 6613957 w 7617349"/>
              <a:gd name="connsiteY2" fmla="*/ 2100273 h 2100273"/>
              <a:gd name="connsiteX3" fmla="*/ 0 w 7617349"/>
              <a:gd name="connsiteY3" fmla="*/ 2100273 h 2100273"/>
              <a:gd name="connsiteX4" fmla="*/ 0 w 7617349"/>
              <a:gd name="connsiteY4" fmla="*/ 0 h 2100273"/>
              <a:gd name="connsiteX0" fmla="*/ 0 w 7645803"/>
              <a:gd name="connsiteY0" fmla="*/ 3388 h 2103661"/>
              <a:gd name="connsiteX1" fmla="*/ 7645803 w 7645803"/>
              <a:gd name="connsiteY1" fmla="*/ 0 h 2103661"/>
              <a:gd name="connsiteX2" fmla="*/ 6613957 w 7645803"/>
              <a:gd name="connsiteY2" fmla="*/ 2103661 h 2103661"/>
              <a:gd name="connsiteX3" fmla="*/ 0 w 7645803"/>
              <a:gd name="connsiteY3" fmla="*/ 2103661 h 2103661"/>
              <a:gd name="connsiteX4" fmla="*/ 0 w 7645803"/>
              <a:gd name="connsiteY4" fmla="*/ 3388 h 2103661"/>
              <a:gd name="connsiteX0" fmla="*/ 998523 w 8644326"/>
              <a:gd name="connsiteY0" fmla="*/ 3388 h 2111541"/>
              <a:gd name="connsiteX1" fmla="*/ 8644326 w 8644326"/>
              <a:gd name="connsiteY1" fmla="*/ 0 h 2111541"/>
              <a:gd name="connsiteX2" fmla="*/ 7612480 w 8644326"/>
              <a:gd name="connsiteY2" fmla="*/ 2103661 h 2111541"/>
              <a:gd name="connsiteX3" fmla="*/ 0 w 8644326"/>
              <a:gd name="connsiteY3" fmla="*/ 2111541 h 2111541"/>
              <a:gd name="connsiteX4" fmla="*/ 998523 w 8644326"/>
              <a:gd name="connsiteY4" fmla="*/ 3388 h 2111541"/>
              <a:gd name="connsiteX0" fmla="*/ 1036524 w 8682327"/>
              <a:gd name="connsiteY0" fmla="*/ 3388 h 2116595"/>
              <a:gd name="connsiteX1" fmla="*/ 8682327 w 8682327"/>
              <a:gd name="connsiteY1" fmla="*/ 0 h 2116595"/>
              <a:gd name="connsiteX2" fmla="*/ 7650481 w 8682327"/>
              <a:gd name="connsiteY2" fmla="*/ 2103661 h 2116595"/>
              <a:gd name="connsiteX3" fmla="*/ 0 w 8682327"/>
              <a:gd name="connsiteY3" fmla="*/ 2116595 h 2116595"/>
              <a:gd name="connsiteX4" fmla="*/ 1036524 w 8682327"/>
              <a:gd name="connsiteY4" fmla="*/ 3388 h 2116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82327" h="2116595">
                <a:moveTo>
                  <a:pt x="1036524" y="3388"/>
                </a:moveTo>
                <a:lnTo>
                  <a:pt x="8682327" y="0"/>
                </a:lnTo>
                <a:lnTo>
                  <a:pt x="7650481" y="2103661"/>
                </a:lnTo>
                <a:lnTo>
                  <a:pt x="0" y="2116595"/>
                </a:lnTo>
                <a:lnTo>
                  <a:pt x="1036524" y="3388"/>
                </a:lnTo>
                <a:close/>
              </a:path>
            </a:pathLst>
          </a:custGeom>
          <a:solidFill>
            <a:srgbClr val="B1006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3C9C4EA-6E6E-43BA-82C9-D4F4CF110174}"/>
              </a:ext>
            </a:extLst>
          </p:cNvPr>
          <p:cNvSpPr>
            <a:spLocks noGrp="1"/>
          </p:cNvSpPr>
          <p:nvPr>
            <p:ph type="title" hasCustomPrompt="1"/>
          </p:nvPr>
        </p:nvSpPr>
        <p:spPr>
          <a:xfrm>
            <a:off x="5050465" y="261072"/>
            <a:ext cx="6735280" cy="662565"/>
          </a:xfrm>
        </p:spPr>
        <p:txBody>
          <a:bodyPr anchor="b">
            <a:noAutofit/>
          </a:bodyPr>
          <a:lstStyle>
            <a:lvl1pPr algn="r">
              <a:defRPr sz="4400"/>
            </a:lvl1pPr>
          </a:lstStyle>
          <a:p>
            <a:r>
              <a:rPr lang="en-US"/>
              <a:t>Insert Title Here</a:t>
            </a:r>
            <a:endParaRPr lang="en-GB"/>
          </a:p>
        </p:txBody>
      </p:sp>
      <p:sp>
        <p:nvSpPr>
          <p:cNvPr id="14" name="Text Placeholder 13">
            <a:extLst>
              <a:ext uri="{FF2B5EF4-FFF2-40B4-BE49-F238E27FC236}">
                <a16:creationId xmlns:a16="http://schemas.microsoft.com/office/drawing/2014/main" id="{C4529122-7C63-47DF-B12E-18722A2374F3}"/>
              </a:ext>
            </a:extLst>
          </p:cNvPr>
          <p:cNvSpPr>
            <a:spLocks noGrp="1"/>
          </p:cNvSpPr>
          <p:nvPr>
            <p:ph type="body" sz="quarter" idx="10" hasCustomPrompt="1"/>
          </p:nvPr>
        </p:nvSpPr>
        <p:spPr>
          <a:xfrm>
            <a:off x="7223125" y="923926"/>
            <a:ext cx="4516438" cy="5712570"/>
          </a:xfrm>
        </p:spPr>
        <p:txBody>
          <a:bodyPr>
            <a:normAutofit/>
          </a:bodyPr>
          <a:lstStyle>
            <a:lvl1pPr algn="r">
              <a:lnSpc>
                <a:spcPct val="100000"/>
              </a:lnSpc>
              <a:spcBef>
                <a:spcPts val="3000"/>
              </a:spcBef>
              <a:defRPr sz="3200" b="1"/>
            </a:lvl1pPr>
          </a:lstStyle>
          <a:p>
            <a:pPr lvl="0"/>
            <a:r>
              <a:rPr lang="en-US"/>
              <a:t>Insert Bullet Points Here</a:t>
            </a:r>
          </a:p>
        </p:txBody>
      </p:sp>
      <p:sp>
        <p:nvSpPr>
          <p:cNvPr id="10" name="Picture Placeholder 2">
            <a:extLst>
              <a:ext uri="{FF2B5EF4-FFF2-40B4-BE49-F238E27FC236}">
                <a16:creationId xmlns:a16="http://schemas.microsoft.com/office/drawing/2014/main" id="{730AA858-DA19-49F7-8A05-91F2847AD6B6}"/>
              </a:ext>
            </a:extLst>
          </p:cNvPr>
          <p:cNvSpPr>
            <a:spLocks noGrp="1"/>
          </p:cNvSpPr>
          <p:nvPr>
            <p:ph type="pic" idx="1"/>
          </p:nvPr>
        </p:nvSpPr>
        <p:spPr>
          <a:xfrm>
            <a:off x="-1275" y="-76033"/>
            <a:ext cx="4388548" cy="3096799"/>
          </a:xfrm>
          <a:custGeom>
            <a:avLst/>
            <a:gdLst>
              <a:gd name="connsiteX0" fmla="*/ 0 w 6172200"/>
              <a:gd name="connsiteY0" fmla="*/ 0 h 6858000"/>
              <a:gd name="connsiteX1" fmla="*/ 6172200 w 6172200"/>
              <a:gd name="connsiteY1" fmla="*/ 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819400 w 6172200"/>
              <a:gd name="connsiteY1" fmla="*/ 142875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790825 w 6172200"/>
              <a:gd name="connsiteY1" fmla="*/ 1905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790825 w 6172200"/>
              <a:gd name="connsiteY1" fmla="*/ 13335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800350 w 6172200"/>
              <a:gd name="connsiteY1" fmla="*/ 5715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28575 h 6886575"/>
              <a:gd name="connsiteX1" fmla="*/ 2809875 w 6172200"/>
              <a:gd name="connsiteY1" fmla="*/ 0 h 6886575"/>
              <a:gd name="connsiteX2" fmla="*/ 6172200 w 6172200"/>
              <a:gd name="connsiteY2" fmla="*/ 6886575 h 6886575"/>
              <a:gd name="connsiteX3" fmla="*/ 0 w 6172200"/>
              <a:gd name="connsiteY3" fmla="*/ 6886575 h 6886575"/>
              <a:gd name="connsiteX4" fmla="*/ 0 w 6172200"/>
              <a:gd name="connsiteY4" fmla="*/ 28575 h 6886575"/>
              <a:gd name="connsiteX0" fmla="*/ 0 w 6172200"/>
              <a:gd name="connsiteY0" fmla="*/ 866 h 6858866"/>
              <a:gd name="connsiteX1" fmla="*/ 2283402 w 6172200"/>
              <a:gd name="connsiteY1" fmla="*/ 0 h 6858866"/>
              <a:gd name="connsiteX2" fmla="*/ 6172200 w 6172200"/>
              <a:gd name="connsiteY2" fmla="*/ 6858866 h 6858866"/>
              <a:gd name="connsiteX3" fmla="*/ 0 w 6172200"/>
              <a:gd name="connsiteY3" fmla="*/ 6858866 h 6858866"/>
              <a:gd name="connsiteX4" fmla="*/ 0 w 6172200"/>
              <a:gd name="connsiteY4" fmla="*/ 866 h 6858866"/>
              <a:gd name="connsiteX0" fmla="*/ 0 w 5636490"/>
              <a:gd name="connsiteY0" fmla="*/ 866 h 6868102"/>
              <a:gd name="connsiteX1" fmla="*/ 2283402 w 5636490"/>
              <a:gd name="connsiteY1" fmla="*/ 0 h 6868102"/>
              <a:gd name="connsiteX2" fmla="*/ 5636490 w 5636490"/>
              <a:gd name="connsiteY2" fmla="*/ 6868102 h 6868102"/>
              <a:gd name="connsiteX3" fmla="*/ 0 w 5636490"/>
              <a:gd name="connsiteY3" fmla="*/ 6858866 h 6868102"/>
              <a:gd name="connsiteX4" fmla="*/ 0 w 5636490"/>
              <a:gd name="connsiteY4" fmla="*/ 866 h 6868102"/>
              <a:gd name="connsiteX0" fmla="*/ 0 w 5678531"/>
              <a:gd name="connsiteY0" fmla="*/ 866 h 6858866"/>
              <a:gd name="connsiteX1" fmla="*/ 2283402 w 5678531"/>
              <a:gd name="connsiteY1" fmla="*/ 0 h 6858866"/>
              <a:gd name="connsiteX2" fmla="*/ 5678531 w 5678531"/>
              <a:gd name="connsiteY2" fmla="*/ 6857592 h 6858866"/>
              <a:gd name="connsiteX3" fmla="*/ 0 w 5678531"/>
              <a:gd name="connsiteY3" fmla="*/ 6858866 h 6858866"/>
              <a:gd name="connsiteX4" fmla="*/ 0 w 5678531"/>
              <a:gd name="connsiteY4" fmla="*/ 866 h 6858866"/>
              <a:gd name="connsiteX0" fmla="*/ 0 w 5678531"/>
              <a:gd name="connsiteY0" fmla="*/ 11376 h 6869376"/>
              <a:gd name="connsiteX1" fmla="*/ 2335954 w 5678531"/>
              <a:gd name="connsiteY1" fmla="*/ 0 h 6869376"/>
              <a:gd name="connsiteX2" fmla="*/ 5678531 w 5678531"/>
              <a:gd name="connsiteY2" fmla="*/ 6868102 h 6869376"/>
              <a:gd name="connsiteX3" fmla="*/ 0 w 5678531"/>
              <a:gd name="connsiteY3" fmla="*/ 6869376 h 6869376"/>
              <a:gd name="connsiteX4" fmla="*/ 0 w 5678531"/>
              <a:gd name="connsiteY4" fmla="*/ 11376 h 6869376"/>
              <a:gd name="connsiteX0" fmla="*/ 0 w 5678531"/>
              <a:gd name="connsiteY0" fmla="*/ 11376 h 6920654"/>
              <a:gd name="connsiteX1" fmla="*/ 2335954 w 5678531"/>
              <a:gd name="connsiteY1" fmla="*/ 0 h 6920654"/>
              <a:gd name="connsiteX2" fmla="*/ 5678531 w 5678531"/>
              <a:gd name="connsiteY2" fmla="*/ 6920654 h 6920654"/>
              <a:gd name="connsiteX3" fmla="*/ 0 w 5678531"/>
              <a:gd name="connsiteY3" fmla="*/ 6869376 h 6920654"/>
              <a:gd name="connsiteX4" fmla="*/ 0 w 5678531"/>
              <a:gd name="connsiteY4" fmla="*/ 11376 h 6920654"/>
              <a:gd name="connsiteX0" fmla="*/ 10510 w 5689041"/>
              <a:gd name="connsiteY0" fmla="*/ 11376 h 6920654"/>
              <a:gd name="connsiteX1" fmla="*/ 2346464 w 5689041"/>
              <a:gd name="connsiteY1" fmla="*/ 0 h 6920654"/>
              <a:gd name="connsiteX2" fmla="*/ 5689041 w 5689041"/>
              <a:gd name="connsiteY2" fmla="*/ 6920654 h 6920654"/>
              <a:gd name="connsiteX3" fmla="*/ 0 w 5689041"/>
              <a:gd name="connsiteY3" fmla="*/ 6911417 h 6920654"/>
              <a:gd name="connsiteX4" fmla="*/ 10510 w 5689041"/>
              <a:gd name="connsiteY4" fmla="*/ 11376 h 6920654"/>
              <a:gd name="connsiteX0" fmla="*/ 1274 w 5679805"/>
              <a:gd name="connsiteY0" fmla="*/ 11376 h 6920654"/>
              <a:gd name="connsiteX1" fmla="*/ 2337228 w 5679805"/>
              <a:gd name="connsiteY1" fmla="*/ 0 h 6920654"/>
              <a:gd name="connsiteX2" fmla="*/ 5679805 w 5679805"/>
              <a:gd name="connsiteY2" fmla="*/ 6920654 h 6920654"/>
              <a:gd name="connsiteX3" fmla="*/ 0 w 5679805"/>
              <a:gd name="connsiteY3" fmla="*/ 3604799 h 6920654"/>
              <a:gd name="connsiteX4" fmla="*/ 1274 w 5679805"/>
              <a:gd name="connsiteY4" fmla="*/ 11376 h 6920654"/>
              <a:gd name="connsiteX0" fmla="*/ 1274 w 4026496"/>
              <a:gd name="connsiteY0" fmla="*/ 11376 h 3604800"/>
              <a:gd name="connsiteX1" fmla="*/ 2337228 w 4026496"/>
              <a:gd name="connsiteY1" fmla="*/ 0 h 3604800"/>
              <a:gd name="connsiteX2" fmla="*/ 4026496 w 4026496"/>
              <a:gd name="connsiteY2" fmla="*/ 3604800 h 3604800"/>
              <a:gd name="connsiteX3" fmla="*/ 0 w 4026496"/>
              <a:gd name="connsiteY3" fmla="*/ 3604799 h 3604800"/>
              <a:gd name="connsiteX4" fmla="*/ 1274 w 4026496"/>
              <a:gd name="connsiteY4" fmla="*/ 11376 h 3604800"/>
              <a:gd name="connsiteX0" fmla="*/ 1274 w 4026496"/>
              <a:gd name="connsiteY0" fmla="*/ 11376 h 3604800"/>
              <a:gd name="connsiteX1" fmla="*/ 2337228 w 4026496"/>
              <a:gd name="connsiteY1" fmla="*/ 0 h 3604800"/>
              <a:gd name="connsiteX2" fmla="*/ 4026496 w 4026496"/>
              <a:gd name="connsiteY2" fmla="*/ 3604800 h 3604800"/>
              <a:gd name="connsiteX3" fmla="*/ 0 w 4026496"/>
              <a:gd name="connsiteY3" fmla="*/ 3022909 h 3604800"/>
              <a:gd name="connsiteX4" fmla="*/ 1274 w 4026496"/>
              <a:gd name="connsiteY4" fmla="*/ 11376 h 3604800"/>
              <a:gd name="connsiteX0" fmla="*/ 1274 w 3851005"/>
              <a:gd name="connsiteY0" fmla="*/ 11376 h 3078327"/>
              <a:gd name="connsiteX1" fmla="*/ 2337228 w 3851005"/>
              <a:gd name="connsiteY1" fmla="*/ 0 h 3078327"/>
              <a:gd name="connsiteX2" fmla="*/ 3851005 w 3851005"/>
              <a:gd name="connsiteY2" fmla="*/ 3078327 h 3078327"/>
              <a:gd name="connsiteX3" fmla="*/ 0 w 3851005"/>
              <a:gd name="connsiteY3" fmla="*/ 3022909 h 3078327"/>
              <a:gd name="connsiteX4" fmla="*/ 1274 w 3851005"/>
              <a:gd name="connsiteY4" fmla="*/ 11376 h 3078327"/>
              <a:gd name="connsiteX0" fmla="*/ 1274 w 3851005"/>
              <a:gd name="connsiteY0" fmla="*/ 29849 h 3096800"/>
              <a:gd name="connsiteX1" fmla="*/ 2272573 w 3851005"/>
              <a:gd name="connsiteY1" fmla="*/ 0 h 3096800"/>
              <a:gd name="connsiteX2" fmla="*/ 3851005 w 3851005"/>
              <a:gd name="connsiteY2" fmla="*/ 3096800 h 3096800"/>
              <a:gd name="connsiteX3" fmla="*/ 0 w 3851005"/>
              <a:gd name="connsiteY3" fmla="*/ 3041382 h 3096800"/>
              <a:gd name="connsiteX4" fmla="*/ 1274 w 3851005"/>
              <a:gd name="connsiteY4" fmla="*/ 29849 h 3096800"/>
              <a:gd name="connsiteX0" fmla="*/ 1274 w 3795587"/>
              <a:gd name="connsiteY0" fmla="*/ 29849 h 3041382"/>
              <a:gd name="connsiteX1" fmla="*/ 2272573 w 3795587"/>
              <a:gd name="connsiteY1" fmla="*/ 0 h 3041382"/>
              <a:gd name="connsiteX2" fmla="*/ 3795587 w 3795587"/>
              <a:gd name="connsiteY2" fmla="*/ 3041381 h 3041382"/>
              <a:gd name="connsiteX3" fmla="*/ 0 w 3795587"/>
              <a:gd name="connsiteY3" fmla="*/ 3041382 h 3041382"/>
              <a:gd name="connsiteX4" fmla="*/ 1274 w 3795587"/>
              <a:gd name="connsiteY4" fmla="*/ 29849 h 3041382"/>
              <a:gd name="connsiteX0" fmla="*/ 1274 w 3758641"/>
              <a:gd name="connsiteY0" fmla="*/ 29849 h 3050617"/>
              <a:gd name="connsiteX1" fmla="*/ 2272573 w 3758641"/>
              <a:gd name="connsiteY1" fmla="*/ 0 h 3050617"/>
              <a:gd name="connsiteX2" fmla="*/ 3758641 w 3758641"/>
              <a:gd name="connsiteY2" fmla="*/ 3050617 h 3050617"/>
              <a:gd name="connsiteX3" fmla="*/ 0 w 3758641"/>
              <a:gd name="connsiteY3" fmla="*/ 3041382 h 3050617"/>
              <a:gd name="connsiteX4" fmla="*/ 1274 w 3758641"/>
              <a:gd name="connsiteY4" fmla="*/ 29849 h 3050617"/>
              <a:gd name="connsiteX0" fmla="*/ 1274 w 3758641"/>
              <a:gd name="connsiteY0" fmla="*/ 48322 h 3069090"/>
              <a:gd name="connsiteX1" fmla="*/ 2263336 w 3758641"/>
              <a:gd name="connsiteY1" fmla="*/ 0 h 3069090"/>
              <a:gd name="connsiteX2" fmla="*/ 3758641 w 3758641"/>
              <a:gd name="connsiteY2" fmla="*/ 3069090 h 3069090"/>
              <a:gd name="connsiteX3" fmla="*/ 0 w 3758641"/>
              <a:gd name="connsiteY3" fmla="*/ 3059855 h 3069090"/>
              <a:gd name="connsiteX4" fmla="*/ 1274 w 3758641"/>
              <a:gd name="connsiteY4" fmla="*/ 48322 h 3069090"/>
              <a:gd name="connsiteX0" fmla="*/ 1274 w 3758641"/>
              <a:gd name="connsiteY0" fmla="*/ 2140 h 3069090"/>
              <a:gd name="connsiteX1" fmla="*/ 2263336 w 3758641"/>
              <a:gd name="connsiteY1" fmla="*/ 0 h 3069090"/>
              <a:gd name="connsiteX2" fmla="*/ 3758641 w 3758641"/>
              <a:gd name="connsiteY2" fmla="*/ 3069090 h 3069090"/>
              <a:gd name="connsiteX3" fmla="*/ 0 w 3758641"/>
              <a:gd name="connsiteY3" fmla="*/ 3059855 h 3069090"/>
              <a:gd name="connsiteX4" fmla="*/ 1274 w 3758641"/>
              <a:gd name="connsiteY4" fmla="*/ 2140 h 3069090"/>
              <a:gd name="connsiteX0" fmla="*/ 1274 w 3577915"/>
              <a:gd name="connsiteY0" fmla="*/ 2140 h 3069090"/>
              <a:gd name="connsiteX1" fmla="*/ 2263336 w 3577915"/>
              <a:gd name="connsiteY1" fmla="*/ 0 h 3069090"/>
              <a:gd name="connsiteX2" fmla="*/ 3577915 w 3577915"/>
              <a:gd name="connsiteY2" fmla="*/ 3069090 h 3069090"/>
              <a:gd name="connsiteX3" fmla="*/ 0 w 3577915"/>
              <a:gd name="connsiteY3" fmla="*/ 3059855 h 3069090"/>
              <a:gd name="connsiteX4" fmla="*/ 1274 w 3577915"/>
              <a:gd name="connsiteY4" fmla="*/ 2140 h 3069090"/>
              <a:gd name="connsiteX0" fmla="*/ 1274 w 3577915"/>
              <a:gd name="connsiteY0" fmla="*/ 29849 h 3096799"/>
              <a:gd name="connsiteX1" fmla="*/ 2255807 w 3577915"/>
              <a:gd name="connsiteY1" fmla="*/ 0 h 3096799"/>
              <a:gd name="connsiteX2" fmla="*/ 3577915 w 3577915"/>
              <a:gd name="connsiteY2" fmla="*/ 3096799 h 3096799"/>
              <a:gd name="connsiteX3" fmla="*/ 0 w 3577915"/>
              <a:gd name="connsiteY3" fmla="*/ 3087564 h 3096799"/>
              <a:gd name="connsiteX4" fmla="*/ 1274 w 3577915"/>
              <a:gd name="connsiteY4" fmla="*/ 29849 h 3096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7915" h="3096799">
                <a:moveTo>
                  <a:pt x="1274" y="29849"/>
                </a:moveTo>
                <a:lnTo>
                  <a:pt x="2255807" y="0"/>
                </a:lnTo>
                <a:lnTo>
                  <a:pt x="3577915" y="3096799"/>
                </a:lnTo>
                <a:lnTo>
                  <a:pt x="0" y="3087564"/>
                </a:lnTo>
                <a:cubicBezTo>
                  <a:pt x="3503" y="787550"/>
                  <a:pt x="-2229" y="2329863"/>
                  <a:pt x="1274" y="29849"/>
                </a:cubicBezTo>
                <a:close/>
              </a:path>
            </a:pathLst>
          </a:cu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6" name="Rectangle 5">
            <a:extLst>
              <a:ext uri="{FF2B5EF4-FFF2-40B4-BE49-F238E27FC236}">
                <a16:creationId xmlns:a16="http://schemas.microsoft.com/office/drawing/2014/main" id="{988CD1F6-C7FB-4181-90AB-4964569D28A7}"/>
              </a:ext>
            </a:extLst>
          </p:cNvPr>
          <p:cNvSpPr/>
          <p:nvPr/>
        </p:nvSpPr>
        <p:spPr>
          <a:xfrm>
            <a:off x="-1275" y="3020767"/>
            <a:ext cx="4203820" cy="4082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823F0942-0689-4E66-9D2C-2369663F1460}"/>
              </a:ext>
            </a:extLst>
          </p:cNvPr>
          <p:cNvSpPr/>
          <p:nvPr/>
        </p:nvSpPr>
        <p:spPr>
          <a:xfrm rot="5400000">
            <a:off x="1138161" y="2216030"/>
            <a:ext cx="3503807" cy="5780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C895514E-F345-46EE-9435-B629CE57CD62}"/>
              </a:ext>
            </a:extLst>
          </p:cNvPr>
          <p:cNvSpPr/>
          <p:nvPr/>
        </p:nvSpPr>
        <p:spPr>
          <a:xfrm>
            <a:off x="0" y="6498090"/>
            <a:ext cx="5780135" cy="4082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 Placeholder 15">
            <a:extLst>
              <a:ext uri="{FF2B5EF4-FFF2-40B4-BE49-F238E27FC236}">
                <a16:creationId xmlns:a16="http://schemas.microsoft.com/office/drawing/2014/main" id="{049407DE-CB1B-4D29-AEDE-BFD139E055AA}"/>
              </a:ext>
            </a:extLst>
          </p:cNvPr>
          <p:cNvSpPr>
            <a:spLocks noGrp="1"/>
          </p:cNvSpPr>
          <p:nvPr>
            <p:ph type="body" sz="quarter" idx="11"/>
          </p:nvPr>
        </p:nvSpPr>
        <p:spPr>
          <a:xfrm>
            <a:off x="676284" y="3193664"/>
            <a:ext cx="5780088" cy="34655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2" name="Picture 21">
            <a:extLst>
              <a:ext uri="{FF2B5EF4-FFF2-40B4-BE49-F238E27FC236}">
                <a16:creationId xmlns:a16="http://schemas.microsoft.com/office/drawing/2014/main" id="{09AA1860-9BA6-4AB5-B8A6-5D62999DA7DD}"/>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14626" y="5653302"/>
            <a:ext cx="2451604" cy="1228859"/>
          </a:xfrm>
          <a:prstGeom prst="rect">
            <a:avLst/>
          </a:prstGeom>
        </p:spPr>
      </p:pic>
    </p:spTree>
    <p:extLst>
      <p:ext uri="{BB962C8B-B14F-4D97-AF65-F5344CB8AC3E}">
        <p14:creationId xmlns:p14="http://schemas.microsoft.com/office/powerpoint/2010/main" val="16588679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Case Study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5861E1F-982A-4E39-A16C-C68B2A51164A}"/>
              </a:ext>
            </a:extLst>
          </p:cNvPr>
          <p:cNvSpPr/>
          <p:nvPr/>
        </p:nvSpPr>
        <p:spPr>
          <a:xfrm>
            <a:off x="0" y="0"/>
            <a:ext cx="12258675" cy="1907455"/>
          </a:xfrm>
          <a:prstGeom prst="rect">
            <a:avLst/>
          </a:prstGeom>
          <a:solidFill>
            <a:srgbClr val="00838F"/>
          </a:solidFill>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 name="Title 1">
            <a:extLst>
              <a:ext uri="{FF2B5EF4-FFF2-40B4-BE49-F238E27FC236}">
                <a16:creationId xmlns:a16="http://schemas.microsoft.com/office/drawing/2014/main" id="{4D8CAA15-B2B5-4786-ACA8-F6325B3171D5}"/>
              </a:ext>
            </a:extLst>
          </p:cNvPr>
          <p:cNvSpPr>
            <a:spLocks noGrp="1"/>
          </p:cNvSpPr>
          <p:nvPr>
            <p:ph type="title" hasCustomPrompt="1"/>
          </p:nvPr>
        </p:nvSpPr>
        <p:spPr>
          <a:xfrm>
            <a:off x="401639" y="290945"/>
            <a:ext cx="5889735" cy="1325563"/>
          </a:xfrm>
        </p:spPr>
        <p:txBody>
          <a:bodyPr/>
          <a:lstStyle>
            <a:lvl1pPr>
              <a:defRPr>
                <a:solidFill>
                  <a:schemeClr val="bg2"/>
                </a:solidFill>
              </a:defRPr>
            </a:lvl1pPr>
          </a:lstStyle>
          <a:p>
            <a:r>
              <a:rPr lang="en-US"/>
              <a:t>Insert Title Here</a:t>
            </a:r>
            <a:endParaRPr lang="en-GB"/>
          </a:p>
        </p:txBody>
      </p:sp>
      <p:sp>
        <p:nvSpPr>
          <p:cNvPr id="7" name="Text Placeholder 6">
            <a:extLst>
              <a:ext uri="{FF2B5EF4-FFF2-40B4-BE49-F238E27FC236}">
                <a16:creationId xmlns:a16="http://schemas.microsoft.com/office/drawing/2014/main" id="{7B8816A2-8C1F-46E8-894F-0162B753E186}"/>
              </a:ext>
            </a:extLst>
          </p:cNvPr>
          <p:cNvSpPr>
            <a:spLocks noGrp="1"/>
          </p:cNvSpPr>
          <p:nvPr>
            <p:ph type="body" sz="quarter" idx="13" hasCustomPrompt="1"/>
          </p:nvPr>
        </p:nvSpPr>
        <p:spPr>
          <a:xfrm>
            <a:off x="401639" y="2143125"/>
            <a:ext cx="10304462" cy="4310227"/>
          </a:xfrm>
        </p:spPr>
        <p:txBody>
          <a:bodyPr/>
          <a:lstStyle>
            <a:lvl1pPr marL="0" indent="0">
              <a:buNone/>
              <a:defRPr>
                <a:latin typeface="Segoe UI Light" panose="020B0502040204020203" pitchFamily="34" charset="0"/>
                <a:cs typeface="Segoe UI Light" panose="020B0502040204020203" pitchFamily="34" charset="0"/>
              </a:defRPr>
            </a:lvl1pPr>
          </a:lstStyle>
          <a:p>
            <a:pPr lvl="0"/>
            <a:r>
              <a:rPr lang="en-US"/>
              <a:t>Insert sentences here.</a:t>
            </a:r>
            <a:endParaRPr lang="en-GB"/>
          </a:p>
        </p:txBody>
      </p:sp>
      <p:pic>
        <p:nvPicPr>
          <p:cNvPr id="6" name="Picture 5">
            <a:extLst>
              <a:ext uri="{FF2B5EF4-FFF2-40B4-BE49-F238E27FC236}">
                <a16:creationId xmlns:a16="http://schemas.microsoft.com/office/drawing/2014/main" id="{21B9A5EF-FEF1-4CB9-80AD-A130E4C57DF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480299" y="404648"/>
            <a:ext cx="2451604" cy="1228859"/>
          </a:xfrm>
          <a:prstGeom prst="rect">
            <a:avLst/>
          </a:prstGeom>
        </p:spPr>
      </p:pic>
    </p:spTree>
    <p:extLst>
      <p:ext uri="{BB962C8B-B14F-4D97-AF65-F5344CB8AC3E}">
        <p14:creationId xmlns:p14="http://schemas.microsoft.com/office/powerpoint/2010/main" val="370727157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Questions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A1EE3EA-361C-4975-B7CA-A08777192E78}"/>
              </a:ext>
            </a:extLst>
          </p:cNvPr>
          <p:cNvSpPr/>
          <p:nvPr/>
        </p:nvSpPr>
        <p:spPr>
          <a:xfrm>
            <a:off x="0" y="0"/>
            <a:ext cx="12286264" cy="6858000"/>
          </a:xfrm>
          <a:prstGeom prst="rect">
            <a:avLst/>
          </a:prstGeom>
          <a:solidFill>
            <a:srgbClr val="B1006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5A047DF6-BFD5-45DA-8B7D-3B14A5CDBDFB}"/>
              </a:ext>
            </a:extLst>
          </p:cNvPr>
          <p:cNvSpPr/>
          <p:nvPr/>
        </p:nvSpPr>
        <p:spPr>
          <a:xfrm>
            <a:off x="-124692" y="2567151"/>
            <a:ext cx="12410955" cy="17236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90AB80F-F450-4B52-9FDE-E862D275E409}"/>
              </a:ext>
            </a:extLst>
          </p:cNvPr>
          <p:cNvSpPr>
            <a:spLocks noGrp="1"/>
          </p:cNvSpPr>
          <p:nvPr>
            <p:ph type="title" hasCustomPrompt="1"/>
          </p:nvPr>
        </p:nvSpPr>
        <p:spPr>
          <a:xfrm>
            <a:off x="3212318" y="2766217"/>
            <a:ext cx="5767364" cy="1325563"/>
          </a:xfrm>
        </p:spPr>
        <p:txBody>
          <a:bodyPr/>
          <a:lstStyle>
            <a:lvl1pPr>
              <a:defRPr>
                <a:solidFill>
                  <a:schemeClr val="bg1"/>
                </a:solidFill>
              </a:defRPr>
            </a:lvl1pPr>
          </a:lstStyle>
          <a:p>
            <a:r>
              <a:rPr lang="en-US"/>
              <a:t>Insert Title Here</a:t>
            </a:r>
            <a:endParaRPr lang="en-GB"/>
          </a:p>
        </p:txBody>
      </p:sp>
      <p:pic>
        <p:nvPicPr>
          <p:cNvPr id="4" name="Picture 3">
            <a:extLst>
              <a:ext uri="{FF2B5EF4-FFF2-40B4-BE49-F238E27FC236}">
                <a16:creationId xmlns:a16="http://schemas.microsoft.com/office/drawing/2014/main" id="{F06A1848-A711-4ED0-BE2B-1C9645E2AAB1}"/>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301942" y="0"/>
            <a:ext cx="2649452" cy="1328030"/>
          </a:xfrm>
          <a:prstGeom prst="rect">
            <a:avLst/>
          </a:prstGeom>
        </p:spPr>
      </p:pic>
    </p:spTree>
    <p:extLst>
      <p:ext uri="{BB962C8B-B14F-4D97-AF65-F5344CB8AC3E}">
        <p14:creationId xmlns:p14="http://schemas.microsoft.com/office/powerpoint/2010/main" val="39923748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Contact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A047DF6-BFD5-45DA-8B7D-3B14A5CDBDFB}"/>
              </a:ext>
            </a:extLst>
          </p:cNvPr>
          <p:cNvSpPr/>
          <p:nvPr/>
        </p:nvSpPr>
        <p:spPr>
          <a:xfrm>
            <a:off x="0" y="0"/>
            <a:ext cx="12192000" cy="1730755"/>
          </a:xfrm>
          <a:prstGeom prst="rect">
            <a:avLst/>
          </a:prstGeom>
          <a:solidFill>
            <a:srgbClr val="B11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90AB80F-F450-4B52-9FDE-E862D275E409}"/>
              </a:ext>
            </a:extLst>
          </p:cNvPr>
          <p:cNvSpPr>
            <a:spLocks noGrp="1"/>
          </p:cNvSpPr>
          <p:nvPr>
            <p:ph type="title" hasCustomPrompt="1"/>
          </p:nvPr>
        </p:nvSpPr>
        <p:spPr>
          <a:xfrm>
            <a:off x="402209" y="270880"/>
            <a:ext cx="5767364" cy="1325563"/>
          </a:xfrm>
        </p:spPr>
        <p:txBody>
          <a:bodyPr/>
          <a:lstStyle>
            <a:lvl1pPr>
              <a:defRPr>
                <a:solidFill>
                  <a:schemeClr val="bg2"/>
                </a:solidFill>
              </a:defRPr>
            </a:lvl1pPr>
          </a:lstStyle>
          <a:p>
            <a:r>
              <a:rPr lang="en-US"/>
              <a:t>Insert Title Here</a:t>
            </a:r>
            <a:endParaRPr lang="en-GB"/>
          </a:p>
        </p:txBody>
      </p:sp>
      <p:sp>
        <p:nvSpPr>
          <p:cNvPr id="18" name="TextBox 17">
            <a:extLst>
              <a:ext uri="{FF2B5EF4-FFF2-40B4-BE49-F238E27FC236}">
                <a16:creationId xmlns:a16="http://schemas.microsoft.com/office/drawing/2014/main" id="{ACCDDF81-0413-47F1-87FE-7D1C018E7D4D}"/>
              </a:ext>
            </a:extLst>
          </p:cNvPr>
          <p:cNvSpPr txBox="1"/>
          <p:nvPr/>
        </p:nvSpPr>
        <p:spPr>
          <a:xfrm>
            <a:off x="402209" y="1927562"/>
            <a:ext cx="9740277" cy="3409075"/>
          </a:xfrm>
          <a:prstGeom prst="rect">
            <a:avLst/>
          </a:prstGeom>
          <a:noFill/>
        </p:spPr>
        <p:txBody>
          <a:bodyPr wrap="square" rtlCol="0">
            <a:spAutoFit/>
          </a:bodyPr>
          <a:lstStyle/>
          <a:p>
            <a:pPr>
              <a:lnSpc>
                <a:spcPct val="150000"/>
              </a:lnSpc>
              <a:spcBef>
                <a:spcPts val="600"/>
              </a:spcBef>
              <a:spcAft>
                <a:spcPts val="600"/>
              </a:spcAft>
            </a:pPr>
            <a:r>
              <a:rPr lang="en-US" sz="2400">
                <a:solidFill>
                  <a:schemeClr val="tx2"/>
                </a:solidFill>
                <a:latin typeface="Segoe UI Semibold" panose="020B0702040204020203" pitchFamily="34" charset="0"/>
                <a:cs typeface="Segoe UI Semibold" panose="020B0702040204020203" pitchFamily="34" charset="0"/>
              </a:rPr>
              <a:t>Website: </a:t>
            </a:r>
            <a:r>
              <a:rPr lang="en-GB" altLang="en-US" sz="2400">
                <a:solidFill>
                  <a:schemeClr val="tx2"/>
                </a:solidFill>
                <a:latin typeface="Segoe UI Light" panose="020B0502040204020203" pitchFamily="34" charset="0"/>
                <a:cs typeface="Segoe UI Light" panose="020B0502040204020203" pitchFamily="34" charset="0"/>
              </a:rPr>
              <a:t>www.oiahe.org.uk </a:t>
            </a:r>
            <a:endParaRPr lang="en-US" sz="2400">
              <a:solidFill>
                <a:schemeClr val="tx2"/>
              </a:solidFill>
              <a:latin typeface="Segoe UI Semibold" panose="020B0702040204020203" pitchFamily="34" charset="0"/>
              <a:cs typeface="Segoe UI Semibold" panose="020B0702040204020203" pitchFamily="34" charset="0"/>
            </a:endParaRPr>
          </a:p>
          <a:p>
            <a:pPr marL="0" marR="0" lvl="0" indent="0" algn="l" defTabSz="914400" rtl="0" eaLnBrk="1" fontAlgn="auto" latinLnBrk="0" hangingPunct="1">
              <a:lnSpc>
                <a:spcPct val="150000"/>
              </a:lnSpc>
              <a:spcBef>
                <a:spcPts val="600"/>
              </a:spcBef>
              <a:spcAft>
                <a:spcPts val="600"/>
              </a:spcAft>
              <a:buClrTx/>
              <a:buSzTx/>
              <a:buFontTx/>
              <a:buNone/>
              <a:tabLst/>
              <a:defRPr/>
            </a:pPr>
            <a:r>
              <a:rPr lang="en-US" sz="2400">
                <a:solidFill>
                  <a:schemeClr val="tx2"/>
                </a:solidFill>
                <a:latin typeface="Segoe UI Semibold" panose="020B0702040204020203" pitchFamily="34" charset="0"/>
                <a:cs typeface="Segoe UI Semibold" panose="020B0702040204020203" pitchFamily="34" charset="0"/>
              </a:rPr>
              <a:t>Telephone: </a:t>
            </a:r>
            <a:r>
              <a:rPr lang="en-GB" altLang="en-US" sz="2400">
                <a:solidFill>
                  <a:schemeClr val="tx2"/>
                </a:solidFill>
                <a:latin typeface="Segoe UI Light" panose="020B0502040204020203" pitchFamily="34" charset="0"/>
                <a:cs typeface="Segoe UI Light" panose="020B0502040204020203" pitchFamily="34" charset="0"/>
              </a:rPr>
              <a:t>0118 959 9813</a:t>
            </a:r>
            <a:endParaRPr lang="en-US" sz="2400">
              <a:solidFill>
                <a:schemeClr val="tx2"/>
              </a:solidFill>
              <a:latin typeface="Segoe UI Semibold" panose="020B0702040204020203" pitchFamily="34" charset="0"/>
              <a:cs typeface="Segoe UI Semibold" panose="020B0702040204020203" pitchFamily="34" charset="0"/>
            </a:endParaRPr>
          </a:p>
          <a:p>
            <a:pPr>
              <a:lnSpc>
                <a:spcPct val="150000"/>
              </a:lnSpc>
              <a:spcBef>
                <a:spcPts val="600"/>
              </a:spcBef>
              <a:spcAft>
                <a:spcPts val="600"/>
              </a:spcAft>
            </a:pPr>
            <a:r>
              <a:rPr lang="en-US" sz="2400">
                <a:solidFill>
                  <a:schemeClr val="tx2"/>
                </a:solidFill>
                <a:latin typeface="Segoe UI Semibold" panose="020B0702040204020203" pitchFamily="34" charset="0"/>
                <a:cs typeface="Segoe UI Semibold" panose="020B0702040204020203" pitchFamily="34" charset="0"/>
              </a:rPr>
              <a:t>General Email Enquiries: </a:t>
            </a:r>
            <a:r>
              <a:rPr lang="en-GB" altLang="en-US" sz="2400" i="0" u="none">
                <a:solidFill>
                  <a:srgbClr val="0068AF"/>
                </a:solidFill>
                <a:latin typeface="Segoe UI Light" panose="020B0502040204020203" pitchFamily="34" charset="0"/>
                <a:cs typeface="Segoe UI Light" panose="020B0502040204020203" pitchFamily="34" charset="0"/>
                <a:hlinkClick r:id="rId2">
                  <a:extLst>
                    <a:ext uri="{A12FA001-AC4F-418D-AE19-62706E023703}">
                      <ahyp:hlinkClr xmlns:ahyp="http://schemas.microsoft.com/office/drawing/2018/hyperlinkcolor" val="tx"/>
                    </a:ext>
                  </a:extLst>
                </a:hlinkClick>
              </a:rPr>
              <a:t>enquiries@oiahe.org.uk</a:t>
            </a:r>
            <a:endParaRPr lang="en-US" sz="2400">
              <a:solidFill>
                <a:srgbClr val="0068AF"/>
              </a:solidFill>
              <a:latin typeface="Segoe UI Semibold" panose="020B0702040204020203" pitchFamily="34" charset="0"/>
              <a:cs typeface="Segoe UI Semibold" panose="020B0702040204020203" pitchFamily="34" charset="0"/>
            </a:endParaRPr>
          </a:p>
          <a:p>
            <a:pPr marL="0" marR="0" lvl="0" indent="0" algn="l" defTabSz="914400" rtl="0" eaLnBrk="1" fontAlgn="auto" latinLnBrk="0" hangingPunct="1">
              <a:lnSpc>
                <a:spcPct val="150000"/>
              </a:lnSpc>
              <a:spcBef>
                <a:spcPts val="600"/>
              </a:spcBef>
              <a:spcAft>
                <a:spcPts val="600"/>
              </a:spcAft>
              <a:buClrTx/>
              <a:buSzTx/>
              <a:buFontTx/>
              <a:buNone/>
              <a:tabLst/>
              <a:defRPr/>
            </a:pPr>
            <a:r>
              <a:rPr lang="en-US" sz="2400">
                <a:solidFill>
                  <a:schemeClr val="tx2"/>
                </a:solidFill>
                <a:latin typeface="Segoe UI Semibold" panose="020B0702040204020203" pitchFamily="34" charset="0"/>
                <a:cs typeface="Segoe UI Semibold" panose="020B0702040204020203" pitchFamily="34" charset="0"/>
              </a:rPr>
              <a:t>Outreach: </a:t>
            </a:r>
            <a:r>
              <a:rPr lang="en-GB" altLang="en-US" sz="2400" u="sng">
                <a:solidFill>
                  <a:srgbClr val="0068AF"/>
                </a:solidFill>
                <a:latin typeface="Segoe UI Light" panose="020B0502040204020203" pitchFamily="34" charset="0"/>
                <a:cs typeface="Segoe UI Light" panose="020B0502040204020203" pitchFamily="34" charset="0"/>
                <a:hlinkClick r:id="rId3">
                  <a:extLst>
                    <a:ext uri="{A12FA001-AC4F-418D-AE19-62706E023703}">
                      <ahyp:hlinkClr xmlns:ahyp="http://schemas.microsoft.com/office/drawing/2018/hyperlinkcolor" val="tx"/>
                    </a:ext>
                  </a:extLst>
                </a:hlinkClick>
              </a:rPr>
              <a:t>outreach@oiahe.org.uk</a:t>
            </a:r>
            <a:endParaRPr lang="en-GB" altLang="en-US" sz="2400" u="sng">
              <a:solidFill>
                <a:srgbClr val="0068AF"/>
              </a:solidFill>
              <a:latin typeface="Segoe UI Light" panose="020B0502040204020203" pitchFamily="34" charset="0"/>
              <a:cs typeface="Segoe UI Light" panose="020B0502040204020203" pitchFamily="34" charset="0"/>
            </a:endParaRPr>
          </a:p>
          <a:p>
            <a:pPr marL="0" marR="0" lvl="0" indent="0" algn="l" defTabSz="914400" rtl="0" eaLnBrk="1" fontAlgn="auto" latinLnBrk="0" hangingPunct="1">
              <a:lnSpc>
                <a:spcPct val="150000"/>
              </a:lnSpc>
              <a:spcBef>
                <a:spcPts val="600"/>
              </a:spcBef>
              <a:spcAft>
                <a:spcPts val="600"/>
              </a:spcAft>
              <a:buClrTx/>
              <a:buSzTx/>
              <a:buFontTx/>
              <a:buNone/>
              <a:tabLst/>
              <a:defRPr/>
            </a:pPr>
            <a:r>
              <a:rPr lang="en-GB" altLang="en-US" sz="2400" u="none">
                <a:solidFill>
                  <a:schemeClr val="tx2"/>
                </a:solidFill>
                <a:latin typeface="+mj-lt"/>
                <a:cs typeface="Segoe UI Light" panose="020B0502040204020203" pitchFamily="34" charset="0"/>
              </a:rPr>
              <a:t>Follow us:</a:t>
            </a:r>
          </a:p>
        </p:txBody>
      </p:sp>
      <p:sp>
        <p:nvSpPr>
          <p:cNvPr id="22" name="TextBox 21">
            <a:extLst>
              <a:ext uri="{FF2B5EF4-FFF2-40B4-BE49-F238E27FC236}">
                <a16:creationId xmlns:a16="http://schemas.microsoft.com/office/drawing/2014/main" id="{4B701A50-0006-48C7-A43F-FEE90F65DA09}"/>
              </a:ext>
            </a:extLst>
          </p:cNvPr>
          <p:cNvSpPr txBox="1"/>
          <p:nvPr/>
        </p:nvSpPr>
        <p:spPr>
          <a:xfrm>
            <a:off x="3104916" y="4928817"/>
            <a:ext cx="3857601" cy="1477328"/>
          </a:xfrm>
          <a:prstGeom prst="rect">
            <a:avLst/>
          </a:prstGeom>
          <a:noFill/>
        </p:spPr>
        <p:txBody>
          <a:bodyPr wrap="square" rtlCol="0">
            <a:spAutoFit/>
          </a:bodyPr>
          <a:lstStyle/>
          <a:p>
            <a:r>
              <a:rPr lang="en-US" sz="1800">
                <a:solidFill>
                  <a:schemeClr val="tx2"/>
                </a:solidFill>
                <a:latin typeface="Segoe UI Light" panose="020B0502040204020203" pitchFamily="34" charset="0"/>
                <a:cs typeface="Segoe UI Light" panose="020B0502040204020203" pitchFamily="34" charset="0"/>
              </a:rPr>
              <a:t>@oiahe</a:t>
            </a:r>
          </a:p>
          <a:p>
            <a:endParaRPr lang="en-US" sz="1800">
              <a:solidFill>
                <a:schemeClr val="tx2"/>
              </a:solidFill>
              <a:latin typeface="Segoe UI Light" panose="020B0502040204020203" pitchFamily="34" charset="0"/>
              <a:cs typeface="Segoe UI Light" panose="020B0502040204020203" pitchFamily="34" charset="0"/>
            </a:endParaRPr>
          </a:p>
          <a:p>
            <a:r>
              <a:rPr lang="en-GB" altLang="en-US" sz="1800">
                <a:solidFill>
                  <a:schemeClr val="tx2"/>
                </a:solidFill>
                <a:latin typeface="Segoe UI Light" panose="020B0502040204020203" pitchFamily="34" charset="0"/>
                <a:cs typeface="Segoe UI Light" panose="020B0502040204020203" pitchFamily="34" charset="0"/>
              </a:rPr>
              <a:t>Office of the Independent Adjudicator</a:t>
            </a:r>
          </a:p>
          <a:p>
            <a:endParaRPr lang="en-GB" sz="1800">
              <a:solidFill>
                <a:schemeClr val="tx2"/>
              </a:solidFill>
              <a:latin typeface="Segoe UI Light" panose="020B0502040204020203" pitchFamily="34" charset="0"/>
              <a:cs typeface="Segoe UI Light" panose="020B0502040204020203" pitchFamily="34" charset="0"/>
            </a:endParaRPr>
          </a:p>
          <a:p>
            <a:r>
              <a:rPr lang="en-GB" altLang="en-US" sz="1800">
                <a:solidFill>
                  <a:schemeClr val="tx2"/>
                </a:solidFill>
                <a:latin typeface="Segoe UI Light" panose="020B0502040204020203" pitchFamily="34" charset="0"/>
                <a:cs typeface="Segoe UI Light" panose="020B0502040204020203" pitchFamily="34" charset="0"/>
              </a:rPr>
              <a:t>officeindependentadjudicator</a:t>
            </a:r>
            <a:endParaRPr lang="en-GB" sz="1800">
              <a:solidFill>
                <a:schemeClr val="tx2"/>
              </a:solidFill>
              <a:latin typeface="Segoe UI Light" panose="020B0502040204020203" pitchFamily="34" charset="0"/>
              <a:cs typeface="Segoe UI Light" panose="020B0502040204020203" pitchFamily="34" charset="0"/>
            </a:endParaRPr>
          </a:p>
        </p:txBody>
      </p:sp>
      <p:pic>
        <p:nvPicPr>
          <p:cNvPr id="13" name="Picture 12" descr="Twitter logo">
            <a:extLst>
              <a:ext uri="{FF2B5EF4-FFF2-40B4-BE49-F238E27FC236}">
                <a16:creationId xmlns:a16="http://schemas.microsoft.com/office/drawing/2014/main" id="{A8466C84-3B46-4941-92F0-41D1675E8A6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34503" y="4884243"/>
            <a:ext cx="511946" cy="509374"/>
          </a:xfrm>
          <a:prstGeom prst="rect">
            <a:avLst/>
          </a:prstGeom>
        </p:spPr>
      </p:pic>
      <p:pic>
        <p:nvPicPr>
          <p:cNvPr id="15" name="Picture 14" descr="LinkedIn Icon">
            <a:extLst>
              <a:ext uri="{FF2B5EF4-FFF2-40B4-BE49-F238E27FC236}">
                <a16:creationId xmlns:a16="http://schemas.microsoft.com/office/drawing/2014/main" id="{1FDFE5F7-DE2C-429C-B7C3-7B8A0D69D8B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04471" y="5450597"/>
            <a:ext cx="383511" cy="381584"/>
          </a:xfrm>
          <a:prstGeom prst="rect">
            <a:avLst/>
          </a:prstGeom>
        </p:spPr>
      </p:pic>
      <p:pic>
        <p:nvPicPr>
          <p:cNvPr id="16" name="Picture 15" descr="Instagram icon">
            <a:extLst>
              <a:ext uri="{FF2B5EF4-FFF2-40B4-BE49-F238E27FC236}">
                <a16:creationId xmlns:a16="http://schemas.microsoft.com/office/drawing/2014/main" id="{BBDB541B-2487-441F-8C2D-0B7852964C1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611890" y="6017054"/>
            <a:ext cx="381019" cy="380050"/>
          </a:xfrm>
          <a:prstGeom prst="rect">
            <a:avLst/>
          </a:prstGeom>
        </p:spPr>
      </p:pic>
      <p:pic>
        <p:nvPicPr>
          <p:cNvPr id="19" name="Picture 18" descr="OIA logo">
            <a:extLst>
              <a:ext uri="{FF2B5EF4-FFF2-40B4-BE49-F238E27FC236}">
                <a16:creationId xmlns:a16="http://schemas.microsoft.com/office/drawing/2014/main" id="{8DBF1DD8-0789-42E1-9299-8BC27E36F9D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286750" y="3424468"/>
            <a:ext cx="3075547" cy="1293773"/>
          </a:xfrm>
          <a:prstGeom prst="rect">
            <a:avLst/>
          </a:prstGeom>
        </p:spPr>
      </p:pic>
    </p:spTree>
    <p:extLst>
      <p:ext uri="{BB962C8B-B14F-4D97-AF65-F5344CB8AC3E}">
        <p14:creationId xmlns:p14="http://schemas.microsoft.com/office/powerpoint/2010/main" val="260920361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B71A4D-BFC8-4AC0-84F3-B641FB16EDCF}"/>
              </a:ext>
            </a:extLst>
          </p:cNvPr>
          <p:cNvSpPr/>
          <p:nvPr userDrawn="1"/>
        </p:nvSpPr>
        <p:spPr>
          <a:xfrm>
            <a:off x="0" y="1935126"/>
            <a:ext cx="7440613" cy="2626241"/>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2" name="Title 1">
            <a:extLst>
              <a:ext uri="{FF2B5EF4-FFF2-40B4-BE49-F238E27FC236}">
                <a16:creationId xmlns:a16="http://schemas.microsoft.com/office/drawing/2014/main" id="{2BC148FF-BC76-4997-A7FB-F14E07113794}"/>
              </a:ext>
            </a:extLst>
          </p:cNvPr>
          <p:cNvSpPr>
            <a:spLocks noGrp="1"/>
          </p:cNvSpPr>
          <p:nvPr>
            <p:ph type="ctrTitle" hasCustomPrompt="1"/>
          </p:nvPr>
        </p:nvSpPr>
        <p:spPr>
          <a:xfrm>
            <a:off x="390247" y="1935126"/>
            <a:ext cx="6376313" cy="2626241"/>
          </a:xfrm>
        </p:spPr>
        <p:txBody>
          <a:bodyPr anchor="ctr"/>
          <a:lstStyle>
            <a:lvl1pPr algn="l">
              <a:defRPr sz="6000">
                <a:solidFill>
                  <a:schemeClr val="bg2"/>
                </a:solidFill>
              </a:defRPr>
            </a:lvl1pPr>
          </a:lstStyle>
          <a:p>
            <a:r>
              <a:rPr lang="en-US"/>
              <a:t>Insert Title Here</a:t>
            </a:r>
            <a:endParaRPr lang="en-GB"/>
          </a:p>
        </p:txBody>
      </p:sp>
      <p:sp>
        <p:nvSpPr>
          <p:cNvPr id="3" name="Subtitle 2">
            <a:extLst>
              <a:ext uri="{FF2B5EF4-FFF2-40B4-BE49-F238E27FC236}">
                <a16:creationId xmlns:a16="http://schemas.microsoft.com/office/drawing/2014/main" id="{0D46B9CB-B170-4CBB-9BFC-5CA6FF949927}"/>
              </a:ext>
            </a:extLst>
          </p:cNvPr>
          <p:cNvSpPr>
            <a:spLocks noGrp="1"/>
          </p:cNvSpPr>
          <p:nvPr>
            <p:ph type="subTitle" idx="1" hasCustomPrompt="1"/>
          </p:nvPr>
        </p:nvSpPr>
        <p:spPr>
          <a:xfrm>
            <a:off x="390247" y="4609829"/>
            <a:ext cx="6376313" cy="499670"/>
          </a:xfrm>
        </p:spPr>
        <p:txBody>
          <a:bodyPr>
            <a:noAutofit/>
          </a:bodyPr>
          <a:lstStyle>
            <a:lvl1pPr marL="0" indent="0" algn="l">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Insert Name Here</a:t>
            </a:r>
            <a:endParaRPr lang="en-GB"/>
          </a:p>
        </p:txBody>
      </p:sp>
      <p:sp>
        <p:nvSpPr>
          <p:cNvPr id="22" name="Text Placeholder 21">
            <a:extLst>
              <a:ext uri="{FF2B5EF4-FFF2-40B4-BE49-F238E27FC236}">
                <a16:creationId xmlns:a16="http://schemas.microsoft.com/office/drawing/2014/main" id="{2EA94D03-6F88-4A4A-91EC-5FDA261C08DA}"/>
              </a:ext>
            </a:extLst>
          </p:cNvPr>
          <p:cNvSpPr>
            <a:spLocks noGrp="1"/>
          </p:cNvSpPr>
          <p:nvPr>
            <p:ph type="body" sz="quarter" idx="10" hasCustomPrompt="1"/>
          </p:nvPr>
        </p:nvSpPr>
        <p:spPr>
          <a:xfrm>
            <a:off x="390247" y="5355204"/>
            <a:ext cx="3134562" cy="358992"/>
          </a:xfrm>
        </p:spPr>
        <p:txBody>
          <a:bodyPr>
            <a:normAutofit/>
          </a:bodyPr>
          <a:lstStyle>
            <a:lvl1pPr marL="0" indent="0" algn="l">
              <a:buNone/>
              <a:defRPr sz="1800">
                <a:solidFill>
                  <a:schemeClr val="tx1"/>
                </a:solidFill>
              </a:defRPr>
            </a:lvl1pPr>
          </a:lstStyle>
          <a:p>
            <a:pPr lvl="0"/>
            <a:r>
              <a:rPr lang="en-US"/>
              <a:t>Insert Date Here</a:t>
            </a:r>
            <a:endParaRPr lang="en-GB"/>
          </a:p>
        </p:txBody>
      </p:sp>
      <p:pic>
        <p:nvPicPr>
          <p:cNvPr id="12" name="Picture 11" descr="OIA logo">
            <a:extLst>
              <a:ext uri="{FF2B5EF4-FFF2-40B4-BE49-F238E27FC236}">
                <a16:creationId xmlns:a16="http://schemas.microsoft.com/office/drawing/2014/main" id="{1CB9DB34-25AF-4A80-8EB8-08E99D2316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1796" y="349135"/>
            <a:ext cx="1689042" cy="710520"/>
          </a:xfrm>
          <a:prstGeom prst="rect">
            <a:avLst/>
          </a:prstGeom>
        </p:spPr>
      </p:pic>
      <p:pic>
        <p:nvPicPr>
          <p:cNvPr id="10" name="Picture 9" descr="Twitter logo">
            <a:extLst>
              <a:ext uri="{FF2B5EF4-FFF2-40B4-BE49-F238E27FC236}">
                <a16:creationId xmlns:a16="http://schemas.microsoft.com/office/drawing/2014/main" id="{61F10153-F429-42B4-874A-273FB236C99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144592" y="6243725"/>
            <a:ext cx="617377" cy="614275"/>
          </a:xfrm>
          <a:prstGeom prst="rect">
            <a:avLst/>
          </a:prstGeom>
        </p:spPr>
      </p:pic>
      <p:pic>
        <p:nvPicPr>
          <p:cNvPr id="11" name="Picture 10" descr="LinkedIn Icon">
            <a:extLst>
              <a:ext uri="{FF2B5EF4-FFF2-40B4-BE49-F238E27FC236}">
                <a16:creationId xmlns:a16="http://schemas.microsoft.com/office/drawing/2014/main" id="{C1772534-61F5-4704-B966-914256EF93E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56252" y="6245085"/>
            <a:ext cx="547897" cy="545144"/>
          </a:xfrm>
          <a:prstGeom prst="rect">
            <a:avLst/>
          </a:prstGeom>
        </p:spPr>
      </p:pic>
      <p:pic>
        <p:nvPicPr>
          <p:cNvPr id="14" name="Picture 13" descr="Instagram icon">
            <a:extLst>
              <a:ext uri="{FF2B5EF4-FFF2-40B4-BE49-F238E27FC236}">
                <a16:creationId xmlns:a16="http://schemas.microsoft.com/office/drawing/2014/main" id="{269EEA2F-F131-4515-A935-8B25C057CB0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98432" y="6243725"/>
            <a:ext cx="547898" cy="546504"/>
          </a:xfrm>
          <a:prstGeom prst="rect">
            <a:avLst/>
          </a:prstGeom>
        </p:spPr>
      </p:pic>
      <p:sp>
        <p:nvSpPr>
          <p:cNvPr id="5" name="Picture Placeholder 4">
            <a:extLst>
              <a:ext uri="{FF2B5EF4-FFF2-40B4-BE49-F238E27FC236}">
                <a16:creationId xmlns:a16="http://schemas.microsoft.com/office/drawing/2014/main" id="{1A85CBF5-0764-41F7-A984-5756E68F93DC}"/>
              </a:ext>
            </a:extLst>
          </p:cNvPr>
          <p:cNvSpPr>
            <a:spLocks noGrp="1"/>
          </p:cNvSpPr>
          <p:nvPr>
            <p:ph type="pic" sz="quarter" idx="11"/>
          </p:nvPr>
        </p:nvSpPr>
        <p:spPr>
          <a:xfrm>
            <a:off x="7440613" y="0"/>
            <a:ext cx="4751387" cy="6858000"/>
          </a:xfrm>
        </p:spPr>
        <p:txBody>
          <a:bodyPr/>
          <a:lstStyle/>
          <a:p>
            <a:endParaRPr lang="en-GB"/>
          </a:p>
        </p:txBody>
      </p:sp>
    </p:spTree>
    <p:extLst>
      <p:ext uri="{BB962C8B-B14F-4D97-AF65-F5344CB8AC3E}">
        <p14:creationId xmlns:p14="http://schemas.microsoft.com/office/powerpoint/2010/main" val="85016634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B71A4D-BFC8-4AC0-84F3-B641FB16EDCF}"/>
              </a:ext>
            </a:extLst>
          </p:cNvPr>
          <p:cNvSpPr/>
          <p:nvPr userDrawn="1"/>
        </p:nvSpPr>
        <p:spPr>
          <a:xfrm>
            <a:off x="0" y="1935126"/>
            <a:ext cx="7440613" cy="2626241"/>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2" name="Title 1">
            <a:extLst>
              <a:ext uri="{FF2B5EF4-FFF2-40B4-BE49-F238E27FC236}">
                <a16:creationId xmlns:a16="http://schemas.microsoft.com/office/drawing/2014/main" id="{2BC148FF-BC76-4997-A7FB-F14E07113794}"/>
              </a:ext>
            </a:extLst>
          </p:cNvPr>
          <p:cNvSpPr>
            <a:spLocks noGrp="1"/>
          </p:cNvSpPr>
          <p:nvPr>
            <p:ph type="ctrTitle" hasCustomPrompt="1"/>
          </p:nvPr>
        </p:nvSpPr>
        <p:spPr>
          <a:xfrm>
            <a:off x="390247" y="1935126"/>
            <a:ext cx="6376313" cy="2626241"/>
          </a:xfrm>
        </p:spPr>
        <p:txBody>
          <a:bodyPr anchor="ctr"/>
          <a:lstStyle>
            <a:lvl1pPr algn="l">
              <a:defRPr sz="6000">
                <a:solidFill>
                  <a:schemeClr val="bg2"/>
                </a:solidFill>
              </a:defRPr>
            </a:lvl1pPr>
          </a:lstStyle>
          <a:p>
            <a:r>
              <a:rPr lang="en-US"/>
              <a:t>Insert Title Here</a:t>
            </a:r>
            <a:endParaRPr lang="en-GB"/>
          </a:p>
        </p:txBody>
      </p:sp>
      <p:sp>
        <p:nvSpPr>
          <p:cNvPr id="3" name="Subtitle 2">
            <a:extLst>
              <a:ext uri="{FF2B5EF4-FFF2-40B4-BE49-F238E27FC236}">
                <a16:creationId xmlns:a16="http://schemas.microsoft.com/office/drawing/2014/main" id="{0D46B9CB-B170-4CBB-9BFC-5CA6FF949927}"/>
              </a:ext>
            </a:extLst>
          </p:cNvPr>
          <p:cNvSpPr>
            <a:spLocks noGrp="1"/>
          </p:cNvSpPr>
          <p:nvPr>
            <p:ph type="subTitle" idx="1" hasCustomPrompt="1"/>
          </p:nvPr>
        </p:nvSpPr>
        <p:spPr>
          <a:xfrm>
            <a:off x="390247" y="4609829"/>
            <a:ext cx="6376313" cy="499670"/>
          </a:xfrm>
        </p:spPr>
        <p:txBody>
          <a:bodyPr>
            <a:noAutofit/>
          </a:bodyPr>
          <a:lstStyle>
            <a:lvl1pPr marL="0" indent="0" algn="l">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Insert Name Here</a:t>
            </a:r>
            <a:endParaRPr lang="en-GB"/>
          </a:p>
        </p:txBody>
      </p:sp>
      <p:sp>
        <p:nvSpPr>
          <p:cNvPr id="22" name="Text Placeholder 21">
            <a:extLst>
              <a:ext uri="{FF2B5EF4-FFF2-40B4-BE49-F238E27FC236}">
                <a16:creationId xmlns:a16="http://schemas.microsoft.com/office/drawing/2014/main" id="{2EA94D03-6F88-4A4A-91EC-5FDA261C08DA}"/>
              </a:ext>
            </a:extLst>
          </p:cNvPr>
          <p:cNvSpPr>
            <a:spLocks noGrp="1"/>
          </p:cNvSpPr>
          <p:nvPr>
            <p:ph type="body" sz="quarter" idx="10" hasCustomPrompt="1"/>
          </p:nvPr>
        </p:nvSpPr>
        <p:spPr>
          <a:xfrm>
            <a:off x="390247" y="5355204"/>
            <a:ext cx="3134562" cy="358992"/>
          </a:xfrm>
        </p:spPr>
        <p:txBody>
          <a:bodyPr>
            <a:normAutofit/>
          </a:bodyPr>
          <a:lstStyle>
            <a:lvl1pPr marL="0" indent="0" algn="l">
              <a:buNone/>
              <a:defRPr sz="1800">
                <a:solidFill>
                  <a:schemeClr val="tx1"/>
                </a:solidFill>
              </a:defRPr>
            </a:lvl1pPr>
          </a:lstStyle>
          <a:p>
            <a:pPr lvl="0"/>
            <a:r>
              <a:rPr lang="en-US"/>
              <a:t>Insert Date Here</a:t>
            </a:r>
            <a:endParaRPr lang="en-GB"/>
          </a:p>
        </p:txBody>
      </p:sp>
      <p:pic>
        <p:nvPicPr>
          <p:cNvPr id="12" name="Picture 11" descr="OIA logo">
            <a:extLst>
              <a:ext uri="{FF2B5EF4-FFF2-40B4-BE49-F238E27FC236}">
                <a16:creationId xmlns:a16="http://schemas.microsoft.com/office/drawing/2014/main" id="{1CB9DB34-25AF-4A80-8EB8-08E99D2316E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1796" y="349135"/>
            <a:ext cx="1689042" cy="710520"/>
          </a:xfrm>
          <a:prstGeom prst="rect">
            <a:avLst/>
          </a:prstGeom>
        </p:spPr>
      </p:pic>
      <p:pic>
        <p:nvPicPr>
          <p:cNvPr id="10" name="Picture 9" descr="Twitter logo">
            <a:extLst>
              <a:ext uri="{FF2B5EF4-FFF2-40B4-BE49-F238E27FC236}">
                <a16:creationId xmlns:a16="http://schemas.microsoft.com/office/drawing/2014/main" id="{61F10153-F429-42B4-874A-273FB236C99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144592" y="6243725"/>
            <a:ext cx="617377" cy="614275"/>
          </a:xfrm>
          <a:prstGeom prst="rect">
            <a:avLst/>
          </a:prstGeom>
        </p:spPr>
      </p:pic>
      <p:pic>
        <p:nvPicPr>
          <p:cNvPr id="11" name="Picture 10" descr="LinkedIn Icon">
            <a:extLst>
              <a:ext uri="{FF2B5EF4-FFF2-40B4-BE49-F238E27FC236}">
                <a16:creationId xmlns:a16="http://schemas.microsoft.com/office/drawing/2014/main" id="{C1772534-61F5-4704-B966-914256EF93E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56252" y="6245085"/>
            <a:ext cx="547897" cy="545144"/>
          </a:xfrm>
          <a:prstGeom prst="rect">
            <a:avLst/>
          </a:prstGeom>
        </p:spPr>
      </p:pic>
      <p:pic>
        <p:nvPicPr>
          <p:cNvPr id="14" name="Picture 13" descr="Instagram icon">
            <a:extLst>
              <a:ext uri="{FF2B5EF4-FFF2-40B4-BE49-F238E27FC236}">
                <a16:creationId xmlns:a16="http://schemas.microsoft.com/office/drawing/2014/main" id="{269EEA2F-F131-4515-A935-8B25C057CB0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98432" y="6243725"/>
            <a:ext cx="547898" cy="546504"/>
          </a:xfrm>
          <a:prstGeom prst="rect">
            <a:avLst/>
          </a:prstGeom>
        </p:spPr>
      </p:pic>
      <p:sp>
        <p:nvSpPr>
          <p:cNvPr id="5" name="Picture Placeholder 4">
            <a:extLst>
              <a:ext uri="{FF2B5EF4-FFF2-40B4-BE49-F238E27FC236}">
                <a16:creationId xmlns:a16="http://schemas.microsoft.com/office/drawing/2014/main" id="{1A85CBF5-0764-41F7-A984-5756E68F93DC}"/>
              </a:ext>
            </a:extLst>
          </p:cNvPr>
          <p:cNvSpPr>
            <a:spLocks noGrp="1"/>
          </p:cNvSpPr>
          <p:nvPr>
            <p:ph type="pic" sz="quarter" idx="11"/>
          </p:nvPr>
        </p:nvSpPr>
        <p:spPr>
          <a:xfrm>
            <a:off x="7440613" y="0"/>
            <a:ext cx="4751387" cy="6858000"/>
          </a:xfrm>
        </p:spPr>
        <p:txBody>
          <a:bodyPr/>
          <a:lstStyle/>
          <a:p>
            <a:endParaRPr lang="en-GB"/>
          </a:p>
        </p:txBody>
      </p:sp>
    </p:spTree>
    <p:extLst>
      <p:ext uri="{BB962C8B-B14F-4D97-AF65-F5344CB8AC3E}">
        <p14:creationId xmlns:p14="http://schemas.microsoft.com/office/powerpoint/2010/main" val="335932137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Subheading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0766F-74E7-422A-9B3D-DA603D37C5FA}"/>
              </a:ext>
            </a:extLst>
          </p:cNvPr>
          <p:cNvSpPr>
            <a:spLocks noGrp="1"/>
          </p:cNvSpPr>
          <p:nvPr>
            <p:ph type="title" hasCustomPrompt="1"/>
          </p:nvPr>
        </p:nvSpPr>
        <p:spPr>
          <a:xfrm>
            <a:off x="1419225" y="423862"/>
            <a:ext cx="7343775" cy="1325563"/>
          </a:xfrm>
        </p:spPr>
        <p:txBody>
          <a:bodyPr/>
          <a:lstStyle>
            <a:lvl1pPr>
              <a:defRPr/>
            </a:lvl1pPr>
          </a:lstStyle>
          <a:p>
            <a:r>
              <a:rPr lang="en-US"/>
              <a:t>Insert Title Here</a:t>
            </a:r>
            <a:endParaRPr lang="en-GB"/>
          </a:p>
        </p:txBody>
      </p:sp>
      <p:sp>
        <p:nvSpPr>
          <p:cNvPr id="3" name="Content Placeholder 2">
            <a:extLst>
              <a:ext uri="{FF2B5EF4-FFF2-40B4-BE49-F238E27FC236}">
                <a16:creationId xmlns:a16="http://schemas.microsoft.com/office/drawing/2014/main" id="{7F893135-70AF-4EAB-8BA0-F0634A2FAC06}"/>
              </a:ext>
            </a:extLst>
          </p:cNvPr>
          <p:cNvSpPr>
            <a:spLocks noGrp="1"/>
          </p:cNvSpPr>
          <p:nvPr>
            <p:ph idx="1" hasCustomPrompt="1"/>
          </p:nvPr>
        </p:nvSpPr>
        <p:spPr>
          <a:xfrm>
            <a:off x="1990725" y="2120106"/>
            <a:ext cx="9429750" cy="4351338"/>
          </a:xfrm>
        </p:spPr>
        <p:txBody>
          <a:bodyPr>
            <a:normAutofit/>
          </a:bodyPr>
          <a:lstStyle>
            <a:lvl1pPr marL="457200" indent="-457200">
              <a:lnSpc>
                <a:spcPct val="100000"/>
              </a:lnSpc>
              <a:spcBef>
                <a:spcPts val="3000"/>
              </a:spcBef>
              <a:buFont typeface="Arial" panose="020B0604020202020204" pitchFamily="34" charset="0"/>
              <a:buChar char="•"/>
              <a:defRPr sz="3200" b="1"/>
            </a:lvl1pPr>
          </a:lstStyle>
          <a:p>
            <a:pPr lvl="0"/>
            <a:r>
              <a:rPr lang="en-US"/>
              <a:t>Insert Outlining Bullet Points Here</a:t>
            </a:r>
          </a:p>
        </p:txBody>
      </p:sp>
      <p:sp>
        <p:nvSpPr>
          <p:cNvPr id="7" name="Rectangle 6">
            <a:extLst>
              <a:ext uri="{FF2B5EF4-FFF2-40B4-BE49-F238E27FC236}">
                <a16:creationId xmlns:a16="http://schemas.microsoft.com/office/drawing/2014/main" id="{8F406CC2-3A3A-41E1-8182-C7932E73A318}"/>
              </a:ext>
            </a:extLst>
          </p:cNvPr>
          <p:cNvSpPr/>
          <p:nvPr userDrawn="1"/>
        </p:nvSpPr>
        <p:spPr>
          <a:xfrm>
            <a:off x="0" y="0"/>
            <a:ext cx="1419225" cy="69368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pic>
        <p:nvPicPr>
          <p:cNvPr id="9" name="Picture 8" descr="OIA logo">
            <a:extLst>
              <a:ext uri="{FF2B5EF4-FFF2-40B4-BE49-F238E27FC236}">
                <a16:creationId xmlns:a16="http://schemas.microsoft.com/office/drawing/2014/main" id="{568AA36C-1E45-4438-8482-31201237293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04105" y="581417"/>
            <a:ext cx="2402039" cy="1010452"/>
          </a:xfrm>
          <a:prstGeom prst="rect">
            <a:avLst/>
          </a:prstGeom>
        </p:spPr>
      </p:pic>
    </p:spTree>
    <p:extLst>
      <p:ext uri="{BB962C8B-B14F-4D97-AF65-F5344CB8AC3E}">
        <p14:creationId xmlns:p14="http://schemas.microsoft.com/office/powerpoint/2010/main" val="169049427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1_Subheading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0766F-74E7-422A-9B3D-DA603D37C5FA}"/>
              </a:ext>
            </a:extLst>
          </p:cNvPr>
          <p:cNvSpPr>
            <a:spLocks noGrp="1"/>
          </p:cNvSpPr>
          <p:nvPr>
            <p:ph type="title" hasCustomPrompt="1"/>
          </p:nvPr>
        </p:nvSpPr>
        <p:spPr>
          <a:xfrm>
            <a:off x="1419225" y="423862"/>
            <a:ext cx="7343775" cy="675265"/>
          </a:xfrm>
        </p:spPr>
        <p:txBody>
          <a:bodyPr>
            <a:normAutofit/>
          </a:bodyPr>
          <a:lstStyle>
            <a:lvl1pPr>
              <a:defRPr sz="2800">
                <a:solidFill>
                  <a:schemeClr val="tx1"/>
                </a:solidFill>
              </a:defRPr>
            </a:lvl1pPr>
          </a:lstStyle>
          <a:p>
            <a:r>
              <a:rPr lang="en-US"/>
              <a:t>Insert Sub Title Here</a:t>
            </a:r>
            <a:endParaRPr lang="en-GB"/>
          </a:p>
        </p:txBody>
      </p:sp>
      <p:sp>
        <p:nvSpPr>
          <p:cNvPr id="3" name="Content Placeholder 2">
            <a:extLst>
              <a:ext uri="{FF2B5EF4-FFF2-40B4-BE49-F238E27FC236}">
                <a16:creationId xmlns:a16="http://schemas.microsoft.com/office/drawing/2014/main" id="{7F893135-70AF-4EAB-8BA0-F0634A2FAC06}"/>
              </a:ext>
            </a:extLst>
          </p:cNvPr>
          <p:cNvSpPr>
            <a:spLocks noGrp="1"/>
          </p:cNvSpPr>
          <p:nvPr>
            <p:ph idx="1" hasCustomPrompt="1"/>
          </p:nvPr>
        </p:nvSpPr>
        <p:spPr>
          <a:xfrm>
            <a:off x="1419225" y="1399669"/>
            <a:ext cx="9429750" cy="4262221"/>
          </a:xfrm>
        </p:spPr>
        <p:txBody>
          <a:bodyPr>
            <a:normAutofit/>
          </a:bodyPr>
          <a:lstStyle>
            <a:lvl1pPr marL="457200" indent="-457200">
              <a:lnSpc>
                <a:spcPct val="100000"/>
              </a:lnSpc>
              <a:spcBef>
                <a:spcPts val="1000"/>
              </a:spcBef>
              <a:buFont typeface="Arial" panose="020B0604020202020204" pitchFamily="34" charset="0"/>
              <a:buChar char="•"/>
              <a:defRPr sz="2000" b="0">
                <a:latin typeface="Segoe UI Light" panose="020B0502040204020203" pitchFamily="34" charset="0"/>
                <a:cs typeface="Segoe UI Light" panose="020B0502040204020203" pitchFamily="34" charset="0"/>
              </a:defRPr>
            </a:lvl1pPr>
          </a:lstStyle>
          <a:p>
            <a:pPr lvl="0"/>
            <a:r>
              <a:rPr lang="en-US"/>
              <a:t>Insert Bullet Points Here</a:t>
            </a:r>
          </a:p>
        </p:txBody>
      </p:sp>
      <p:sp>
        <p:nvSpPr>
          <p:cNvPr id="7" name="Rectangle 6">
            <a:extLst>
              <a:ext uri="{FF2B5EF4-FFF2-40B4-BE49-F238E27FC236}">
                <a16:creationId xmlns:a16="http://schemas.microsoft.com/office/drawing/2014/main" id="{8F406CC2-3A3A-41E1-8182-C7932E73A318}"/>
              </a:ext>
            </a:extLst>
          </p:cNvPr>
          <p:cNvSpPr/>
          <p:nvPr userDrawn="1"/>
        </p:nvSpPr>
        <p:spPr>
          <a:xfrm>
            <a:off x="0" y="0"/>
            <a:ext cx="1419225" cy="693682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pic>
        <p:nvPicPr>
          <p:cNvPr id="9" name="Picture 8" descr="OIA logo">
            <a:extLst>
              <a:ext uri="{FF2B5EF4-FFF2-40B4-BE49-F238E27FC236}">
                <a16:creationId xmlns:a16="http://schemas.microsoft.com/office/drawing/2014/main" id="{568AA36C-1E45-4438-8482-31201237293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04105" y="581417"/>
            <a:ext cx="2402039" cy="1010452"/>
          </a:xfrm>
          <a:prstGeom prst="rect">
            <a:avLst/>
          </a:prstGeom>
        </p:spPr>
      </p:pic>
    </p:spTree>
    <p:extLst>
      <p:ext uri="{BB962C8B-B14F-4D97-AF65-F5344CB8AC3E}">
        <p14:creationId xmlns:p14="http://schemas.microsoft.com/office/powerpoint/2010/main" val="309225441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ullet Point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5861E1F-982A-4E39-A16C-C68B2A51164A}"/>
              </a:ext>
            </a:extLst>
          </p:cNvPr>
          <p:cNvSpPr/>
          <p:nvPr userDrawn="1"/>
        </p:nvSpPr>
        <p:spPr>
          <a:xfrm>
            <a:off x="1" y="0"/>
            <a:ext cx="12192000" cy="190745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2" name="Title 1">
            <a:extLst>
              <a:ext uri="{FF2B5EF4-FFF2-40B4-BE49-F238E27FC236}">
                <a16:creationId xmlns:a16="http://schemas.microsoft.com/office/drawing/2014/main" id="{4D8CAA15-B2B5-4786-ACA8-F6325B3171D5}"/>
              </a:ext>
            </a:extLst>
          </p:cNvPr>
          <p:cNvSpPr>
            <a:spLocks noGrp="1"/>
          </p:cNvSpPr>
          <p:nvPr>
            <p:ph type="title" hasCustomPrompt="1"/>
          </p:nvPr>
        </p:nvSpPr>
        <p:spPr>
          <a:xfrm>
            <a:off x="401639" y="290943"/>
            <a:ext cx="5889735" cy="1325563"/>
          </a:xfrm>
        </p:spPr>
        <p:txBody>
          <a:bodyPr/>
          <a:lstStyle>
            <a:lvl1pPr>
              <a:defRPr>
                <a:solidFill>
                  <a:schemeClr val="bg2"/>
                </a:solidFill>
              </a:defRPr>
            </a:lvl1pPr>
          </a:lstStyle>
          <a:p>
            <a:r>
              <a:rPr lang="en-US"/>
              <a:t>Insert Title Here</a:t>
            </a:r>
            <a:endParaRPr lang="en-GB"/>
          </a:p>
        </p:txBody>
      </p:sp>
      <p:sp>
        <p:nvSpPr>
          <p:cNvPr id="7" name="Text Placeholder 6">
            <a:extLst>
              <a:ext uri="{FF2B5EF4-FFF2-40B4-BE49-F238E27FC236}">
                <a16:creationId xmlns:a16="http://schemas.microsoft.com/office/drawing/2014/main" id="{7B8816A2-8C1F-46E8-894F-0162B753E186}"/>
              </a:ext>
            </a:extLst>
          </p:cNvPr>
          <p:cNvSpPr>
            <a:spLocks noGrp="1"/>
          </p:cNvSpPr>
          <p:nvPr>
            <p:ph type="body" sz="quarter" idx="13" hasCustomPrompt="1"/>
          </p:nvPr>
        </p:nvSpPr>
        <p:spPr>
          <a:xfrm>
            <a:off x="401639" y="2143125"/>
            <a:ext cx="10304462" cy="3105150"/>
          </a:xfrm>
        </p:spPr>
        <p:txBody>
          <a:bodyPr/>
          <a:lstStyle>
            <a:lvl1pPr>
              <a:defRPr>
                <a:latin typeface="Segoe UI Light" panose="020B0502040204020203" pitchFamily="34" charset="0"/>
                <a:cs typeface="Segoe UI Light" panose="020B0502040204020203" pitchFamily="34" charset="0"/>
              </a:defRPr>
            </a:lvl1pPr>
          </a:lstStyle>
          <a:p>
            <a:pPr lvl="0"/>
            <a:r>
              <a:rPr lang="en-US"/>
              <a:t>Insert Detailed Bullet Points Here</a:t>
            </a:r>
            <a:endParaRPr lang="en-GB"/>
          </a:p>
        </p:txBody>
      </p:sp>
      <p:pic>
        <p:nvPicPr>
          <p:cNvPr id="6" name="Picture 5" descr="OIA logo">
            <a:extLst>
              <a:ext uri="{FF2B5EF4-FFF2-40B4-BE49-F238E27FC236}">
                <a16:creationId xmlns:a16="http://schemas.microsoft.com/office/drawing/2014/main" id="{21B9A5EF-FEF1-4CB9-80AD-A130E4C57DF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80299" y="339296"/>
            <a:ext cx="2451604" cy="1228859"/>
          </a:xfrm>
          <a:prstGeom prst="rect">
            <a:avLst/>
          </a:prstGeom>
        </p:spPr>
      </p:pic>
    </p:spTree>
    <p:extLst>
      <p:ext uri="{BB962C8B-B14F-4D97-AF65-F5344CB8AC3E}">
        <p14:creationId xmlns:p14="http://schemas.microsoft.com/office/powerpoint/2010/main" val="309659511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Pictur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39868B1-6435-4BCC-A088-EF23116B7581}"/>
              </a:ext>
            </a:extLst>
          </p:cNvPr>
          <p:cNvSpPr>
            <a:spLocks noGrp="1"/>
          </p:cNvSpPr>
          <p:nvPr>
            <p:ph type="pic" sz="quarter" idx="13"/>
          </p:nvPr>
        </p:nvSpPr>
        <p:spPr>
          <a:xfrm>
            <a:off x="4995805" y="-31013"/>
            <a:ext cx="7239247" cy="6931054"/>
          </a:xfrm>
          <a:custGeom>
            <a:avLst/>
            <a:gdLst>
              <a:gd name="connsiteX0" fmla="*/ 0 w 7122623"/>
              <a:gd name="connsiteY0" fmla="*/ 0 h 6846970"/>
              <a:gd name="connsiteX1" fmla="*/ 7122623 w 7122623"/>
              <a:gd name="connsiteY1" fmla="*/ 0 h 6846970"/>
              <a:gd name="connsiteX2" fmla="*/ 7122623 w 7122623"/>
              <a:gd name="connsiteY2" fmla="*/ 6846970 h 6846970"/>
              <a:gd name="connsiteX3" fmla="*/ 0 w 7122623"/>
              <a:gd name="connsiteY3" fmla="*/ 6846970 h 6846970"/>
              <a:gd name="connsiteX4" fmla="*/ 0 w 7122623"/>
              <a:gd name="connsiteY4" fmla="*/ 0 h 6846970"/>
              <a:gd name="connsiteX0" fmla="*/ 5029200 w 7122623"/>
              <a:gd name="connsiteY0" fmla="*/ 9525 h 6846970"/>
              <a:gd name="connsiteX1" fmla="*/ 7122623 w 7122623"/>
              <a:gd name="connsiteY1" fmla="*/ 0 h 6846970"/>
              <a:gd name="connsiteX2" fmla="*/ 7122623 w 7122623"/>
              <a:gd name="connsiteY2" fmla="*/ 6846970 h 6846970"/>
              <a:gd name="connsiteX3" fmla="*/ 0 w 7122623"/>
              <a:gd name="connsiteY3" fmla="*/ 6846970 h 6846970"/>
              <a:gd name="connsiteX4" fmla="*/ 5029200 w 7122623"/>
              <a:gd name="connsiteY4" fmla="*/ 9525 h 6846970"/>
              <a:gd name="connsiteX0" fmla="*/ 5076825 w 7122623"/>
              <a:gd name="connsiteY0" fmla="*/ 0 h 6846970"/>
              <a:gd name="connsiteX1" fmla="*/ 7122623 w 7122623"/>
              <a:gd name="connsiteY1" fmla="*/ 0 h 6846970"/>
              <a:gd name="connsiteX2" fmla="*/ 7122623 w 7122623"/>
              <a:gd name="connsiteY2" fmla="*/ 6846970 h 6846970"/>
              <a:gd name="connsiteX3" fmla="*/ 0 w 7122623"/>
              <a:gd name="connsiteY3" fmla="*/ 6846970 h 6846970"/>
              <a:gd name="connsiteX4" fmla="*/ 5076825 w 7122623"/>
              <a:gd name="connsiteY4" fmla="*/ 0 h 6846970"/>
              <a:gd name="connsiteX0" fmla="*/ 5087335 w 7122623"/>
              <a:gd name="connsiteY0" fmla="*/ 0 h 6878501"/>
              <a:gd name="connsiteX1" fmla="*/ 7122623 w 7122623"/>
              <a:gd name="connsiteY1" fmla="*/ 31531 h 6878501"/>
              <a:gd name="connsiteX2" fmla="*/ 7122623 w 7122623"/>
              <a:gd name="connsiteY2" fmla="*/ 6878501 h 6878501"/>
              <a:gd name="connsiteX3" fmla="*/ 0 w 7122623"/>
              <a:gd name="connsiteY3" fmla="*/ 6878501 h 6878501"/>
              <a:gd name="connsiteX4" fmla="*/ 5087335 w 7122623"/>
              <a:gd name="connsiteY4" fmla="*/ 0 h 6878501"/>
              <a:gd name="connsiteX0" fmla="*/ 5087335 w 7122623"/>
              <a:gd name="connsiteY0" fmla="*/ 10510 h 6889011"/>
              <a:gd name="connsiteX1" fmla="*/ 7112113 w 7122623"/>
              <a:gd name="connsiteY1" fmla="*/ 0 h 6889011"/>
              <a:gd name="connsiteX2" fmla="*/ 7122623 w 7122623"/>
              <a:gd name="connsiteY2" fmla="*/ 6889011 h 6889011"/>
              <a:gd name="connsiteX3" fmla="*/ 0 w 7122623"/>
              <a:gd name="connsiteY3" fmla="*/ 6889011 h 6889011"/>
              <a:gd name="connsiteX4" fmla="*/ 5087335 w 7122623"/>
              <a:gd name="connsiteY4" fmla="*/ 10510 h 6889011"/>
              <a:gd name="connsiteX0" fmla="*/ 5055804 w 7122623"/>
              <a:gd name="connsiteY0" fmla="*/ 0 h 6889012"/>
              <a:gd name="connsiteX1" fmla="*/ 7112113 w 7122623"/>
              <a:gd name="connsiteY1" fmla="*/ 1 h 6889012"/>
              <a:gd name="connsiteX2" fmla="*/ 7122623 w 7122623"/>
              <a:gd name="connsiteY2" fmla="*/ 6889012 h 6889012"/>
              <a:gd name="connsiteX3" fmla="*/ 0 w 7122623"/>
              <a:gd name="connsiteY3" fmla="*/ 6889012 h 6889012"/>
              <a:gd name="connsiteX4" fmla="*/ 5055804 w 7122623"/>
              <a:gd name="connsiteY4" fmla="*/ 0 h 6889012"/>
              <a:gd name="connsiteX0" fmla="*/ 5118866 w 7185685"/>
              <a:gd name="connsiteY0" fmla="*/ 0 h 6889012"/>
              <a:gd name="connsiteX1" fmla="*/ 7175175 w 7185685"/>
              <a:gd name="connsiteY1" fmla="*/ 1 h 6889012"/>
              <a:gd name="connsiteX2" fmla="*/ 7185685 w 7185685"/>
              <a:gd name="connsiteY2" fmla="*/ 6889012 h 6889012"/>
              <a:gd name="connsiteX3" fmla="*/ 0 w 7185685"/>
              <a:gd name="connsiteY3" fmla="*/ 6889012 h 6889012"/>
              <a:gd name="connsiteX4" fmla="*/ 5118866 w 7185685"/>
              <a:gd name="connsiteY4" fmla="*/ 0 h 6889012"/>
              <a:gd name="connsiteX0" fmla="*/ 5129376 w 7196195"/>
              <a:gd name="connsiteY0" fmla="*/ 0 h 6920544"/>
              <a:gd name="connsiteX1" fmla="*/ 7185685 w 7196195"/>
              <a:gd name="connsiteY1" fmla="*/ 1 h 6920544"/>
              <a:gd name="connsiteX2" fmla="*/ 7196195 w 7196195"/>
              <a:gd name="connsiteY2" fmla="*/ 6889012 h 6920544"/>
              <a:gd name="connsiteX3" fmla="*/ 0 w 7196195"/>
              <a:gd name="connsiteY3" fmla="*/ 6920544 h 6920544"/>
              <a:gd name="connsiteX4" fmla="*/ 5129376 w 7196195"/>
              <a:gd name="connsiteY4" fmla="*/ 0 h 6920544"/>
              <a:gd name="connsiteX0" fmla="*/ 5129376 w 7186150"/>
              <a:gd name="connsiteY0" fmla="*/ 0 h 6931054"/>
              <a:gd name="connsiteX1" fmla="*/ 7185685 w 7186150"/>
              <a:gd name="connsiteY1" fmla="*/ 1 h 6931054"/>
              <a:gd name="connsiteX2" fmla="*/ 7175175 w 7186150"/>
              <a:gd name="connsiteY2" fmla="*/ 6931054 h 6931054"/>
              <a:gd name="connsiteX3" fmla="*/ 0 w 7186150"/>
              <a:gd name="connsiteY3" fmla="*/ 6920544 h 6931054"/>
              <a:gd name="connsiteX4" fmla="*/ 5129376 w 7186150"/>
              <a:gd name="connsiteY4" fmla="*/ 0 h 6931054"/>
              <a:gd name="connsiteX0" fmla="*/ 5129376 w 7238363"/>
              <a:gd name="connsiteY0" fmla="*/ 0 h 6931054"/>
              <a:gd name="connsiteX1" fmla="*/ 7238236 w 7238363"/>
              <a:gd name="connsiteY1" fmla="*/ 31532 h 6931054"/>
              <a:gd name="connsiteX2" fmla="*/ 7175175 w 7238363"/>
              <a:gd name="connsiteY2" fmla="*/ 6931054 h 6931054"/>
              <a:gd name="connsiteX3" fmla="*/ 0 w 7238363"/>
              <a:gd name="connsiteY3" fmla="*/ 6920544 h 6931054"/>
              <a:gd name="connsiteX4" fmla="*/ 5129376 w 7238363"/>
              <a:gd name="connsiteY4" fmla="*/ 0 h 6931054"/>
              <a:gd name="connsiteX0" fmla="*/ 5129376 w 7239247"/>
              <a:gd name="connsiteY0" fmla="*/ 0 h 6931054"/>
              <a:gd name="connsiteX1" fmla="*/ 7238236 w 7239247"/>
              <a:gd name="connsiteY1" fmla="*/ 31532 h 6931054"/>
              <a:gd name="connsiteX2" fmla="*/ 7238237 w 7239247"/>
              <a:gd name="connsiteY2" fmla="*/ 6931054 h 6931054"/>
              <a:gd name="connsiteX3" fmla="*/ 0 w 7239247"/>
              <a:gd name="connsiteY3" fmla="*/ 6920544 h 6931054"/>
              <a:gd name="connsiteX4" fmla="*/ 5129376 w 7239247"/>
              <a:gd name="connsiteY4" fmla="*/ 0 h 6931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9247" h="6931054">
                <a:moveTo>
                  <a:pt x="5129376" y="0"/>
                </a:moveTo>
                <a:lnTo>
                  <a:pt x="7238236" y="31532"/>
                </a:lnTo>
                <a:cubicBezTo>
                  <a:pt x="7241739" y="2327869"/>
                  <a:pt x="7234734" y="4634717"/>
                  <a:pt x="7238237" y="6931054"/>
                </a:cubicBezTo>
                <a:lnTo>
                  <a:pt x="0" y="6920544"/>
                </a:lnTo>
                <a:lnTo>
                  <a:pt x="5129376" y="0"/>
                </a:lnTo>
                <a:close/>
              </a:path>
            </a:pathLst>
          </a:custGeom>
        </p:spPr>
        <p:txBody>
          <a:bodyPr/>
          <a:lstStyle/>
          <a:p>
            <a:endParaRPr lang="en-GB"/>
          </a:p>
        </p:txBody>
      </p:sp>
      <p:sp>
        <p:nvSpPr>
          <p:cNvPr id="7" name="Rectangle 6">
            <a:extLst>
              <a:ext uri="{FF2B5EF4-FFF2-40B4-BE49-F238E27FC236}">
                <a16:creationId xmlns:a16="http://schemas.microsoft.com/office/drawing/2014/main" id="{0FF24D32-14B0-41B5-A413-587F17535429}"/>
              </a:ext>
            </a:extLst>
          </p:cNvPr>
          <p:cNvSpPr/>
          <p:nvPr userDrawn="1"/>
        </p:nvSpPr>
        <p:spPr>
          <a:xfrm>
            <a:off x="0" y="-11030"/>
            <a:ext cx="5069377" cy="686903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8" name="Isosceles Triangle 7">
            <a:extLst>
              <a:ext uri="{FF2B5EF4-FFF2-40B4-BE49-F238E27FC236}">
                <a16:creationId xmlns:a16="http://schemas.microsoft.com/office/drawing/2014/main" id="{8F48BED9-C2FE-4BA2-9F80-66153258C033}"/>
              </a:ext>
            </a:extLst>
          </p:cNvPr>
          <p:cNvSpPr/>
          <p:nvPr userDrawn="1"/>
        </p:nvSpPr>
        <p:spPr>
          <a:xfrm rot="3173042">
            <a:off x="4476951" y="-1603742"/>
            <a:ext cx="4805828" cy="8150763"/>
          </a:xfrm>
          <a:prstGeom prst="triangle">
            <a:avLst>
              <a:gd name="adj" fmla="val 50180"/>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9" name="Rectangle 8">
            <a:extLst>
              <a:ext uri="{FF2B5EF4-FFF2-40B4-BE49-F238E27FC236}">
                <a16:creationId xmlns:a16="http://schemas.microsoft.com/office/drawing/2014/main" id="{2E138D71-1796-48D2-8903-675D1E623D16}"/>
              </a:ext>
            </a:extLst>
          </p:cNvPr>
          <p:cNvSpPr/>
          <p:nvPr userDrawn="1"/>
        </p:nvSpPr>
        <p:spPr>
          <a:xfrm>
            <a:off x="4493809" y="-11030"/>
            <a:ext cx="4001798" cy="193767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11" name="Right Triangle 10">
            <a:extLst>
              <a:ext uri="{FF2B5EF4-FFF2-40B4-BE49-F238E27FC236}">
                <a16:creationId xmlns:a16="http://schemas.microsoft.com/office/drawing/2014/main" id="{D99A5715-ADC2-4EA9-B194-9B1F7A52BF84}"/>
              </a:ext>
            </a:extLst>
          </p:cNvPr>
          <p:cNvSpPr/>
          <p:nvPr userDrawn="1"/>
        </p:nvSpPr>
        <p:spPr>
          <a:xfrm rot="5400000">
            <a:off x="8075540" y="66832"/>
            <a:ext cx="2168786" cy="2013065"/>
          </a:xfrm>
          <a:prstGeom prst="rtTriangl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14" name="Text Placeholder 13">
            <a:extLst>
              <a:ext uri="{FF2B5EF4-FFF2-40B4-BE49-F238E27FC236}">
                <a16:creationId xmlns:a16="http://schemas.microsoft.com/office/drawing/2014/main" id="{9CED886A-B53C-42DE-91F7-C2A44D9B0C4B}"/>
              </a:ext>
            </a:extLst>
          </p:cNvPr>
          <p:cNvSpPr>
            <a:spLocks noGrp="1"/>
          </p:cNvSpPr>
          <p:nvPr>
            <p:ph type="body" sz="quarter" idx="14" hasCustomPrompt="1"/>
          </p:nvPr>
        </p:nvSpPr>
        <p:spPr>
          <a:xfrm>
            <a:off x="374650" y="509336"/>
            <a:ext cx="5721350" cy="896938"/>
          </a:xfrm>
        </p:spPr>
        <p:txBody>
          <a:bodyPr>
            <a:normAutofit/>
          </a:bodyPr>
          <a:lstStyle>
            <a:lvl1pPr marL="0" indent="0">
              <a:buNone/>
              <a:defRPr sz="4400">
                <a:solidFill>
                  <a:schemeClr val="bg2"/>
                </a:solidFill>
              </a:defRPr>
            </a:lvl1pPr>
          </a:lstStyle>
          <a:p>
            <a:pPr lvl="0"/>
            <a:r>
              <a:rPr lang="en-US"/>
              <a:t>Insert Title Here</a:t>
            </a:r>
            <a:endParaRPr lang="en-GB"/>
          </a:p>
        </p:txBody>
      </p:sp>
      <p:pic>
        <p:nvPicPr>
          <p:cNvPr id="16" name="Picture 15">
            <a:extLst>
              <a:ext uri="{FF2B5EF4-FFF2-40B4-BE49-F238E27FC236}">
                <a16:creationId xmlns:a16="http://schemas.microsoft.com/office/drawing/2014/main" id="{2354EF85-32F4-49A3-9781-99AC295C40C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7943" y="5650505"/>
            <a:ext cx="2219498" cy="1112517"/>
          </a:xfrm>
          <a:prstGeom prst="rect">
            <a:avLst/>
          </a:prstGeom>
        </p:spPr>
      </p:pic>
    </p:spTree>
    <p:extLst>
      <p:ext uri="{BB962C8B-B14F-4D97-AF65-F5344CB8AC3E}">
        <p14:creationId xmlns:p14="http://schemas.microsoft.com/office/powerpoint/2010/main" val="207799385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50AD02E-B29F-4266-87B2-72F5E0B18E02}"/>
              </a:ext>
            </a:extLst>
          </p:cNvPr>
          <p:cNvSpPr/>
          <p:nvPr userDrawn="1"/>
        </p:nvSpPr>
        <p:spPr>
          <a:xfrm>
            <a:off x="-94264" y="0"/>
            <a:ext cx="4866290" cy="685800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2" name="Title 1">
            <a:extLst>
              <a:ext uri="{FF2B5EF4-FFF2-40B4-BE49-F238E27FC236}">
                <a16:creationId xmlns:a16="http://schemas.microsoft.com/office/drawing/2014/main" id="{BF3060D8-7109-4F68-9DD4-E1A5D182E32C}"/>
              </a:ext>
            </a:extLst>
          </p:cNvPr>
          <p:cNvSpPr>
            <a:spLocks noGrp="1"/>
          </p:cNvSpPr>
          <p:nvPr>
            <p:ph type="title" hasCustomPrompt="1"/>
          </p:nvPr>
        </p:nvSpPr>
        <p:spPr>
          <a:xfrm>
            <a:off x="500062" y="457200"/>
            <a:ext cx="4271963" cy="794657"/>
          </a:xfrm>
        </p:spPr>
        <p:txBody>
          <a:bodyPr anchor="b">
            <a:normAutofit/>
          </a:bodyPr>
          <a:lstStyle>
            <a:lvl1pPr>
              <a:defRPr sz="4400">
                <a:solidFill>
                  <a:schemeClr val="bg2"/>
                </a:solidFill>
              </a:defRPr>
            </a:lvl1pPr>
          </a:lstStyle>
          <a:p>
            <a:r>
              <a:rPr lang="en-US"/>
              <a:t>Insert Title Here</a:t>
            </a:r>
            <a:endParaRPr lang="en-GB"/>
          </a:p>
        </p:txBody>
      </p:sp>
      <p:sp>
        <p:nvSpPr>
          <p:cNvPr id="4" name="Text Placeholder 3">
            <a:extLst>
              <a:ext uri="{FF2B5EF4-FFF2-40B4-BE49-F238E27FC236}">
                <a16:creationId xmlns:a16="http://schemas.microsoft.com/office/drawing/2014/main" id="{8F972DBB-0BE1-496A-83FD-7DA1BC8C4EB7}"/>
              </a:ext>
            </a:extLst>
          </p:cNvPr>
          <p:cNvSpPr>
            <a:spLocks noGrp="1"/>
          </p:cNvSpPr>
          <p:nvPr>
            <p:ph type="body" sz="half" idx="2" hasCustomPrompt="1"/>
          </p:nvPr>
        </p:nvSpPr>
        <p:spPr>
          <a:xfrm>
            <a:off x="500062" y="1251857"/>
            <a:ext cx="4271963" cy="4321629"/>
          </a:xfrm>
        </p:spPr>
        <p:txBody>
          <a:bodyPr>
            <a:normAutofit/>
          </a:bodyPr>
          <a:lstStyle>
            <a:lvl1pPr marL="285750" indent="-285750">
              <a:buFont typeface="Arial" panose="020B0604020202020204" pitchFamily="34" charset="0"/>
              <a:buChar char="•"/>
              <a:defRPr sz="2800">
                <a:solidFill>
                  <a:schemeClr val="bg2"/>
                </a:solidFill>
                <a:latin typeface="Segoe UI Light" panose="020B0502040204020203" pitchFamily="34" charset="0"/>
                <a:cs typeface="Segoe UI Light"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Insert Bullet Points Here</a:t>
            </a:r>
          </a:p>
        </p:txBody>
      </p:sp>
      <p:sp>
        <p:nvSpPr>
          <p:cNvPr id="9" name="Chart Placeholder 8">
            <a:extLst>
              <a:ext uri="{FF2B5EF4-FFF2-40B4-BE49-F238E27FC236}">
                <a16:creationId xmlns:a16="http://schemas.microsoft.com/office/drawing/2014/main" id="{402F3A9E-AB11-4EE9-9C5F-F66226F0E6AD}"/>
              </a:ext>
            </a:extLst>
          </p:cNvPr>
          <p:cNvSpPr>
            <a:spLocks noGrp="1"/>
          </p:cNvSpPr>
          <p:nvPr>
            <p:ph type="chart" sz="quarter" idx="10"/>
          </p:nvPr>
        </p:nvSpPr>
        <p:spPr>
          <a:xfrm>
            <a:off x="4772025" y="457200"/>
            <a:ext cx="6919913" cy="5148943"/>
          </a:xfrm>
        </p:spPr>
        <p:txBody>
          <a:bodyPr/>
          <a:lstStyle/>
          <a:p>
            <a:endParaRPr lang="en-GB"/>
          </a:p>
        </p:txBody>
      </p:sp>
      <p:pic>
        <p:nvPicPr>
          <p:cNvPr id="13" name="Picture 12" descr="A picture containing graphical user interface&#10;&#10;Description automatically generated">
            <a:extLst>
              <a:ext uri="{FF2B5EF4-FFF2-40B4-BE49-F238E27FC236}">
                <a16:creationId xmlns:a16="http://schemas.microsoft.com/office/drawing/2014/main" id="{27A9A910-5A40-4785-A3BD-2FC0AA5EA35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89899" y="5726845"/>
            <a:ext cx="2402039" cy="1010452"/>
          </a:xfrm>
          <a:prstGeom prst="rect">
            <a:avLst/>
          </a:prstGeom>
        </p:spPr>
      </p:pic>
    </p:spTree>
    <p:extLst>
      <p:ext uri="{BB962C8B-B14F-4D97-AF65-F5344CB8AC3E}">
        <p14:creationId xmlns:p14="http://schemas.microsoft.com/office/powerpoint/2010/main" val="228864602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Chart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50AD02E-B29F-4266-87B2-72F5E0B18E02}"/>
              </a:ext>
            </a:extLst>
          </p:cNvPr>
          <p:cNvSpPr/>
          <p:nvPr userDrawn="1"/>
        </p:nvSpPr>
        <p:spPr>
          <a:xfrm>
            <a:off x="-94265" y="0"/>
            <a:ext cx="5287702" cy="685800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2" name="Title 1">
            <a:extLst>
              <a:ext uri="{FF2B5EF4-FFF2-40B4-BE49-F238E27FC236}">
                <a16:creationId xmlns:a16="http://schemas.microsoft.com/office/drawing/2014/main" id="{BF3060D8-7109-4F68-9DD4-E1A5D182E32C}"/>
              </a:ext>
            </a:extLst>
          </p:cNvPr>
          <p:cNvSpPr>
            <a:spLocks noGrp="1"/>
          </p:cNvSpPr>
          <p:nvPr>
            <p:ph type="title" hasCustomPrompt="1"/>
          </p:nvPr>
        </p:nvSpPr>
        <p:spPr>
          <a:xfrm>
            <a:off x="7119892" y="380519"/>
            <a:ext cx="4572048" cy="794657"/>
          </a:xfrm>
        </p:spPr>
        <p:txBody>
          <a:bodyPr anchor="b">
            <a:normAutofit/>
          </a:bodyPr>
          <a:lstStyle>
            <a:lvl1pPr algn="r">
              <a:defRPr sz="4400">
                <a:solidFill>
                  <a:schemeClr val="bg1"/>
                </a:solidFill>
              </a:defRPr>
            </a:lvl1pPr>
          </a:lstStyle>
          <a:p>
            <a:r>
              <a:rPr lang="en-US"/>
              <a:t>Insert Title Here</a:t>
            </a:r>
            <a:endParaRPr lang="en-GB"/>
          </a:p>
        </p:txBody>
      </p:sp>
      <p:sp>
        <p:nvSpPr>
          <p:cNvPr id="4" name="Text Placeholder 3">
            <a:extLst>
              <a:ext uri="{FF2B5EF4-FFF2-40B4-BE49-F238E27FC236}">
                <a16:creationId xmlns:a16="http://schemas.microsoft.com/office/drawing/2014/main" id="{8F972DBB-0BE1-496A-83FD-7DA1BC8C4EB7}"/>
              </a:ext>
            </a:extLst>
          </p:cNvPr>
          <p:cNvSpPr>
            <a:spLocks noGrp="1"/>
          </p:cNvSpPr>
          <p:nvPr>
            <p:ph type="body" sz="half" idx="2" hasCustomPrompt="1"/>
          </p:nvPr>
        </p:nvSpPr>
        <p:spPr>
          <a:xfrm>
            <a:off x="500062" y="1251857"/>
            <a:ext cx="4271963" cy="4321629"/>
          </a:xfrm>
        </p:spPr>
        <p:txBody>
          <a:bodyPr>
            <a:normAutofit/>
          </a:bodyPr>
          <a:lstStyle>
            <a:lvl1pPr marL="285750" indent="-285750">
              <a:buFont typeface="Arial" panose="020B0604020202020204" pitchFamily="34" charset="0"/>
              <a:buChar char="•"/>
              <a:defRPr sz="2800">
                <a:solidFill>
                  <a:schemeClr val="bg2"/>
                </a:solidFill>
                <a:latin typeface="Segoe UI Light" panose="020B0502040204020203" pitchFamily="34" charset="0"/>
                <a:cs typeface="Segoe UI Light"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Insert Bullet Points Here</a:t>
            </a:r>
          </a:p>
        </p:txBody>
      </p:sp>
      <p:sp>
        <p:nvSpPr>
          <p:cNvPr id="7" name="Text Placeholder 3">
            <a:extLst>
              <a:ext uri="{FF2B5EF4-FFF2-40B4-BE49-F238E27FC236}">
                <a16:creationId xmlns:a16="http://schemas.microsoft.com/office/drawing/2014/main" id="{1054B585-DC1C-4A15-A562-6B02F6443FD5}"/>
              </a:ext>
            </a:extLst>
          </p:cNvPr>
          <p:cNvSpPr>
            <a:spLocks noGrp="1"/>
          </p:cNvSpPr>
          <p:nvPr>
            <p:ph type="body" sz="half" idx="10" hasCustomPrompt="1"/>
          </p:nvPr>
        </p:nvSpPr>
        <p:spPr>
          <a:xfrm>
            <a:off x="4772025" y="1251856"/>
            <a:ext cx="6919913" cy="4321629"/>
          </a:xfrm>
        </p:spPr>
        <p:txBody>
          <a:bodyPr>
            <a:normAutofit/>
          </a:bodyPr>
          <a:lstStyle>
            <a:lvl1pPr marL="285750" indent="-285750" algn="r">
              <a:buFont typeface="Arial" panose="020B0604020202020204" pitchFamily="34" charset="0"/>
              <a:buChar char="•"/>
              <a:defRPr sz="2800">
                <a:solidFill>
                  <a:schemeClr val="tx2"/>
                </a:solidFill>
                <a:latin typeface="Segoe UI Light" panose="020B0502040204020203" pitchFamily="34" charset="0"/>
                <a:cs typeface="Segoe UI Light"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Insert Bullet Points Here</a:t>
            </a:r>
          </a:p>
        </p:txBody>
      </p:sp>
      <p:pic>
        <p:nvPicPr>
          <p:cNvPr id="8" name="Picture 7">
            <a:extLst>
              <a:ext uri="{FF2B5EF4-FFF2-40B4-BE49-F238E27FC236}">
                <a16:creationId xmlns:a16="http://schemas.microsoft.com/office/drawing/2014/main" id="{9E1BDA4E-F487-4C2B-810E-E20F0D1BDB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0062" y="5629141"/>
            <a:ext cx="2451604" cy="1228859"/>
          </a:xfrm>
          <a:prstGeom prst="rect">
            <a:avLst/>
          </a:prstGeom>
        </p:spPr>
      </p:pic>
    </p:spTree>
    <p:extLst>
      <p:ext uri="{BB962C8B-B14F-4D97-AF65-F5344CB8AC3E}">
        <p14:creationId xmlns:p14="http://schemas.microsoft.com/office/powerpoint/2010/main" val="205226225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Picture with Notes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23421BE-7D63-45E3-9D35-25D52C2169FF}"/>
              </a:ext>
            </a:extLst>
          </p:cNvPr>
          <p:cNvSpPr/>
          <p:nvPr userDrawn="1"/>
        </p:nvSpPr>
        <p:spPr>
          <a:xfrm rot="14633226">
            <a:off x="736694" y="2379034"/>
            <a:ext cx="8814401" cy="2116595"/>
          </a:xfrm>
          <a:custGeom>
            <a:avLst/>
            <a:gdLst>
              <a:gd name="connsiteX0" fmla="*/ 0 w 6613957"/>
              <a:gd name="connsiteY0" fmla="*/ 0 h 2100273"/>
              <a:gd name="connsiteX1" fmla="*/ 6613957 w 6613957"/>
              <a:gd name="connsiteY1" fmla="*/ 0 h 2100273"/>
              <a:gd name="connsiteX2" fmla="*/ 6613957 w 6613957"/>
              <a:gd name="connsiteY2" fmla="*/ 2100273 h 2100273"/>
              <a:gd name="connsiteX3" fmla="*/ 0 w 6613957"/>
              <a:gd name="connsiteY3" fmla="*/ 2100273 h 2100273"/>
              <a:gd name="connsiteX4" fmla="*/ 0 w 6613957"/>
              <a:gd name="connsiteY4" fmla="*/ 0 h 2100273"/>
              <a:gd name="connsiteX0" fmla="*/ 0 w 7589082"/>
              <a:gd name="connsiteY0" fmla="*/ 0 h 2100273"/>
              <a:gd name="connsiteX1" fmla="*/ 7589082 w 7589082"/>
              <a:gd name="connsiteY1" fmla="*/ 39855 h 2100273"/>
              <a:gd name="connsiteX2" fmla="*/ 6613957 w 7589082"/>
              <a:gd name="connsiteY2" fmla="*/ 2100273 h 2100273"/>
              <a:gd name="connsiteX3" fmla="*/ 0 w 7589082"/>
              <a:gd name="connsiteY3" fmla="*/ 2100273 h 2100273"/>
              <a:gd name="connsiteX4" fmla="*/ 0 w 7589082"/>
              <a:gd name="connsiteY4" fmla="*/ 0 h 2100273"/>
              <a:gd name="connsiteX0" fmla="*/ 0 w 7589082"/>
              <a:gd name="connsiteY0" fmla="*/ 0 h 2100273"/>
              <a:gd name="connsiteX1" fmla="*/ 7589082 w 7589082"/>
              <a:gd name="connsiteY1" fmla="*/ 39855 h 2100273"/>
              <a:gd name="connsiteX2" fmla="*/ 6613957 w 7589082"/>
              <a:gd name="connsiteY2" fmla="*/ 2100273 h 2100273"/>
              <a:gd name="connsiteX3" fmla="*/ 0 w 7589082"/>
              <a:gd name="connsiteY3" fmla="*/ 2100273 h 2100273"/>
              <a:gd name="connsiteX4" fmla="*/ 0 w 7589082"/>
              <a:gd name="connsiteY4" fmla="*/ 0 h 2100273"/>
              <a:gd name="connsiteX0" fmla="*/ 0 w 7650858"/>
              <a:gd name="connsiteY0" fmla="*/ 0 h 2100273"/>
              <a:gd name="connsiteX1" fmla="*/ 7650858 w 7650858"/>
              <a:gd name="connsiteY1" fmla="*/ 34613 h 2100273"/>
              <a:gd name="connsiteX2" fmla="*/ 6613957 w 7650858"/>
              <a:gd name="connsiteY2" fmla="*/ 2100273 h 2100273"/>
              <a:gd name="connsiteX3" fmla="*/ 0 w 7650858"/>
              <a:gd name="connsiteY3" fmla="*/ 2100273 h 2100273"/>
              <a:gd name="connsiteX4" fmla="*/ 0 w 7650858"/>
              <a:gd name="connsiteY4" fmla="*/ 0 h 2100273"/>
              <a:gd name="connsiteX0" fmla="*/ 0 w 7603122"/>
              <a:gd name="connsiteY0" fmla="*/ 0 h 2100273"/>
              <a:gd name="connsiteX1" fmla="*/ 7603122 w 7603122"/>
              <a:gd name="connsiteY1" fmla="*/ 11215 h 2100273"/>
              <a:gd name="connsiteX2" fmla="*/ 6613957 w 7603122"/>
              <a:gd name="connsiteY2" fmla="*/ 2100273 h 2100273"/>
              <a:gd name="connsiteX3" fmla="*/ 0 w 7603122"/>
              <a:gd name="connsiteY3" fmla="*/ 2100273 h 2100273"/>
              <a:gd name="connsiteX4" fmla="*/ 0 w 7603122"/>
              <a:gd name="connsiteY4" fmla="*/ 0 h 2100273"/>
              <a:gd name="connsiteX0" fmla="*/ 0 w 7689048"/>
              <a:gd name="connsiteY0" fmla="*/ 0 h 2100273"/>
              <a:gd name="connsiteX1" fmla="*/ 7689048 w 7689048"/>
              <a:gd name="connsiteY1" fmla="*/ 53333 h 2100273"/>
              <a:gd name="connsiteX2" fmla="*/ 6613957 w 7689048"/>
              <a:gd name="connsiteY2" fmla="*/ 2100273 h 2100273"/>
              <a:gd name="connsiteX3" fmla="*/ 0 w 7689048"/>
              <a:gd name="connsiteY3" fmla="*/ 2100273 h 2100273"/>
              <a:gd name="connsiteX4" fmla="*/ 0 w 7689048"/>
              <a:gd name="connsiteY4" fmla="*/ 0 h 2100273"/>
              <a:gd name="connsiteX0" fmla="*/ 0 w 7617349"/>
              <a:gd name="connsiteY0" fmla="*/ 0 h 2100273"/>
              <a:gd name="connsiteX1" fmla="*/ 7617349 w 7617349"/>
              <a:gd name="connsiteY1" fmla="*/ 6347 h 2100273"/>
              <a:gd name="connsiteX2" fmla="*/ 6613957 w 7617349"/>
              <a:gd name="connsiteY2" fmla="*/ 2100273 h 2100273"/>
              <a:gd name="connsiteX3" fmla="*/ 0 w 7617349"/>
              <a:gd name="connsiteY3" fmla="*/ 2100273 h 2100273"/>
              <a:gd name="connsiteX4" fmla="*/ 0 w 7617349"/>
              <a:gd name="connsiteY4" fmla="*/ 0 h 2100273"/>
              <a:gd name="connsiteX0" fmla="*/ 0 w 7645803"/>
              <a:gd name="connsiteY0" fmla="*/ 3388 h 2103661"/>
              <a:gd name="connsiteX1" fmla="*/ 7645803 w 7645803"/>
              <a:gd name="connsiteY1" fmla="*/ 0 h 2103661"/>
              <a:gd name="connsiteX2" fmla="*/ 6613957 w 7645803"/>
              <a:gd name="connsiteY2" fmla="*/ 2103661 h 2103661"/>
              <a:gd name="connsiteX3" fmla="*/ 0 w 7645803"/>
              <a:gd name="connsiteY3" fmla="*/ 2103661 h 2103661"/>
              <a:gd name="connsiteX4" fmla="*/ 0 w 7645803"/>
              <a:gd name="connsiteY4" fmla="*/ 3388 h 2103661"/>
              <a:gd name="connsiteX0" fmla="*/ 998523 w 8644326"/>
              <a:gd name="connsiteY0" fmla="*/ 3388 h 2111541"/>
              <a:gd name="connsiteX1" fmla="*/ 8644326 w 8644326"/>
              <a:gd name="connsiteY1" fmla="*/ 0 h 2111541"/>
              <a:gd name="connsiteX2" fmla="*/ 7612480 w 8644326"/>
              <a:gd name="connsiteY2" fmla="*/ 2103661 h 2111541"/>
              <a:gd name="connsiteX3" fmla="*/ 0 w 8644326"/>
              <a:gd name="connsiteY3" fmla="*/ 2111541 h 2111541"/>
              <a:gd name="connsiteX4" fmla="*/ 998523 w 8644326"/>
              <a:gd name="connsiteY4" fmla="*/ 3388 h 2111541"/>
              <a:gd name="connsiteX0" fmla="*/ 1036524 w 8682327"/>
              <a:gd name="connsiteY0" fmla="*/ 3388 h 2116595"/>
              <a:gd name="connsiteX1" fmla="*/ 8682327 w 8682327"/>
              <a:gd name="connsiteY1" fmla="*/ 0 h 2116595"/>
              <a:gd name="connsiteX2" fmla="*/ 7650481 w 8682327"/>
              <a:gd name="connsiteY2" fmla="*/ 2103661 h 2116595"/>
              <a:gd name="connsiteX3" fmla="*/ 0 w 8682327"/>
              <a:gd name="connsiteY3" fmla="*/ 2116595 h 2116595"/>
              <a:gd name="connsiteX4" fmla="*/ 1036524 w 8682327"/>
              <a:gd name="connsiteY4" fmla="*/ 3388 h 2116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82327" h="2116595">
                <a:moveTo>
                  <a:pt x="1036524" y="3388"/>
                </a:moveTo>
                <a:lnTo>
                  <a:pt x="8682327" y="0"/>
                </a:lnTo>
                <a:lnTo>
                  <a:pt x="7650481" y="2103661"/>
                </a:lnTo>
                <a:lnTo>
                  <a:pt x="0" y="2116595"/>
                </a:lnTo>
                <a:lnTo>
                  <a:pt x="1036524" y="3388"/>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2" name="Title 1">
            <a:extLst>
              <a:ext uri="{FF2B5EF4-FFF2-40B4-BE49-F238E27FC236}">
                <a16:creationId xmlns:a16="http://schemas.microsoft.com/office/drawing/2014/main" id="{A3C9C4EA-6E6E-43BA-82C9-D4F4CF110174}"/>
              </a:ext>
            </a:extLst>
          </p:cNvPr>
          <p:cNvSpPr>
            <a:spLocks noGrp="1"/>
          </p:cNvSpPr>
          <p:nvPr>
            <p:ph type="title" hasCustomPrompt="1"/>
          </p:nvPr>
        </p:nvSpPr>
        <p:spPr>
          <a:xfrm>
            <a:off x="5050465" y="261072"/>
            <a:ext cx="6735280" cy="662565"/>
          </a:xfrm>
        </p:spPr>
        <p:txBody>
          <a:bodyPr anchor="b">
            <a:noAutofit/>
          </a:bodyPr>
          <a:lstStyle>
            <a:lvl1pPr algn="r">
              <a:defRPr sz="4400"/>
            </a:lvl1pPr>
          </a:lstStyle>
          <a:p>
            <a:r>
              <a:rPr lang="en-US"/>
              <a:t>Insert Title Here</a:t>
            </a:r>
            <a:endParaRPr lang="en-GB"/>
          </a:p>
        </p:txBody>
      </p:sp>
      <p:sp>
        <p:nvSpPr>
          <p:cNvPr id="3" name="Picture Placeholder 2">
            <a:extLst>
              <a:ext uri="{FF2B5EF4-FFF2-40B4-BE49-F238E27FC236}">
                <a16:creationId xmlns:a16="http://schemas.microsoft.com/office/drawing/2014/main" id="{943C43BC-EF60-4F36-8553-B283C85AF2CF}"/>
              </a:ext>
            </a:extLst>
          </p:cNvPr>
          <p:cNvSpPr>
            <a:spLocks noGrp="1"/>
          </p:cNvSpPr>
          <p:nvPr>
            <p:ph type="pic" idx="1"/>
          </p:nvPr>
        </p:nvSpPr>
        <p:spPr>
          <a:xfrm>
            <a:off x="-10510" y="-11376"/>
            <a:ext cx="5689041" cy="6920654"/>
          </a:xfrm>
          <a:custGeom>
            <a:avLst/>
            <a:gdLst>
              <a:gd name="connsiteX0" fmla="*/ 0 w 6172200"/>
              <a:gd name="connsiteY0" fmla="*/ 0 h 6858000"/>
              <a:gd name="connsiteX1" fmla="*/ 6172200 w 6172200"/>
              <a:gd name="connsiteY1" fmla="*/ 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819400 w 6172200"/>
              <a:gd name="connsiteY1" fmla="*/ 142875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790825 w 6172200"/>
              <a:gd name="connsiteY1" fmla="*/ 1905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790825 w 6172200"/>
              <a:gd name="connsiteY1" fmla="*/ 13335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800350 w 6172200"/>
              <a:gd name="connsiteY1" fmla="*/ 5715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28575 h 6886575"/>
              <a:gd name="connsiteX1" fmla="*/ 2809875 w 6172200"/>
              <a:gd name="connsiteY1" fmla="*/ 0 h 6886575"/>
              <a:gd name="connsiteX2" fmla="*/ 6172200 w 6172200"/>
              <a:gd name="connsiteY2" fmla="*/ 6886575 h 6886575"/>
              <a:gd name="connsiteX3" fmla="*/ 0 w 6172200"/>
              <a:gd name="connsiteY3" fmla="*/ 6886575 h 6886575"/>
              <a:gd name="connsiteX4" fmla="*/ 0 w 6172200"/>
              <a:gd name="connsiteY4" fmla="*/ 28575 h 6886575"/>
              <a:gd name="connsiteX0" fmla="*/ 0 w 6172200"/>
              <a:gd name="connsiteY0" fmla="*/ 866 h 6858866"/>
              <a:gd name="connsiteX1" fmla="*/ 2283402 w 6172200"/>
              <a:gd name="connsiteY1" fmla="*/ 0 h 6858866"/>
              <a:gd name="connsiteX2" fmla="*/ 6172200 w 6172200"/>
              <a:gd name="connsiteY2" fmla="*/ 6858866 h 6858866"/>
              <a:gd name="connsiteX3" fmla="*/ 0 w 6172200"/>
              <a:gd name="connsiteY3" fmla="*/ 6858866 h 6858866"/>
              <a:gd name="connsiteX4" fmla="*/ 0 w 6172200"/>
              <a:gd name="connsiteY4" fmla="*/ 866 h 6858866"/>
              <a:gd name="connsiteX0" fmla="*/ 0 w 5636490"/>
              <a:gd name="connsiteY0" fmla="*/ 866 h 6868102"/>
              <a:gd name="connsiteX1" fmla="*/ 2283402 w 5636490"/>
              <a:gd name="connsiteY1" fmla="*/ 0 h 6868102"/>
              <a:gd name="connsiteX2" fmla="*/ 5636490 w 5636490"/>
              <a:gd name="connsiteY2" fmla="*/ 6868102 h 6868102"/>
              <a:gd name="connsiteX3" fmla="*/ 0 w 5636490"/>
              <a:gd name="connsiteY3" fmla="*/ 6858866 h 6868102"/>
              <a:gd name="connsiteX4" fmla="*/ 0 w 5636490"/>
              <a:gd name="connsiteY4" fmla="*/ 866 h 6868102"/>
              <a:gd name="connsiteX0" fmla="*/ 0 w 5678531"/>
              <a:gd name="connsiteY0" fmla="*/ 866 h 6858866"/>
              <a:gd name="connsiteX1" fmla="*/ 2283402 w 5678531"/>
              <a:gd name="connsiteY1" fmla="*/ 0 h 6858866"/>
              <a:gd name="connsiteX2" fmla="*/ 5678531 w 5678531"/>
              <a:gd name="connsiteY2" fmla="*/ 6857592 h 6858866"/>
              <a:gd name="connsiteX3" fmla="*/ 0 w 5678531"/>
              <a:gd name="connsiteY3" fmla="*/ 6858866 h 6858866"/>
              <a:gd name="connsiteX4" fmla="*/ 0 w 5678531"/>
              <a:gd name="connsiteY4" fmla="*/ 866 h 6858866"/>
              <a:gd name="connsiteX0" fmla="*/ 0 w 5678531"/>
              <a:gd name="connsiteY0" fmla="*/ 11376 h 6869376"/>
              <a:gd name="connsiteX1" fmla="*/ 2335954 w 5678531"/>
              <a:gd name="connsiteY1" fmla="*/ 0 h 6869376"/>
              <a:gd name="connsiteX2" fmla="*/ 5678531 w 5678531"/>
              <a:gd name="connsiteY2" fmla="*/ 6868102 h 6869376"/>
              <a:gd name="connsiteX3" fmla="*/ 0 w 5678531"/>
              <a:gd name="connsiteY3" fmla="*/ 6869376 h 6869376"/>
              <a:gd name="connsiteX4" fmla="*/ 0 w 5678531"/>
              <a:gd name="connsiteY4" fmla="*/ 11376 h 6869376"/>
              <a:gd name="connsiteX0" fmla="*/ 0 w 5678531"/>
              <a:gd name="connsiteY0" fmla="*/ 11376 h 6920654"/>
              <a:gd name="connsiteX1" fmla="*/ 2335954 w 5678531"/>
              <a:gd name="connsiteY1" fmla="*/ 0 h 6920654"/>
              <a:gd name="connsiteX2" fmla="*/ 5678531 w 5678531"/>
              <a:gd name="connsiteY2" fmla="*/ 6920654 h 6920654"/>
              <a:gd name="connsiteX3" fmla="*/ 0 w 5678531"/>
              <a:gd name="connsiteY3" fmla="*/ 6869376 h 6920654"/>
              <a:gd name="connsiteX4" fmla="*/ 0 w 5678531"/>
              <a:gd name="connsiteY4" fmla="*/ 11376 h 6920654"/>
              <a:gd name="connsiteX0" fmla="*/ 10510 w 5689041"/>
              <a:gd name="connsiteY0" fmla="*/ 11376 h 6920654"/>
              <a:gd name="connsiteX1" fmla="*/ 2346464 w 5689041"/>
              <a:gd name="connsiteY1" fmla="*/ 0 h 6920654"/>
              <a:gd name="connsiteX2" fmla="*/ 5689041 w 5689041"/>
              <a:gd name="connsiteY2" fmla="*/ 6920654 h 6920654"/>
              <a:gd name="connsiteX3" fmla="*/ 0 w 5689041"/>
              <a:gd name="connsiteY3" fmla="*/ 6911417 h 6920654"/>
              <a:gd name="connsiteX4" fmla="*/ 10510 w 5689041"/>
              <a:gd name="connsiteY4" fmla="*/ 11376 h 6920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9041" h="6920654">
                <a:moveTo>
                  <a:pt x="10510" y="11376"/>
                </a:moveTo>
                <a:lnTo>
                  <a:pt x="2346464" y="0"/>
                </a:lnTo>
                <a:lnTo>
                  <a:pt x="5689041" y="6920654"/>
                </a:lnTo>
                <a:lnTo>
                  <a:pt x="0" y="6911417"/>
                </a:lnTo>
                <a:cubicBezTo>
                  <a:pt x="3503" y="4611403"/>
                  <a:pt x="7007" y="2311390"/>
                  <a:pt x="10510" y="11376"/>
                </a:cubicBezTo>
                <a:close/>
              </a:path>
            </a:pathLst>
          </a:cu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pic>
        <p:nvPicPr>
          <p:cNvPr id="12" name="Picture 11" descr="A picture containing graphical user interface&#10;&#10;Description automatically generated">
            <a:extLst>
              <a:ext uri="{FF2B5EF4-FFF2-40B4-BE49-F238E27FC236}">
                <a16:creationId xmlns:a16="http://schemas.microsoft.com/office/drawing/2014/main" id="{5AAF4ADB-C900-454F-9A7C-4E8D139D841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04435" y="5660911"/>
            <a:ext cx="2402039" cy="1010452"/>
          </a:xfrm>
          <a:prstGeom prst="rect">
            <a:avLst/>
          </a:prstGeom>
        </p:spPr>
      </p:pic>
      <p:sp>
        <p:nvSpPr>
          <p:cNvPr id="14" name="Text Placeholder 13">
            <a:extLst>
              <a:ext uri="{FF2B5EF4-FFF2-40B4-BE49-F238E27FC236}">
                <a16:creationId xmlns:a16="http://schemas.microsoft.com/office/drawing/2014/main" id="{C4529122-7C63-47DF-B12E-18722A2374F3}"/>
              </a:ext>
            </a:extLst>
          </p:cNvPr>
          <p:cNvSpPr>
            <a:spLocks noGrp="1"/>
          </p:cNvSpPr>
          <p:nvPr>
            <p:ph type="body" sz="quarter" idx="10" hasCustomPrompt="1"/>
          </p:nvPr>
        </p:nvSpPr>
        <p:spPr>
          <a:xfrm>
            <a:off x="7223125" y="923926"/>
            <a:ext cx="4516438" cy="4488584"/>
          </a:xfrm>
        </p:spPr>
        <p:txBody>
          <a:bodyPr>
            <a:normAutofit/>
          </a:bodyPr>
          <a:lstStyle>
            <a:lvl1pPr algn="r">
              <a:lnSpc>
                <a:spcPct val="100000"/>
              </a:lnSpc>
              <a:spcBef>
                <a:spcPts val="3000"/>
              </a:spcBef>
              <a:defRPr sz="3200" b="1"/>
            </a:lvl1pPr>
          </a:lstStyle>
          <a:p>
            <a:pPr lvl="0"/>
            <a:r>
              <a:rPr lang="en-US"/>
              <a:t>Insert Bullet Points Here</a:t>
            </a:r>
          </a:p>
        </p:txBody>
      </p:sp>
    </p:spTree>
    <p:extLst>
      <p:ext uri="{BB962C8B-B14F-4D97-AF65-F5344CB8AC3E}">
        <p14:creationId xmlns:p14="http://schemas.microsoft.com/office/powerpoint/2010/main" val="230504902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Notes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23421BE-7D63-45E3-9D35-25D52C2169FF}"/>
              </a:ext>
            </a:extLst>
          </p:cNvPr>
          <p:cNvSpPr/>
          <p:nvPr userDrawn="1"/>
        </p:nvSpPr>
        <p:spPr>
          <a:xfrm rot="14633226">
            <a:off x="736694" y="2379034"/>
            <a:ext cx="8814401" cy="2116595"/>
          </a:xfrm>
          <a:custGeom>
            <a:avLst/>
            <a:gdLst>
              <a:gd name="connsiteX0" fmla="*/ 0 w 6613957"/>
              <a:gd name="connsiteY0" fmla="*/ 0 h 2100273"/>
              <a:gd name="connsiteX1" fmla="*/ 6613957 w 6613957"/>
              <a:gd name="connsiteY1" fmla="*/ 0 h 2100273"/>
              <a:gd name="connsiteX2" fmla="*/ 6613957 w 6613957"/>
              <a:gd name="connsiteY2" fmla="*/ 2100273 h 2100273"/>
              <a:gd name="connsiteX3" fmla="*/ 0 w 6613957"/>
              <a:gd name="connsiteY3" fmla="*/ 2100273 h 2100273"/>
              <a:gd name="connsiteX4" fmla="*/ 0 w 6613957"/>
              <a:gd name="connsiteY4" fmla="*/ 0 h 2100273"/>
              <a:gd name="connsiteX0" fmla="*/ 0 w 7589082"/>
              <a:gd name="connsiteY0" fmla="*/ 0 h 2100273"/>
              <a:gd name="connsiteX1" fmla="*/ 7589082 w 7589082"/>
              <a:gd name="connsiteY1" fmla="*/ 39855 h 2100273"/>
              <a:gd name="connsiteX2" fmla="*/ 6613957 w 7589082"/>
              <a:gd name="connsiteY2" fmla="*/ 2100273 h 2100273"/>
              <a:gd name="connsiteX3" fmla="*/ 0 w 7589082"/>
              <a:gd name="connsiteY3" fmla="*/ 2100273 h 2100273"/>
              <a:gd name="connsiteX4" fmla="*/ 0 w 7589082"/>
              <a:gd name="connsiteY4" fmla="*/ 0 h 2100273"/>
              <a:gd name="connsiteX0" fmla="*/ 0 w 7589082"/>
              <a:gd name="connsiteY0" fmla="*/ 0 h 2100273"/>
              <a:gd name="connsiteX1" fmla="*/ 7589082 w 7589082"/>
              <a:gd name="connsiteY1" fmla="*/ 39855 h 2100273"/>
              <a:gd name="connsiteX2" fmla="*/ 6613957 w 7589082"/>
              <a:gd name="connsiteY2" fmla="*/ 2100273 h 2100273"/>
              <a:gd name="connsiteX3" fmla="*/ 0 w 7589082"/>
              <a:gd name="connsiteY3" fmla="*/ 2100273 h 2100273"/>
              <a:gd name="connsiteX4" fmla="*/ 0 w 7589082"/>
              <a:gd name="connsiteY4" fmla="*/ 0 h 2100273"/>
              <a:gd name="connsiteX0" fmla="*/ 0 w 7650858"/>
              <a:gd name="connsiteY0" fmla="*/ 0 h 2100273"/>
              <a:gd name="connsiteX1" fmla="*/ 7650858 w 7650858"/>
              <a:gd name="connsiteY1" fmla="*/ 34613 h 2100273"/>
              <a:gd name="connsiteX2" fmla="*/ 6613957 w 7650858"/>
              <a:gd name="connsiteY2" fmla="*/ 2100273 h 2100273"/>
              <a:gd name="connsiteX3" fmla="*/ 0 w 7650858"/>
              <a:gd name="connsiteY3" fmla="*/ 2100273 h 2100273"/>
              <a:gd name="connsiteX4" fmla="*/ 0 w 7650858"/>
              <a:gd name="connsiteY4" fmla="*/ 0 h 2100273"/>
              <a:gd name="connsiteX0" fmla="*/ 0 w 7603122"/>
              <a:gd name="connsiteY0" fmla="*/ 0 h 2100273"/>
              <a:gd name="connsiteX1" fmla="*/ 7603122 w 7603122"/>
              <a:gd name="connsiteY1" fmla="*/ 11215 h 2100273"/>
              <a:gd name="connsiteX2" fmla="*/ 6613957 w 7603122"/>
              <a:gd name="connsiteY2" fmla="*/ 2100273 h 2100273"/>
              <a:gd name="connsiteX3" fmla="*/ 0 w 7603122"/>
              <a:gd name="connsiteY3" fmla="*/ 2100273 h 2100273"/>
              <a:gd name="connsiteX4" fmla="*/ 0 w 7603122"/>
              <a:gd name="connsiteY4" fmla="*/ 0 h 2100273"/>
              <a:gd name="connsiteX0" fmla="*/ 0 w 7689048"/>
              <a:gd name="connsiteY0" fmla="*/ 0 h 2100273"/>
              <a:gd name="connsiteX1" fmla="*/ 7689048 w 7689048"/>
              <a:gd name="connsiteY1" fmla="*/ 53333 h 2100273"/>
              <a:gd name="connsiteX2" fmla="*/ 6613957 w 7689048"/>
              <a:gd name="connsiteY2" fmla="*/ 2100273 h 2100273"/>
              <a:gd name="connsiteX3" fmla="*/ 0 w 7689048"/>
              <a:gd name="connsiteY3" fmla="*/ 2100273 h 2100273"/>
              <a:gd name="connsiteX4" fmla="*/ 0 w 7689048"/>
              <a:gd name="connsiteY4" fmla="*/ 0 h 2100273"/>
              <a:gd name="connsiteX0" fmla="*/ 0 w 7617349"/>
              <a:gd name="connsiteY0" fmla="*/ 0 h 2100273"/>
              <a:gd name="connsiteX1" fmla="*/ 7617349 w 7617349"/>
              <a:gd name="connsiteY1" fmla="*/ 6347 h 2100273"/>
              <a:gd name="connsiteX2" fmla="*/ 6613957 w 7617349"/>
              <a:gd name="connsiteY2" fmla="*/ 2100273 h 2100273"/>
              <a:gd name="connsiteX3" fmla="*/ 0 w 7617349"/>
              <a:gd name="connsiteY3" fmla="*/ 2100273 h 2100273"/>
              <a:gd name="connsiteX4" fmla="*/ 0 w 7617349"/>
              <a:gd name="connsiteY4" fmla="*/ 0 h 2100273"/>
              <a:gd name="connsiteX0" fmla="*/ 0 w 7645803"/>
              <a:gd name="connsiteY0" fmla="*/ 3388 h 2103661"/>
              <a:gd name="connsiteX1" fmla="*/ 7645803 w 7645803"/>
              <a:gd name="connsiteY1" fmla="*/ 0 h 2103661"/>
              <a:gd name="connsiteX2" fmla="*/ 6613957 w 7645803"/>
              <a:gd name="connsiteY2" fmla="*/ 2103661 h 2103661"/>
              <a:gd name="connsiteX3" fmla="*/ 0 w 7645803"/>
              <a:gd name="connsiteY3" fmla="*/ 2103661 h 2103661"/>
              <a:gd name="connsiteX4" fmla="*/ 0 w 7645803"/>
              <a:gd name="connsiteY4" fmla="*/ 3388 h 2103661"/>
              <a:gd name="connsiteX0" fmla="*/ 998523 w 8644326"/>
              <a:gd name="connsiteY0" fmla="*/ 3388 h 2111541"/>
              <a:gd name="connsiteX1" fmla="*/ 8644326 w 8644326"/>
              <a:gd name="connsiteY1" fmla="*/ 0 h 2111541"/>
              <a:gd name="connsiteX2" fmla="*/ 7612480 w 8644326"/>
              <a:gd name="connsiteY2" fmla="*/ 2103661 h 2111541"/>
              <a:gd name="connsiteX3" fmla="*/ 0 w 8644326"/>
              <a:gd name="connsiteY3" fmla="*/ 2111541 h 2111541"/>
              <a:gd name="connsiteX4" fmla="*/ 998523 w 8644326"/>
              <a:gd name="connsiteY4" fmla="*/ 3388 h 2111541"/>
              <a:gd name="connsiteX0" fmla="*/ 1036524 w 8682327"/>
              <a:gd name="connsiteY0" fmla="*/ 3388 h 2116595"/>
              <a:gd name="connsiteX1" fmla="*/ 8682327 w 8682327"/>
              <a:gd name="connsiteY1" fmla="*/ 0 h 2116595"/>
              <a:gd name="connsiteX2" fmla="*/ 7650481 w 8682327"/>
              <a:gd name="connsiteY2" fmla="*/ 2103661 h 2116595"/>
              <a:gd name="connsiteX3" fmla="*/ 0 w 8682327"/>
              <a:gd name="connsiteY3" fmla="*/ 2116595 h 2116595"/>
              <a:gd name="connsiteX4" fmla="*/ 1036524 w 8682327"/>
              <a:gd name="connsiteY4" fmla="*/ 3388 h 2116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82327" h="2116595">
                <a:moveTo>
                  <a:pt x="1036524" y="3388"/>
                </a:moveTo>
                <a:lnTo>
                  <a:pt x="8682327" y="0"/>
                </a:lnTo>
                <a:lnTo>
                  <a:pt x="7650481" y="2103661"/>
                </a:lnTo>
                <a:lnTo>
                  <a:pt x="0" y="2116595"/>
                </a:lnTo>
                <a:lnTo>
                  <a:pt x="1036524" y="3388"/>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2" name="Title 1">
            <a:extLst>
              <a:ext uri="{FF2B5EF4-FFF2-40B4-BE49-F238E27FC236}">
                <a16:creationId xmlns:a16="http://schemas.microsoft.com/office/drawing/2014/main" id="{A3C9C4EA-6E6E-43BA-82C9-D4F4CF110174}"/>
              </a:ext>
            </a:extLst>
          </p:cNvPr>
          <p:cNvSpPr>
            <a:spLocks noGrp="1"/>
          </p:cNvSpPr>
          <p:nvPr>
            <p:ph type="title" hasCustomPrompt="1"/>
          </p:nvPr>
        </p:nvSpPr>
        <p:spPr>
          <a:xfrm>
            <a:off x="5050465" y="261072"/>
            <a:ext cx="6735280" cy="662565"/>
          </a:xfrm>
        </p:spPr>
        <p:txBody>
          <a:bodyPr anchor="b">
            <a:noAutofit/>
          </a:bodyPr>
          <a:lstStyle>
            <a:lvl1pPr algn="r">
              <a:defRPr sz="4400"/>
            </a:lvl1pPr>
          </a:lstStyle>
          <a:p>
            <a:r>
              <a:rPr lang="en-US"/>
              <a:t>Insert Title Here</a:t>
            </a:r>
            <a:endParaRPr lang="en-GB"/>
          </a:p>
        </p:txBody>
      </p:sp>
      <p:sp>
        <p:nvSpPr>
          <p:cNvPr id="14" name="Text Placeholder 13">
            <a:extLst>
              <a:ext uri="{FF2B5EF4-FFF2-40B4-BE49-F238E27FC236}">
                <a16:creationId xmlns:a16="http://schemas.microsoft.com/office/drawing/2014/main" id="{C4529122-7C63-47DF-B12E-18722A2374F3}"/>
              </a:ext>
            </a:extLst>
          </p:cNvPr>
          <p:cNvSpPr>
            <a:spLocks noGrp="1"/>
          </p:cNvSpPr>
          <p:nvPr>
            <p:ph type="body" sz="quarter" idx="10" hasCustomPrompt="1"/>
          </p:nvPr>
        </p:nvSpPr>
        <p:spPr>
          <a:xfrm>
            <a:off x="7223125" y="923926"/>
            <a:ext cx="4516438" cy="5712570"/>
          </a:xfrm>
        </p:spPr>
        <p:txBody>
          <a:bodyPr>
            <a:normAutofit/>
          </a:bodyPr>
          <a:lstStyle>
            <a:lvl1pPr algn="r">
              <a:lnSpc>
                <a:spcPct val="100000"/>
              </a:lnSpc>
              <a:spcBef>
                <a:spcPts val="3000"/>
              </a:spcBef>
              <a:defRPr sz="3200" b="1"/>
            </a:lvl1pPr>
          </a:lstStyle>
          <a:p>
            <a:pPr lvl="0"/>
            <a:r>
              <a:rPr lang="en-US"/>
              <a:t>Insert Bullet Points Here</a:t>
            </a:r>
          </a:p>
        </p:txBody>
      </p:sp>
      <p:sp>
        <p:nvSpPr>
          <p:cNvPr id="10" name="Picture Placeholder 2">
            <a:extLst>
              <a:ext uri="{FF2B5EF4-FFF2-40B4-BE49-F238E27FC236}">
                <a16:creationId xmlns:a16="http://schemas.microsoft.com/office/drawing/2014/main" id="{730AA858-DA19-49F7-8A05-91F2847AD6B6}"/>
              </a:ext>
            </a:extLst>
          </p:cNvPr>
          <p:cNvSpPr>
            <a:spLocks noGrp="1"/>
          </p:cNvSpPr>
          <p:nvPr>
            <p:ph type="pic" idx="1"/>
          </p:nvPr>
        </p:nvSpPr>
        <p:spPr>
          <a:xfrm>
            <a:off x="-1275" y="-76033"/>
            <a:ext cx="4388548" cy="3096799"/>
          </a:xfrm>
          <a:custGeom>
            <a:avLst/>
            <a:gdLst>
              <a:gd name="connsiteX0" fmla="*/ 0 w 6172200"/>
              <a:gd name="connsiteY0" fmla="*/ 0 h 6858000"/>
              <a:gd name="connsiteX1" fmla="*/ 6172200 w 6172200"/>
              <a:gd name="connsiteY1" fmla="*/ 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819400 w 6172200"/>
              <a:gd name="connsiteY1" fmla="*/ 142875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790825 w 6172200"/>
              <a:gd name="connsiteY1" fmla="*/ 1905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790825 w 6172200"/>
              <a:gd name="connsiteY1" fmla="*/ 13335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0 h 6858000"/>
              <a:gd name="connsiteX1" fmla="*/ 2800350 w 6172200"/>
              <a:gd name="connsiteY1" fmla="*/ 57150 h 6858000"/>
              <a:gd name="connsiteX2" fmla="*/ 6172200 w 6172200"/>
              <a:gd name="connsiteY2" fmla="*/ 6858000 h 6858000"/>
              <a:gd name="connsiteX3" fmla="*/ 0 w 6172200"/>
              <a:gd name="connsiteY3" fmla="*/ 6858000 h 6858000"/>
              <a:gd name="connsiteX4" fmla="*/ 0 w 6172200"/>
              <a:gd name="connsiteY4" fmla="*/ 0 h 6858000"/>
              <a:gd name="connsiteX0" fmla="*/ 0 w 6172200"/>
              <a:gd name="connsiteY0" fmla="*/ 28575 h 6886575"/>
              <a:gd name="connsiteX1" fmla="*/ 2809875 w 6172200"/>
              <a:gd name="connsiteY1" fmla="*/ 0 h 6886575"/>
              <a:gd name="connsiteX2" fmla="*/ 6172200 w 6172200"/>
              <a:gd name="connsiteY2" fmla="*/ 6886575 h 6886575"/>
              <a:gd name="connsiteX3" fmla="*/ 0 w 6172200"/>
              <a:gd name="connsiteY3" fmla="*/ 6886575 h 6886575"/>
              <a:gd name="connsiteX4" fmla="*/ 0 w 6172200"/>
              <a:gd name="connsiteY4" fmla="*/ 28575 h 6886575"/>
              <a:gd name="connsiteX0" fmla="*/ 0 w 6172200"/>
              <a:gd name="connsiteY0" fmla="*/ 866 h 6858866"/>
              <a:gd name="connsiteX1" fmla="*/ 2283402 w 6172200"/>
              <a:gd name="connsiteY1" fmla="*/ 0 h 6858866"/>
              <a:gd name="connsiteX2" fmla="*/ 6172200 w 6172200"/>
              <a:gd name="connsiteY2" fmla="*/ 6858866 h 6858866"/>
              <a:gd name="connsiteX3" fmla="*/ 0 w 6172200"/>
              <a:gd name="connsiteY3" fmla="*/ 6858866 h 6858866"/>
              <a:gd name="connsiteX4" fmla="*/ 0 w 6172200"/>
              <a:gd name="connsiteY4" fmla="*/ 866 h 6858866"/>
              <a:gd name="connsiteX0" fmla="*/ 0 w 5636490"/>
              <a:gd name="connsiteY0" fmla="*/ 866 h 6868102"/>
              <a:gd name="connsiteX1" fmla="*/ 2283402 w 5636490"/>
              <a:gd name="connsiteY1" fmla="*/ 0 h 6868102"/>
              <a:gd name="connsiteX2" fmla="*/ 5636490 w 5636490"/>
              <a:gd name="connsiteY2" fmla="*/ 6868102 h 6868102"/>
              <a:gd name="connsiteX3" fmla="*/ 0 w 5636490"/>
              <a:gd name="connsiteY3" fmla="*/ 6858866 h 6868102"/>
              <a:gd name="connsiteX4" fmla="*/ 0 w 5636490"/>
              <a:gd name="connsiteY4" fmla="*/ 866 h 6868102"/>
              <a:gd name="connsiteX0" fmla="*/ 0 w 5678531"/>
              <a:gd name="connsiteY0" fmla="*/ 866 h 6858866"/>
              <a:gd name="connsiteX1" fmla="*/ 2283402 w 5678531"/>
              <a:gd name="connsiteY1" fmla="*/ 0 h 6858866"/>
              <a:gd name="connsiteX2" fmla="*/ 5678531 w 5678531"/>
              <a:gd name="connsiteY2" fmla="*/ 6857592 h 6858866"/>
              <a:gd name="connsiteX3" fmla="*/ 0 w 5678531"/>
              <a:gd name="connsiteY3" fmla="*/ 6858866 h 6858866"/>
              <a:gd name="connsiteX4" fmla="*/ 0 w 5678531"/>
              <a:gd name="connsiteY4" fmla="*/ 866 h 6858866"/>
              <a:gd name="connsiteX0" fmla="*/ 0 w 5678531"/>
              <a:gd name="connsiteY0" fmla="*/ 11376 h 6869376"/>
              <a:gd name="connsiteX1" fmla="*/ 2335954 w 5678531"/>
              <a:gd name="connsiteY1" fmla="*/ 0 h 6869376"/>
              <a:gd name="connsiteX2" fmla="*/ 5678531 w 5678531"/>
              <a:gd name="connsiteY2" fmla="*/ 6868102 h 6869376"/>
              <a:gd name="connsiteX3" fmla="*/ 0 w 5678531"/>
              <a:gd name="connsiteY3" fmla="*/ 6869376 h 6869376"/>
              <a:gd name="connsiteX4" fmla="*/ 0 w 5678531"/>
              <a:gd name="connsiteY4" fmla="*/ 11376 h 6869376"/>
              <a:gd name="connsiteX0" fmla="*/ 0 w 5678531"/>
              <a:gd name="connsiteY0" fmla="*/ 11376 h 6920654"/>
              <a:gd name="connsiteX1" fmla="*/ 2335954 w 5678531"/>
              <a:gd name="connsiteY1" fmla="*/ 0 h 6920654"/>
              <a:gd name="connsiteX2" fmla="*/ 5678531 w 5678531"/>
              <a:gd name="connsiteY2" fmla="*/ 6920654 h 6920654"/>
              <a:gd name="connsiteX3" fmla="*/ 0 w 5678531"/>
              <a:gd name="connsiteY3" fmla="*/ 6869376 h 6920654"/>
              <a:gd name="connsiteX4" fmla="*/ 0 w 5678531"/>
              <a:gd name="connsiteY4" fmla="*/ 11376 h 6920654"/>
              <a:gd name="connsiteX0" fmla="*/ 10510 w 5689041"/>
              <a:gd name="connsiteY0" fmla="*/ 11376 h 6920654"/>
              <a:gd name="connsiteX1" fmla="*/ 2346464 w 5689041"/>
              <a:gd name="connsiteY1" fmla="*/ 0 h 6920654"/>
              <a:gd name="connsiteX2" fmla="*/ 5689041 w 5689041"/>
              <a:gd name="connsiteY2" fmla="*/ 6920654 h 6920654"/>
              <a:gd name="connsiteX3" fmla="*/ 0 w 5689041"/>
              <a:gd name="connsiteY3" fmla="*/ 6911417 h 6920654"/>
              <a:gd name="connsiteX4" fmla="*/ 10510 w 5689041"/>
              <a:gd name="connsiteY4" fmla="*/ 11376 h 6920654"/>
              <a:gd name="connsiteX0" fmla="*/ 1274 w 5679805"/>
              <a:gd name="connsiteY0" fmla="*/ 11376 h 6920654"/>
              <a:gd name="connsiteX1" fmla="*/ 2337228 w 5679805"/>
              <a:gd name="connsiteY1" fmla="*/ 0 h 6920654"/>
              <a:gd name="connsiteX2" fmla="*/ 5679805 w 5679805"/>
              <a:gd name="connsiteY2" fmla="*/ 6920654 h 6920654"/>
              <a:gd name="connsiteX3" fmla="*/ 0 w 5679805"/>
              <a:gd name="connsiteY3" fmla="*/ 3604799 h 6920654"/>
              <a:gd name="connsiteX4" fmla="*/ 1274 w 5679805"/>
              <a:gd name="connsiteY4" fmla="*/ 11376 h 6920654"/>
              <a:gd name="connsiteX0" fmla="*/ 1274 w 4026496"/>
              <a:gd name="connsiteY0" fmla="*/ 11376 h 3604800"/>
              <a:gd name="connsiteX1" fmla="*/ 2337228 w 4026496"/>
              <a:gd name="connsiteY1" fmla="*/ 0 h 3604800"/>
              <a:gd name="connsiteX2" fmla="*/ 4026496 w 4026496"/>
              <a:gd name="connsiteY2" fmla="*/ 3604800 h 3604800"/>
              <a:gd name="connsiteX3" fmla="*/ 0 w 4026496"/>
              <a:gd name="connsiteY3" fmla="*/ 3604799 h 3604800"/>
              <a:gd name="connsiteX4" fmla="*/ 1274 w 4026496"/>
              <a:gd name="connsiteY4" fmla="*/ 11376 h 3604800"/>
              <a:gd name="connsiteX0" fmla="*/ 1274 w 4026496"/>
              <a:gd name="connsiteY0" fmla="*/ 11376 h 3604800"/>
              <a:gd name="connsiteX1" fmla="*/ 2337228 w 4026496"/>
              <a:gd name="connsiteY1" fmla="*/ 0 h 3604800"/>
              <a:gd name="connsiteX2" fmla="*/ 4026496 w 4026496"/>
              <a:gd name="connsiteY2" fmla="*/ 3604800 h 3604800"/>
              <a:gd name="connsiteX3" fmla="*/ 0 w 4026496"/>
              <a:gd name="connsiteY3" fmla="*/ 3022909 h 3604800"/>
              <a:gd name="connsiteX4" fmla="*/ 1274 w 4026496"/>
              <a:gd name="connsiteY4" fmla="*/ 11376 h 3604800"/>
              <a:gd name="connsiteX0" fmla="*/ 1274 w 3851005"/>
              <a:gd name="connsiteY0" fmla="*/ 11376 h 3078327"/>
              <a:gd name="connsiteX1" fmla="*/ 2337228 w 3851005"/>
              <a:gd name="connsiteY1" fmla="*/ 0 h 3078327"/>
              <a:gd name="connsiteX2" fmla="*/ 3851005 w 3851005"/>
              <a:gd name="connsiteY2" fmla="*/ 3078327 h 3078327"/>
              <a:gd name="connsiteX3" fmla="*/ 0 w 3851005"/>
              <a:gd name="connsiteY3" fmla="*/ 3022909 h 3078327"/>
              <a:gd name="connsiteX4" fmla="*/ 1274 w 3851005"/>
              <a:gd name="connsiteY4" fmla="*/ 11376 h 3078327"/>
              <a:gd name="connsiteX0" fmla="*/ 1274 w 3851005"/>
              <a:gd name="connsiteY0" fmla="*/ 29849 h 3096800"/>
              <a:gd name="connsiteX1" fmla="*/ 2272573 w 3851005"/>
              <a:gd name="connsiteY1" fmla="*/ 0 h 3096800"/>
              <a:gd name="connsiteX2" fmla="*/ 3851005 w 3851005"/>
              <a:gd name="connsiteY2" fmla="*/ 3096800 h 3096800"/>
              <a:gd name="connsiteX3" fmla="*/ 0 w 3851005"/>
              <a:gd name="connsiteY3" fmla="*/ 3041382 h 3096800"/>
              <a:gd name="connsiteX4" fmla="*/ 1274 w 3851005"/>
              <a:gd name="connsiteY4" fmla="*/ 29849 h 3096800"/>
              <a:gd name="connsiteX0" fmla="*/ 1274 w 3795587"/>
              <a:gd name="connsiteY0" fmla="*/ 29849 h 3041382"/>
              <a:gd name="connsiteX1" fmla="*/ 2272573 w 3795587"/>
              <a:gd name="connsiteY1" fmla="*/ 0 h 3041382"/>
              <a:gd name="connsiteX2" fmla="*/ 3795587 w 3795587"/>
              <a:gd name="connsiteY2" fmla="*/ 3041381 h 3041382"/>
              <a:gd name="connsiteX3" fmla="*/ 0 w 3795587"/>
              <a:gd name="connsiteY3" fmla="*/ 3041382 h 3041382"/>
              <a:gd name="connsiteX4" fmla="*/ 1274 w 3795587"/>
              <a:gd name="connsiteY4" fmla="*/ 29849 h 3041382"/>
              <a:gd name="connsiteX0" fmla="*/ 1274 w 3758641"/>
              <a:gd name="connsiteY0" fmla="*/ 29849 h 3050617"/>
              <a:gd name="connsiteX1" fmla="*/ 2272573 w 3758641"/>
              <a:gd name="connsiteY1" fmla="*/ 0 h 3050617"/>
              <a:gd name="connsiteX2" fmla="*/ 3758641 w 3758641"/>
              <a:gd name="connsiteY2" fmla="*/ 3050617 h 3050617"/>
              <a:gd name="connsiteX3" fmla="*/ 0 w 3758641"/>
              <a:gd name="connsiteY3" fmla="*/ 3041382 h 3050617"/>
              <a:gd name="connsiteX4" fmla="*/ 1274 w 3758641"/>
              <a:gd name="connsiteY4" fmla="*/ 29849 h 3050617"/>
              <a:gd name="connsiteX0" fmla="*/ 1274 w 3758641"/>
              <a:gd name="connsiteY0" fmla="*/ 48322 h 3069090"/>
              <a:gd name="connsiteX1" fmla="*/ 2263336 w 3758641"/>
              <a:gd name="connsiteY1" fmla="*/ 0 h 3069090"/>
              <a:gd name="connsiteX2" fmla="*/ 3758641 w 3758641"/>
              <a:gd name="connsiteY2" fmla="*/ 3069090 h 3069090"/>
              <a:gd name="connsiteX3" fmla="*/ 0 w 3758641"/>
              <a:gd name="connsiteY3" fmla="*/ 3059855 h 3069090"/>
              <a:gd name="connsiteX4" fmla="*/ 1274 w 3758641"/>
              <a:gd name="connsiteY4" fmla="*/ 48322 h 3069090"/>
              <a:gd name="connsiteX0" fmla="*/ 1274 w 3758641"/>
              <a:gd name="connsiteY0" fmla="*/ 2140 h 3069090"/>
              <a:gd name="connsiteX1" fmla="*/ 2263336 w 3758641"/>
              <a:gd name="connsiteY1" fmla="*/ 0 h 3069090"/>
              <a:gd name="connsiteX2" fmla="*/ 3758641 w 3758641"/>
              <a:gd name="connsiteY2" fmla="*/ 3069090 h 3069090"/>
              <a:gd name="connsiteX3" fmla="*/ 0 w 3758641"/>
              <a:gd name="connsiteY3" fmla="*/ 3059855 h 3069090"/>
              <a:gd name="connsiteX4" fmla="*/ 1274 w 3758641"/>
              <a:gd name="connsiteY4" fmla="*/ 2140 h 3069090"/>
              <a:gd name="connsiteX0" fmla="*/ 1274 w 3577915"/>
              <a:gd name="connsiteY0" fmla="*/ 2140 h 3069090"/>
              <a:gd name="connsiteX1" fmla="*/ 2263336 w 3577915"/>
              <a:gd name="connsiteY1" fmla="*/ 0 h 3069090"/>
              <a:gd name="connsiteX2" fmla="*/ 3577915 w 3577915"/>
              <a:gd name="connsiteY2" fmla="*/ 3069090 h 3069090"/>
              <a:gd name="connsiteX3" fmla="*/ 0 w 3577915"/>
              <a:gd name="connsiteY3" fmla="*/ 3059855 h 3069090"/>
              <a:gd name="connsiteX4" fmla="*/ 1274 w 3577915"/>
              <a:gd name="connsiteY4" fmla="*/ 2140 h 3069090"/>
              <a:gd name="connsiteX0" fmla="*/ 1274 w 3577915"/>
              <a:gd name="connsiteY0" fmla="*/ 29849 h 3096799"/>
              <a:gd name="connsiteX1" fmla="*/ 2255807 w 3577915"/>
              <a:gd name="connsiteY1" fmla="*/ 0 h 3096799"/>
              <a:gd name="connsiteX2" fmla="*/ 3577915 w 3577915"/>
              <a:gd name="connsiteY2" fmla="*/ 3096799 h 3096799"/>
              <a:gd name="connsiteX3" fmla="*/ 0 w 3577915"/>
              <a:gd name="connsiteY3" fmla="*/ 3087564 h 3096799"/>
              <a:gd name="connsiteX4" fmla="*/ 1274 w 3577915"/>
              <a:gd name="connsiteY4" fmla="*/ 29849 h 3096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7915" h="3096799">
                <a:moveTo>
                  <a:pt x="1274" y="29849"/>
                </a:moveTo>
                <a:lnTo>
                  <a:pt x="2255807" y="0"/>
                </a:lnTo>
                <a:lnTo>
                  <a:pt x="3577915" y="3096799"/>
                </a:lnTo>
                <a:lnTo>
                  <a:pt x="0" y="3087564"/>
                </a:lnTo>
                <a:cubicBezTo>
                  <a:pt x="3503" y="787550"/>
                  <a:pt x="-2229" y="2329863"/>
                  <a:pt x="1274" y="29849"/>
                </a:cubicBezTo>
                <a:close/>
              </a:path>
            </a:pathLst>
          </a:cu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6" name="Rectangle 5">
            <a:extLst>
              <a:ext uri="{FF2B5EF4-FFF2-40B4-BE49-F238E27FC236}">
                <a16:creationId xmlns:a16="http://schemas.microsoft.com/office/drawing/2014/main" id="{988CD1F6-C7FB-4181-90AB-4964569D28A7}"/>
              </a:ext>
            </a:extLst>
          </p:cNvPr>
          <p:cNvSpPr/>
          <p:nvPr userDrawn="1"/>
        </p:nvSpPr>
        <p:spPr>
          <a:xfrm>
            <a:off x="-1275" y="3020767"/>
            <a:ext cx="4203820" cy="4082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13" name="Rectangle 12">
            <a:extLst>
              <a:ext uri="{FF2B5EF4-FFF2-40B4-BE49-F238E27FC236}">
                <a16:creationId xmlns:a16="http://schemas.microsoft.com/office/drawing/2014/main" id="{823F0942-0689-4E66-9D2C-2369663F1460}"/>
              </a:ext>
            </a:extLst>
          </p:cNvPr>
          <p:cNvSpPr/>
          <p:nvPr userDrawn="1"/>
        </p:nvSpPr>
        <p:spPr>
          <a:xfrm rot="5400000">
            <a:off x="1138161" y="2216030"/>
            <a:ext cx="3503807" cy="57801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15" name="Rectangle 14">
            <a:extLst>
              <a:ext uri="{FF2B5EF4-FFF2-40B4-BE49-F238E27FC236}">
                <a16:creationId xmlns:a16="http://schemas.microsoft.com/office/drawing/2014/main" id="{C895514E-F345-46EE-9435-B629CE57CD62}"/>
              </a:ext>
            </a:extLst>
          </p:cNvPr>
          <p:cNvSpPr/>
          <p:nvPr userDrawn="1"/>
        </p:nvSpPr>
        <p:spPr>
          <a:xfrm>
            <a:off x="0" y="6498090"/>
            <a:ext cx="5780135" cy="4082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16" name="Text Placeholder 15">
            <a:extLst>
              <a:ext uri="{FF2B5EF4-FFF2-40B4-BE49-F238E27FC236}">
                <a16:creationId xmlns:a16="http://schemas.microsoft.com/office/drawing/2014/main" id="{049407DE-CB1B-4D29-AEDE-BFD139E055AA}"/>
              </a:ext>
            </a:extLst>
          </p:cNvPr>
          <p:cNvSpPr>
            <a:spLocks noGrp="1"/>
          </p:cNvSpPr>
          <p:nvPr>
            <p:ph type="body" sz="quarter" idx="11"/>
          </p:nvPr>
        </p:nvSpPr>
        <p:spPr>
          <a:xfrm>
            <a:off x="676284" y="3193664"/>
            <a:ext cx="5780088" cy="34655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2" name="Picture 21">
            <a:extLst>
              <a:ext uri="{FF2B5EF4-FFF2-40B4-BE49-F238E27FC236}">
                <a16:creationId xmlns:a16="http://schemas.microsoft.com/office/drawing/2014/main" id="{09AA1860-9BA6-4AB5-B8A6-5D62999DA7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626" y="5653302"/>
            <a:ext cx="2451604" cy="1228859"/>
          </a:xfrm>
          <a:prstGeom prst="rect">
            <a:avLst/>
          </a:prstGeom>
        </p:spPr>
      </p:pic>
    </p:spTree>
    <p:extLst>
      <p:ext uri="{BB962C8B-B14F-4D97-AF65-F5344CB8AC3E}">
        <p14:creationId xmlns:p14="http://schemas.microsoft.com/office/powerpoint/2010/main" val="154998631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ase Study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5861E1F-982A-4E39-A16C-C68B2A51164A}"/>
              </a:ext>
            </a:extLst>
          </p:cNvPr>
          <p:cNvSpPr/>
          <p:nvPr userDrawn="1"/>
        </p:nvSpPr>
        <p:spPr>
          <a:xfrm>
            <a:off x="0" y="0"/>
            <a:ext cx="12258675" cy="1907455"/>
          </a:xfrm>
          <a:prstGeom prst="rect">
            <a:avLst/>
          </a:prstGeom>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B11060"/>
              </a:solidFill>
              <a:effectLst/>
              <a:uLnTx/>
              <a:uFillTx/>
              <a:latin typeface="Segoe UI Light"/>
              <a:ea typeface="+mn-ea"/>
              <a:cs typeface="+mn-cs"/>
            </a:endParaRPr>
          </a:p>
        </p:txBody>
      </p:sp>
      <p:sp>
        <p:nvSpPr>
          <p:cNvPr id="2" name="Title 1">
            <a:extLst>
              <a:ext uri="{FF2B5EF4-FFF2-40B4-BE49-F238E27FC236}">
                <a16:creationId xmlns:a16="http://schemas.microsoft.com/office/drawing/2014/main" id="{4D8CAA15-B2B5-4786-ACA8-F6325B3171D5}"/>
              </a:ext>
            </a:extLst>
          </p:cNvPr>
          <p:cNvSpPr>
            <a:spLocks noGrp="1"/>
          </p:cNvSpPr>
          <p:nvPr>
            <p:ph type="title" hasCustomPrompt="1"/>
          </p:nvPr>
        </p:nvSpPr>
        <p:spPr>
          <a:xfrm>
            <a:off x="401639" y="290945"/>
            <a:ext cx="5889735" cy="1325563"/>
          </a:xfrm>
        </p:spPr>
        <p:txBody>
          <a:bodyPr/>
          <a:lstStyle>
            <a:lvl1pPr>
              <a:defRPr>
                <a:solidFill>
                  <a:schemeClr val="bg2"/>
                </a:solidFill>
              </a:defRPr>
            </a:lvl1pPr>
          </a:lstStyle>
          <a:p>
            <a:r>
              <a:rPr lang="en-US"/>
              <a:t>Insert Title Here</a:t>
            </a:r>
            <a:endParaRPr lang="en-GB"/>
          </a:p>
        </p:txBody>
      </p:sp>
      <p:sp>
        <p:nvSpPr>
          <p:cNvPr id="7" name="Text Placeholder 6">
            <a:extLst>
              <a:ext uri="{FF2B5EF4-FFF2-40B4-BE49-F238E27FC236}">
                <a16:creationId xmlns:a16="http://schemas.microsoft.com/office/drawing/2014/main" id="{7B8816A2-8C1F-46E8-894F-0162B753E186}"/>
              </a:ext>
            </a:extLst>
          </p:cNvPr>
          <p:cNvSpPr>
            <a:spLocks noGrp="1"/>
          </p:cNvSpPr>
          <p:nvPr>
            <p:ph type="body" sz="quarter" idx="13" hasCustomPrompt="1"/>
          </p:nvPr>
        </p:nvSpPr>
        <p:spPr>
          <a:xfrm>
            <a:off x="401639" y="2143125"/>
            <a:ext cx="10304462" cy="4310227"/>
          </a:xfrm>
        </p:spPr>
        <p:txBody>
          <a:bodyPr/>
          <a:lstStyle>
            <a:lvl1pPr marL="0" indent="0">
              <a:buNone/>
              <a:defRPr>
                <a:latin typeface="Segoe UI Light" panose="020B0502040204020203" pitchFamily="34" charset="0"/>
                <a:cs typeface="Segoe UI Light" panose="020B0502040204020203" pitchFamily="34" charset="0"/>
              </a:defRPr>
            </a:lvl1pPr>
          </a:lstStyle>
          <a:p>
            <a:pPr lvl="0"/>
            <a:r>
              <a:rPr lang="en-US"/>
              <a:t>Insert sentences here.</a:t>
            </a:r>
            <a:endParaRPr lang="en-GB"/>
          </a:p>
        </p:txBody>
      </p:sp>
      <p:pic>
        <p:nvPicPr>
          <p:cNvPr id="6" name="Picture 5">
            <a:extLst>
              <a:ext uri="{FF2B5EF4-FFF2-40B4-BE49-F238E27FC236}">
                <a16:creationId xmlns:a16="http://schemas.microsoft.com/office/drawing/2014/main" id="{21B9A5EF-FEF1-4CB9-80AD-A130E4C57DF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80299" y="404648"/>
            <a:ext cx="2451604" cy="1228859"/>
          </a:xfrm>
          <a:prstGeom prst="rect">
            <a:avLst/>
          </a:prstGeom>
        </p:spPr>
      </p:pic>
    </p:spTree>
    <p:extLst>
      <p:ext uri="{BB962C8B-B14F-4D97-AF65-F5344CB8AC3E}">
        <p14:creationId xmlns:p14="http://schemas.microsoft.com/office/powerpoint/2010/main" val="103651745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Questions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A1EE3EA-361C-4975-B7CA-A08777192E78}"/>
              </a:ext>
            </a:extLst>
          </p:cNvPr>
          <p:cNvSpPr/>
          <p:nvPr userDrawn="1"/>
        </p:nvSpPr>
        <p:spPr>
          <a:xfrm>
            <a:off x="0" y="0"/>
            <a:ext cx="12286264" cy="685800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17" name="Rectangle 16">
            <a:extLst>
              <a:ext uri="{FF2B5EF4-FFF2-40B4-BE49-F238E27FC236}">
                <a16:creationId xmlns:a16="http://schemas.microsoft.com/office/drawing/2014/main" id="{5A047DF6-BFD5-45DA-8B7D-3B14A5CDBDFB}"/>
              </a:ext>
            </a:extLst>
          </p:cNvPr>
          <p:cNvSpPr/>
          <p:nvPr userDrawn="1"/>
        </p:nvSpPr>
        <p:spPr>
          <a:xfrm>
            <a:off x="-124692" y="2567151"/>
            <a:ext cx="12410955" cy="17236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2" name="Title 1">
            <a:extLst>
              <a:ext uri="{FF2B5EF4-FFF2-40B4-BE49-F238E27FC236}">
                <a16:creationId xmlns:a16="http://schemas.microsoft.com/office/drawing/2014/main" id="{490AB80F-F450-4B52-9FDE-E862D275E409}"/>
              </a:ext>
            </a:extLst>
          </p:cNvPr>
          <p:cNvSpPr>
            <a:spLocks noGrp="1"/>
          </p:cNvSpPr>
          <p:nvPr>
            <p:ph type="title" hasCustomPrompt="1"/>
          </p:nvPr>
        </p:nvSpPr>
        <p:spPr>
          <a:xfrm>
            <a:off x="3212318" y="2766217"/>
            <a:ext cx="5767364" cy="1325563"/>
          </a:xfrm>
        </p:spPr>
        <p:txBody>
          <a:bodyPr/>
          <a:lstStyle>
            <a:lvl1pPr>
              <a:defRPr>
                <a:solidFill>
                  <a:schemeClr val="bg1"/>
                </a:solidFill>
              </a:defRPr>
            </a:lvl1pPr>
          </a:lstStyle>
          <a:p>
            <a:r>
              <a:rPr lang="en-US"/>
              <a:t>Insert Title Here</a:t>
            </a:r>
            <a:endParaRPr lang="en-GB"/>
          </a:p>
        </p:txBody>
      </p:sp>
      <p:pic>
        <p:nvPicPr>
          <p:cNvPr id="4" name="Picture 3">
            <a:extLst>
              <a:ext uri="{FF2B5EF4-FFF2-40B4-BE49-F238E27FC236}">
                <a16:creationId xmlns:a16="http://schemas.microsoft.com/office/drawing/2014/main" id="{F06A1848-A711-4ED0-BE2B-1C9645E2AA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1942" y="0"/>
            <a:ext cx="2649452" cy="1328030"/>
          </a:xfrm>
          <a:prstGeom prst="rect">
            <a:avLst/>
          </a:prstGeom>
        </p:spPr>
      </p:pic>
    </p:spTree>
    <p:extLst>
      <p:ext uri="{BB962C8B-B14F-4D97-AF65-F5344CB8AC3E}">
        <p14:creationId xmlns:p14="http://schemas.microsoft.com/office/powerpoint/2010/main" val="15045340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ontact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A047DF6-BFD5-45DA-8B7D-3B14A5CDBDFB}"/>
              </a:ext>
            </a:extLst>
          </p:cNvPr>
          <p:cNvSpPr/>
          <p:nvPr userDrawn="1"/>
        </p:nvSpPr>
        <p:spPr>
          <a:xfrm>
            <a:off x="0" y="0"/>
            <a:ext cx="12192000" cy="1730755"/>
          </a:xfrm>
          <a:prstGeom prst="rect">
            <a:avLst/>
          </a:prstGeom>
          <a:solidFill>
            <a:srgbClr val="B11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838F"/>
              </a:solidFill>
              <a:effectLst/>
              <a:uLnTx/>
              <a:uFillTx/>
              <a:latin typeface="Segoe UI Light"/>
              <a:ea typeface="+mn-ea"/>
              <a:cs typeface="+mn-cs"/>
            </a:endParaRPr>
          </a:p>
        </p:txBody>
      </p:sp>
      <p:sp>
        <p:nvSpPr>
          <p:cNvPr id="2" name="Title 1">
            <a:extLst>
              <a:ext uri="{FF2B5EF4-FFF2-40B4-BE49-F238E27FC236}">
                <a16:creationId xmlns:a16="http://schemas.microsoft.com/office/drawing/2014/main" id="{490AB80F-F450-4B52-9FDE-E862D275E409}"/>
              </a:ext>
            </a:extLst>
          </p:cNvPr>
          <p:cNvSpPr>
            <a:spLocks noGrp="1"/>
          </p:cNvSpPr>
          <p:nvPr>
            <p:ph type="title" hasCustomPrompt="1"/>
          </p:nvPr>
        </p:nvSpPr>
        <p:spPr>
          <a:xfrm>
            <a:off x="402209" y="270880"/>
            <a:ext cx="5767364" cy="1325563"/>
          </a:xfrm>
        </p:spPr>
        <p:txBody>
          <a:bodyPr/>
          <a:lstStyle>
            <a:lvl1pPr>
              <a:defRPr>
                <a:solidFill>
                  <a:schemeClr val="bg2"/>
                </a:solidFill>
              </a:defRPr>
            </a:lvl1pPr>
          </a:lstStyle>
          <a:p>
            <a:r>
              <a:rPr lang="en-US"/>
              <a:t>Insert Title Here</a:t>
            </a:r>
            <a:endParaRPr lang="en-GB"/>
          </a:p>
        </p:txBody>
      </p:sp>
      <p:sp>
        <p:nvSpPr>
          <p:cNvPr id="18" name="TextBox 17">
            <a:extLst>
              <a:ext uri="{FF2B5EF4-FFF2-40B4-BE49-F238E27FC236}">
                <a16:creationId xmlns:a16="http://schemas.microsoft.com/office/drawing/2014/main" id="{ACCDDF81-0413-47F1-87FE-7D1C018E7D4D}"/>
              </a:ext>
            </a:extLst>
          </p:cNvPr>
          <p:cNvSpPr txBox="1"/>
          <p:nvPr userDrawn="1"/>
        </p:nvSpPr>
        <p:spPr>
          <a:xfrm>
            <a:off x="402209" y="1927562"/>
            <a:ext cx="9740277" cy="340907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600"/>
              </a:spcBef>
              <a:spcAft>
                <a:spcPts val="600"/>
              </a:spcAft>
              <a:buClrTx/>
              <a:buSzTx/>
              <a:buFontTx/>
              <a:buNone/>
              <a:tabLst/>
              <a:defRPr/>
            </a:pPr>
            <a:r>
              <a:rPr kumimoji="0" lang="en-US" sz="24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Website: </a:t>
            </a:r>
            <a:r>
              <a:rPr kumimoji="0" lang="en-GB" altLang="en-US" sz="2400" b="0" i="0" u="none" strike="noStrike" kern="120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www.oiahe.org.uk </a:t>
            </a:r>
            <a:endParaRPr kumimoji="0" lang="en-US" sz="24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endParaRPr>
          </a:p>
          <a:p>
            <a:pPr marL="0" marR="0" lvl="0" indent="0" algn="l" defTabSz="914400" rtl="0" eaLnBrk="1" fontAlgn="auto" latinLnBrk="0" hangingPunct="1">
              <a:lnSpc>
                <a:spcPct val="150000"/>
              </a:lnSpc>
              <a:spcBef>
                <a:spcPts val="600"/>
              </a:spcBef>
              <a:spcAft>
                <a:spcPts val="600"/>
              </a:spcAft>
              <a:buClrTx/>
              <a:buSzTx/>
              <a:buFontTx/>
              <a:buNone/>
              <a:tabLst/>
              <a:defRPr/>
            </a:pPr>
            <a:r>
              <a:rPr kumimoji="0" lang="en-US" sz="24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Telephone: </a:t>
            </a:r>
            <a:r>
              <a:rPr kumimoji="0" lang="en-GB" altLang="en-US" sz="2400" b="0" i="0" u="none" strike="noStrike" kern="120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0118 959 9813</a:t>
            </a:r>
            <a:endParaRPr kumimoji="0" lang="en-US" sz="24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endParaRPr>
          </a:p>
          <a:p>
            <a:pPr marL="0" marR="0" lvl="0" indent="0" algn="l" defTabSz="914400" rtl="0" eaLnBrk="1" fontAlgn="auto" latinLnBrk="0" hangingPunct="1">
              <a:lnSpc>
                <a:spcPct val="150000"/>
              </a:lnSpc>
              <a:spcBef>
                <a:spcPts val="600"/>
              </a:spcBef>
              <a:spcAft>
                <a:spcPts val="600"/>
              </a:spcAft>
              <a:buClrTx/>
              <a:buSzTx/>
              <a:buFontTx/>
              <a:buNone/>
              <a:tabLst/>
              <a:defRPr/>
            </a:pPr>
            <a:r>
              <a:rPr kumimoji="0" lang="en-US" sz="24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General Email Enquiries: </a:t>
            </a:r>
            <a:r>
              <a:rPr kumimoji="0" lang="en-GB" altLang="en-US" sz="2400" b="0" i="0" u="none" strike="noStrike" kern="1200" cap="none" spc="0" normalizeH="0" baseline="0" noProof="0">
                <a:ln>
                  <a:noFill/>
                </a:ln>
                <a:solidFill>
                  <a:srgbClr val="0068AF"/>
                </a:solidFill>
                <a:effectLst/>
                <a:uLnTx/>
                <a:uFillTx/>
                <a:latin typeface="Segoe UI Light" panose="020B0502040204020203" pitchFamily="34" charset="0"/>
                <a:ea typeface="+mn-ea"/>
                <a:cs typeface="Segoe UI Light" panose="020B0502040204020203" pitchFamily="34" charset="0"/>
                <a:hlinkClick r:id="rId2">
                  <a:extLst>
                    <a:ext uri="{A12FA001-AC4F-418D-AE19-62706E023703}">
                      <ahyp:hlinkClr xmlns:ahyp="http://schemas.microsoft.com/office/drawing/2018/hyperlinkcolor" val="tx"/>
                    </a:ext>
                  </a:extLst>
                </a:hlinkClick>
              </a:rPr>
              <a:t>enquiries@oiahe.org.uk</a:t>
            </a:r>
            <a:endParaRPr kumimoji="0" lang="en-US" sz="2400" b="0" i="0" u="none" strike="noStrike" kern="1200" cap="none" spc="0" normalizeH="0" baseline="0" noProof="0">
              <a:ln>
                <a:noFill/>
              </a:ln>
              <a:solidFill>
                <a:srgbClr val="0068AF"/>
              </a:solidFill>
              <a:effectLst/>
              <a:uLnTx/>
              <a:uFillTx/>
              <a:latin typeface="Segoe UI Semibold" panose="020B0702040204020203" pitchFamily="34" charset="0"/>
              <a:ea typeface="+mn-ea"/>
              <a:cs typeface="Segoe UI Semibold" panose="020B0702040204020203" pitchFamily="34" charset="0"/>
            </a:endParaRPr>
          </a:p>
          <a:p>
            <a:pPr marL="0" marR="0" lvl="0" indent="0" algn="l" defTabSz="914400" rtl="0" eaLnBrk="1" fontAlgn="auto" latinLnBrk="0" hangingPunct="1">
              <a:lnSpc>
                <a:spcPct val="150000"/>
              </a:lnSpc>
              <a:spcBef>
                <a:spcPts val="600"/>
              </a:spcBef>
              <a:spcAft>
                <a:spcPts val="600"/>
              </a:spcAft>
              <a:buClrTx/>
              <a:buSzTx/>
              <a:buFontTx/>
              <a:buNone/>
              <a:tabLst/>
              <a:defRPr/>
            </a:pPr>
            <a:r>
              <a:rPr kumimoji="0" lang="en-US" sz="2400" b="0" i="0" u="none" strike="noStrike" kern="1200" cap="none" spc="0" normalizeH="0" baseline="0" noProof="0">
                <a:ln>
                  <a:noFill/>
                </a:ln>
                <a:solidFill>
                  <a:srgbClr val="000000"/>
                </a:solidFill>
                <a:effectLst/>
                <a:uLnTx/>
                <a:uFillTx/>
                <a:latin typeface="Segoe UI Semibold" panose="020B0702040204020203" pitchFamily="34" charset="0"/>
                <a:ea typeface="+mn-ea"/>
                <a:cs typeface="Segoe UI Semibold" panose="020B0702040204020203" pitchFamily="34" charset="0"/>
              </a:rPr>
              <a:t>Outreach: </a:t>
            </a:r>
            <a:r>
              <a:rPr kumimoji="0" lang="en-GB" altLang="en-US" sz="2400" b="0" i="0" u="sng" strike="noStrike" kern="1200" cap="none" spc="0" normalizeH="0" baseline="0" noProof="0">
                <a:ln>
                  <a:noFill/>
                </a:ln>
                <a:solidFill>
                  <a:srgbClr val="0068AF"/>
                </a:solidFill>
                <a:effectLst/>
                <a:uLnTx/>
                <a:uFillTx/>
                <a:latin typeface="Segoe UI Light" panose="020B0502040204020203" pitchFamily="34" charset="0"/>
                <a:ea typeface="+mn-ea"/>
                <a:cs typeface="Segoe UI Light" panose="020B0502040204020203" pitchFamily="34" charset="0"/>
                <a:hlinkClick r:id="rId3">
                  <a:extLst>
                    <a:ext uri="{A12FA001-AC4F-418D-AE19-62706E023703}">
                      <ahyp:hlinkClr xmlns:ahyp="http://schemas.microsoft.com/office/drawing/2018/hyperlinkcolor" val="tx"/>
                    </a:ext>
                  </a:extLst>
                </a:hlinkClick>
              </a:rPr>
              <a:t>outreach@oiahe.org.uk</a:t>
            </a:r>
            <a:endParaRPr kumimoji="0" lang="en-GB" altLang="en-US" sz="2400" b="0" i="0" u="sng" strike="noStrike" kern="1200" cap="none" spc="0" normalizeH="0" baseline="0" noProof="0">
              <a:ln>
                <a:noFill/>
              </a:ln>
              <a:solidFill>
                <a:srgbClr val="0068AF"/>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auto" latinLnBrk="0" hangingPunct="1">
              <a:lnSpc>
                <a:spcPct val="150000"/>
              </a:lnSpc>
              <a:spcBef>
                <a:spcPts val="600"/>
              </a:spcBef>
              <a:spcAft>
                <a:spcPts val="600"/>
              </a:spcAft>
              <a:buClrTx/>
              <a:buSzTx/>
              <a:buFontTx/>
              <a:buNone/>
              <a:tabLst/>
              <a:defRPr/>
            </a:pPr>
            <a:r>
              <a:rPr kumimoji="0" lang="en-GB" altLang="en-US" sz="2400" b="0" i="0" u="none" strike="noStrike" kern="1200" cap="none" spc="0" normalizeH="0" baseline="0" noProof="0">
                <a:ln>
                  <a:noFill/>
                </a:ln>
                <a:solidFill>
                  <a:srgbClr val="000000"/>
                </a:solidFill>
                <a:effectLst/>
                <a:uLnTx/>
                <a:uFillTx/>
                <a:latin typeface="Segoe UI Semibold"/>
                <a:ea typeface="+mn-ea"/>
                <a:cs typeface="Segoe UI Light" panose="020B0502040204020203" pitchFamily="34" charset="0"/>
              </a:rPr>
              <a:t>Follow us:</a:t>
            </a:r>
          </a:p>
        </p:txBody>
      </p:sp>
      <p:sp>
        <p:nvSpPr>
          <p:cNvPr id="22" name="TextBox 21">
            <a:extLst>
              <a:ext uri="{FF2B5EF4-FFF2-40B4-BE49-F238E27FC236}">
                <a16:creationId xmlns:a16="http://schemas.microsoft.com/office/drawing/2014/main" id="{4B701A50-0006-48C7-A43F-FEE90F65DA09}"/>
              </a:ext>
            </a:extLst>
          </p:cNvPr>
          <p:cNvSpPr txBox="1"/>
          <p:nvPr userDrawn="1"/>
        </p:nvSpPr>
        <p:spPr>
          <a:xfrm>
            <a:off x="3104916" y="4928817"/>
            <a:ext cx="3857601"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@oiahe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Office of the Independent Adjudicator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rPr>
              <a:t>officeindependentadjudicator</a:t>
            </a:r>
            <a:endParaRPr kumimoji="0" lang="en-GB" sz="1800" b="0" i="0" u="none" strike="noStrike" kern="1200" cap="none" spc="0" normalizeH="0" baseline="0" noProof="0">
              <a:ln>
                <a:noFill/>
              </a:ln>
              <a:solidFill>
                <a:srgbClr val="000000"/>
              </a:solidFill>
              <a:effectLst/>
              <a:uLnTx/>
              <a:uFillTx/>
              <a:latin typeface="Segoe UI Light" panose="020B0502040204020203" pitchFamily="34" charset="0"/>
              <a:ea typeface="+mn-ea"/>
              <a:cs typeface="Segoe UI Light" panose="020B0502040204020203" pitchFamily="34" charset="0"/>
            </a:endParaRPr>
          </a:p>
        </p:txBody>
      </p:sp>
      <p:pic>
        <p:nvPicPr>
          <p:cNvPr id="13" name="Picture 12" descr="Twitter logo">
            <a:extLst>
              <a:ext uri="{FF2B5EF4-FFF2-40B4-BE49-F238E27FC236}">
                <a16:creationId xmlns:a16="http://schemas.microsoft.com/office/drawing/2014/main" id="{A8466C84-3B46-4941-92F0-41D1675E8A6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534503" y="4884243"/>
            <a:ext cx="511946" cy="509374"/>
          </a:xfrm>
          <a:prstGeom prst="rect">
            <a:avLst/>
          </a:prstGeom>
        </p:spPr>
      </p:pic>
      <p:pic>
        <p:nvPicPr>
          <p:cNvPr id="15" name="Picture 14" descr="LinkedIn Icon">
            <a:extLst>
              <a:ext uri="{FF2B5EF4-FFF2-40B4-BE49-F238E27FC236}">
                <a16:creationId xmlns:a16="http://schemas.microsoft.com/office/drawing/2014/main" id="{1FDFE5F7-DE2C-429C-B7C3-7B8A0D69D8B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604471" y="5450597"/>
            <a:ext cx="383511" cy="381584"/>
          </a:xfrm>
          <a:prstGeom prst="rect">
            <a:avLst/>
          </a:prstGeom>
        </p:spPr>
      </p:pic>
      <p:pic>
        <p:nvPicPr>
          <p:cNvPr id="16" name="Picture 15" descr="Instagram icon">
            <a:extLst>
              <a:ext uri="{FF2B5EF4-FFF2-40B4-BE49-F238E27FC236}">
                <a16:creationId xmlns:a16="http://schemas.microsoft.com/office/drawing/2014/main" id="{BBDB541B-2487-441F-8C2D-0B7852964C1C}"/>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611890" y="6017054"/>
            <a:ext cx="381019" cy="380050"/>
          </a:xfrm>
          <a:prstGeom prst="rect">
            <a:avLst/>
          </a:prstGeom>
        </p:spPr>
      </p:pic>
      <p:pic>
        <p:nvPicPr>
          <p:cNvPr id="19" name="Picture 18" descr="OIA logo">
            <a:extLst>
              <a:ext uri="{FF2B5EF4-FFF2-40B4-BE49-F238E27FC236}">
                <a16:creationId xmlns:a16="http://schemas.microsoft.com/office/drawing/2014/main" id="{8DBF1DD8-0789-42E1-9299-8BC27E36F9DD}"/>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286750" y="3424468"/>
            <a:ext cx="3075547" cy="1293773"/>
          </a:xfrm>
          <a:prstGeom prst="rect">
            <a:avLst/>
          </a:prstGeom>
        </p:spPr>
      </p:pic>
    </p:spTree>
    <p:extLst>
      <p:ext uri="{BB962C8B-B14F-4D97-AF65-F5344CB8AC3E}">
        <p14:creationId xmlns:p14="http://schemas.microsoft.com/office/powerpoint/2010/main" val="3386390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theme" Target="../theme/theme4.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52.xml"/><Relationship Id="rId7" Type="http://schemas.openxmlformats.org/officeDocument/2006/relationships/theme" Target="../theme/theme5.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5" Type="http://schemas.openxmlformats.org/officeDocument/2006/relationships/slideLayout" Target="../slideLayouts/slideLayout54.xml"/><Relationship Id="rId4"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theme" Target="../theme/theme6.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898421-14EE-4D7E-AF4E-3B8FB22F4777}"/>
              </a:ext>
            </a:extLst>
          </p:cNvPr>
          <p:cNvSpPr>
            <a:spLocks noGrp="1"/>
          </p:cNvSpPr>
          <p:nvPr>
            <p:ph type="title"/>
          </p:nvPr>
        </p:nvSpPr>
        <p:spPr>
          <a:xfrm>
            <a:off x="402208" y="581892"/>
            <a:ext cx="10515600" cy="1325563"/>
          </a:xfrm>
          <a:prstGeom prst="rect">
            <a:avLst/>
          </a:prstGeom>
        </p:spPr>
        <p:txBody>
          <a:bodyPr vert="horz" lIns="91440" tIns="45720" rIns="91440" bIns="45720" rtlCol="0" anchor="ctr">
            <a:normAutofit/>
          </a:bodyPr>
          <a:lstStyle/>
          <a:p>
            <a:r>
              <a:rPr lang="en-US"/>
              <a:t>Click to edit Master </a:t>
            </a:r>
            <a:endParaRPr lang="en-GB"/>
          </a:p>
        </p:txBody>
      </p:sp>
      <p:sp>
        <p:nvSpPr>
          <p:cNvPr id="3" name="Text Placeholder 2">
            <a:extLst>
              <a:ext uri="{FF2B5EF4-FFF2-40B4-BE49-F238E27FC236}">
                <a16:creationId xmlns:a16="http://schemas.microsoft.com/office/drawing/2014/main" id="{5D2331B2-864F-4A49-85EA-9DB152482A5A}"/>
              </a:ext>
            </a:extLst>
          </p:cNvPr>
          <p:cNvSpPr>
            <a:spLocks noGrp="1"/>
          </p:cNvSpPr>
          <p:nvPr>
            <p:ph type="body" idx="1"/>
          </p:nvPr>
        </p:nvSpPr>
        <p:spPr>
          <a:xfrm>
            <a:off x="402208" y="2187574"/>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9466DA-5A27-4926-96DD-B54C1363AB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3AE4807-79DF-4629-A47F-28B5F2CBDA61}" type="datetimeFigureOut">
              <a:rPr kumimoji="0" lang="en-GB" sz="1200" b="0" i="0" u="none" strike="noStrike" kern="1200" cap="none" spc="0" normalizeH="0" baseline="0" noProof="0" smtClean="0">
                <a:ln>
                  <a:noFill/>
                </a:ln>
                <a:solidFill>
                  <a:srgbClr val="00838F">
                    <a:tint val="75000"/>
                  </a:srgbClr>
                </a:solidFill>
                <a:effectLst/>
                <a:uLnTx/>
                <a:uFillTx/>
                <a:latin typeface="Segoe UI Ligh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09/08/2024</a:t>
            </a:fld>
            <a:endParaRPr kumimoji="0" lang="en-GB" sz="1200" b="0" i="0" u="none" strike="noStrike" kern="1200" cap="none" spc="0" normalizeH="0" baseline="0" noProof="0">
              <a:ln>
                <a:noFill/>
              </a:ln>
              <a:solidFill>
                <a:srgbClr val="00838F">
                  <a:tint val="75000"/>
                </a:srgbClr>
              </a:solidFill>
              <a:effectLst/>
              <a:uLnTx/>
              <a:uFillTx/>
              <a:latin typeface="Segoe UI Light"/>
              <a:ea typeface="+mn-ea"/>
              <a:cs typeface="+mn-cs"/>
            </a:endParaRPr>
          </a:p>
        </p:txBody>
      </p:sp>
      <p:sp>
        <p:nvSpPr>
          <p:cNvPr id="5" name="Footer Placeholder 4">
            <a:extLst>
              <a:ext uri="{FF2B5EF4-FFF2-40B4-BE49-F238E27FC236}">
                <a16:creationId xmlns:a16="http://schemas.microsoft.com/office/drawing/2014/main" id="{22CA4090-173F-403F-A224-C19550AB27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838F">
                  <a:tint val="75000"/>
                </a:srgbClr>
              </a:solidFill>
              <a:effectLst/>
              <a:uLnTx/>
              <a:uFillTx/>
              <a:latin typeface="Segoe UI Light"/>
              <a:ea typeface="+mn-ea"/>
              <a:cs typeface="+mn-cs"/>
            </a:endParaRPr>
          </a:p>
        </p:txBody>
      </p:sp>
      <p:sp>
        <p:nvSpPr>
          <p:cNvPr id="6" name="Slide Number Placeholder 5">
            <a:extLst>
              <a:ext uri="{FF2B5EF4-FFF2-40B4-BE49-F238E27FC236}">
                <a16:creationId xmlns:a16="http://schemas.microsoft.com/office/drawing/2014/main" id="{EAE6A432-DB59-4501-9653-2E0016A967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A490D6A-59F0-49F7-B06A-057B88CA2F86}" type="slidenum">
              <a:rPr kumimoji="0" lang="en-GB" sz="1200" b="0" i="0" u="none" strike="noStrike" kern="1200" cap="none" spc="0" normalizeH="0" baseline="0" noProof="0" smtClean="0">
                <a:ln>
                  <a:noFill/>
                </a:ln>
                <a:solidFill>
                  <a:srgbClr val="00838F">
                    <a:tint val="75000"/>
                  </a:srgbClr>
                </a:solidFill>
                <a:effectLst/>
                <a:uLnTx/>
                <a:uFillTx/>
                <a:latin typeface="Segoe U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srgbClr val="00838F">
                  <a:tint val="75000"/>
                </a:srgbClr>
              </a:solidFill>
              <a:effectLst/>
              <a:uLnTx/>
              <a:uFillTx/>
              <a:latin typeface="Segoe UI Light"/>
              <a:ea typeface="+mn-ea"/>
              <a:cs typeface="+mn-cs"/>
            </a:endParaRPr>
          </a:p>
        </p:txBody>
      </p:sp>
    </p:spTree>
    <p:extLst>
      <p:ext uri="{BB962C8B-B14F-4D97-AF65-F5344CB8AC3E}">
        <p14:creationId xmlns:p14="http://schemas.microsoft.com/office/powerpoint/2010/main" val="12398746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100000"/>
        </a:lnSpc>
        <a:spcBef>
          <a:spcPts val="1000"/>
        </a:spcBef>
        <a:buNone/>
        <a:defRPr sz="4400" kern="1200">
          <a:solidFill>
            <a:schemeClr val="bg1"/>
          </a:solidFill>
          <a:latin typeface="Segoe UI Semibold" panose="020B0702040204020203" pitchFamily="34" charset="0"/>
          <a:ea typeface="+mj-ea"/>
          <a:cs typeface="Segoe UI Semibold" panose="020B0702040204020203" pitchFamily="34" charset="0"/>
        </a:defRPr>
      </a:lvl1pPr>
    </p:titleStyle>
    <p:bodyStyle>
      <a:lvl1pPr marL="228600" indent="-228600" algn="l" defTabSz="914400" rtl="0" eaLnBrk="1" latinLnBrk="0" hangingPunct="1">
        <a:lnSpc>
          <a:spcPct val="130000"/>
        </a:lnSpc>
        <a:spcBef>
          <a:spcPts val="1000"/>
        </a:spcBef>
        <a:buClr>
          <a:schemeClr val="bg1"/>
        </a:buClr>
        <a:buFont typeface="Wingdings" panose="05000000000000000000" pitchFamily="2" charset="2"/>
        <a:buChar char="§"/>
        <a:defRPr sz="2400" kern="1200">
          <a:solidFill>
            <a:schemeClr val="tx2"/>
          </a:solidFill>
          <a:latin typeface="Segoe UI Semibold" panose="020B0702040204020203" pitchFamily="34" charset="0"/>
          <a:ea typeface="+mn-ea"/>
          <a:cs typeface="Segoe UI Semibold" panose="020B0702040204020203" pitchFamily="34" charset="0"/>
        </a:defRPr>
      </a:lvl1pPr>
      <a:lvl2pPr marL="685800" indent="-228600" algn="l" defTabSz="914400" rtl="0" eaLnBrk="1" latinLnBrk="0" hangingPunct="1">
        <a:lnSpc>
          <a:spcPct val="130000"/>
        </a:lnSpc>
        <a:spcBef>
          <a:spcPts val="1000"/>
        </a:spcBef>
        <a:buClr>
          <a:schemeClr val="bg1"/>
        </a:buClr>
        <a:buFont typeface="Wingdings" panose="05000000000000000000" pitchFamily="2" charset="2"/>
        <a:buChar char="§"/>
        <a:defRPr sz="2400" kern="1200">
          <a:solidFill>
            <a:schemeClr val="tx2"/>
          </a:solidFill>
          <a:latin typeface="Segoe UI Light" panose="020B0502040204020203" pitchFamily="34" charset="0"/>
          <a:ea typeface="+mn-ea"/>
          <a:cs typeface="Segoe UI Light" panose="020B0502040204020203" pitchFamily="34" charset="0"/>
        </a:defRPr>
      </a:lvl2pPr>
      <a:lvl3pPr marL="1143000" indent="-228600" algn="l" defTabSz="914400" rtl="0" eaLnBrk="1" latinLnBrk="0" hangingPunct="1">
        <a:lnSpc>
          <a:spcPct val="130000"/>
        </a:lnSpc>
        <a:spcBef>
          <a:spcPts val="1000"/>
        </a:spcBef>
        <a:buClr>
          <a:schemeClr val="bg1"/>
        </a:buClr>
        <a:buFont typeface="Wingdings" panose="05000000000000000000" pitchFamily="2" charset="2"/>
        <a:buChar char="§"/>
        <a:defRPr sz="2400" kern="1200">
          <a:solidFill>
            <a:schemeClr val="tx2"/>
          </a:solidFill>
          <a:latin typeface="Segoe UI Light" panose="020B0502040204020203" pitchFamily="34" charset="0"/>
          <a:ea typeface="+mn-ea"/>
          <a:cs typeface="Segoe UI Light" panose="020B0502040204020203" pitchFamily="34" charset="0"/>
        </a:defRPr>
      </a:lvl3pPr>
      <a:lvl4pPr marL="1600200" indent="-228600" algn="l" defTabSz="914400" rtl="0" eaLnBrk="1" latinLnBrk="0" hangingPunct="1">
        <a:lnSpc>
          <a:spcPct val="130000"/>
        </a:lnSpc>
        <a:spcBef>
          <a:spcPts val="1000"/>
        </a:spcBef>
        <a:buClr>
          <a:schemeClr val="bg1"/>
        </a:buClr>
        <a:buFont typeface="Wingdings" panose="05000000000000000000" pitchFamily="2" charset="2"/>
        <a:buChar char="§"/>
        <a:defRPr sz="2400" kern="1200">
          <a:solidFill>
            <a:schemeClr val="tx2"/>
          </a:solidFill>
          <a:latin typeface="Segoe UI Light" panose="020B0502040204020203" pitchFamily="34" charset="0"/>
          <a:ea typeface="+mn-ea"/>
          <a:cs typeface="Segoe UI Light" panose="020B0502040204020203" pitchFamily="34" charset="0"/>
        </a:defRPr>
      </a:lvl4pPr>
      <a:lvl5pPr marL="2057400" indent="-228600" algn="l" defTabSz="914400" rtl="0" eaLnBrk="1" latinLnBrk="0" hangingPunct="1">
        <a:lnSpc>
          <a:spcPct val="130000"/>
        </a:lnSpc>
        <a:spcBef>
          <a:spcPts val="1000"/>
        </a:spcBef>
        <a:buClr>
          <a:schemeClr val="bg1"/>
        </a:buClr>
        <a:buFont typeface="Wingdings" panose="05000000000000000000" pitchFamily="2" charset="2"/>
        <a:buChar char="§"/>
        <a:defRPr sz="2400" kern="1200">
          <a:solidFill>
            <a:schemeClr val="tx2"/>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6BBBFAF3-8C3D-4D01-A67A-00A491CEE0BD}"/>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2051" name="Text Placeholder 2">
            <a:extLst>
              <a:ext uri="{FF2B5EF4-FFF2-40B4-BE49-F238E27FC236}">
                <a16:creationId xmlns:a16="http://schemas.microsoft.com/office/drawing/2014/main" id="{9AA950A2-558E-4D9D-A38A-DD9D3456049B}"/>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F9B806A4-CEBB-4C07-8494-A87BE0C01A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pPr>
              <a:defRPr/>
            </a:pPr>
            <a:fld id="{9CDE8291-D526-4A63-AA45-D90AF2933839}" type="datetimeFigureOut">
              <a:rPr lang="en-GB"/>
              <a:pPr>
                <a:defRPr/>
              </a:pPr>
              <a:t>09/08/2024</a:t>
            </a:fld>
            <a:endParaRPr lang="en-GB"/>
          </a:p>
        </p:txBody>
      </p:sp>
      <p:sp>
        <p:nvSpPr>
          <p:cNvPr id="5" name="Footer Placeholder 4">
            <a:extLst>
              <a:ext uri="{FF2B5EF4-FFF2-40B4-BE49-F238E27FC236}">
                <a16:creationId xmlns:a16="http://schemas.microsoft.com/office/drawing/2014/main" id="{C85CD1B5-3087-423A-836C-2428538FC3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dirty="0">
                <a:solidFill>
                  <a:schemeClr val="tx1">
                    <a:tint val="75000"/>
                  </a:schemeClr>
                </a:solidFill>
                <a:latin typeface="+mn-lt"/>
              </a:defRPr>
            </a:lvl1pPr>
          </a:lstStyle>
          <a:p>
            <a:pPr>
              <a:defRPr/>
            </a:pPr>
            <a:endParaRPr lang="en-GB"/>
          </a:p>
        </p:txBody>
      </p:sp>
      <p:sp>
        <p:nvSpPr>
          <p:cNvPr id="6" name="Slide Number Placeholder 5">
            <a:extLst>
              <a:ext uri="{FF2B5EF4-FFF2-40B4-BE49-F238E27FC236}">
                <a16:creationId xmlns:a16="http://schemas.microsoft.com/office/drawing/2014/main" id="{DDBFF9C6-B097-4066-84F4-1EF12037FA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defRPr>
            </a:lvl1pPr>
          </a:lstStyle>
          <a:p>
            <a:pPr>
              <a:defRPr/>
            </a:pPr>
            <a:fld id="{4B09FEE5-A610-48C8-8465-3DD138F4D32D}" type="slidenum">
              <a:rPr lang="en-GB"/>
              <a:pPr>
                <a:defRPr/>
              </a:pPr>
              <a:t>‹#›</a:t>
            </a:fld>
            <a:endParaRPr lang="en-GB"/>
          </a:p>
        </p:txBody>
      </p:sp>
    </p:spTree>
    <p:extLst>
      <p:ext uri="{BB962C8B-B14F-4D97-AF65-F5344CB8AC3E}">
        <p14:creationId xmlns:p14="http://schemas.microsoft.com/office/powerpoint/2010/main" val="414726003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898421-14EE-4D7E-AF4E-3B8FB22F4777}"/>
              </a:ext>
            </a:extLst>
          </p:cNvPr>
          <p:cNvSpPr>
            <a:spLocks noGrp="1"/>
          </p:cNvSpPr>
          <p:nvPr>
            <p:ph type="title"/>
          </p:nvPr>
        </p:nvSpPr>
        <p:spPr>
          <a:xfrm>
            <a:off x="402208" y="581892"/>
            <a:ext cx="10515600" cy="1325563"/>
          </a:xfrm>
          <a:prstGeom prst="rect">
            <a:avLst/>
          </a:prstGeom>
        </p:spPr>
        <p:txBody>
          <a:bodyPr vert="horz" lIns="91440" tIns="45720" rIns="91440" bIns="45720" rtlCol="0" anchor="ctr">
            <a:normAutofit/>
          </a:bodyPr>
          <a:lstStyle/>
          <a:p>
            <a:r>
              <a:rPr lang="en-US"/>
              <a:t>Click to edit Master </a:t>
            </a:r>
            <a:endParaRPr lang="en-GB"/>
          </a:p>
        </p:txBody>
      </p:sp>
      <p:sp>
        <p:nvSpPr>
          <p:cNvPr id="3" name="Text Placeholder 2">
            <a:extLst>
              <a:ext uri="{FF2B5EF4-FFF2-40B4-BE49-F238E27FC236}">
                <a16:creationId xmlns:a16="http://schemas.microsoft.com/office/drawing/2014/main" id="{5D2331B2-864F-4A49-85EA-9DB152482A5A}"/>
              </a:ext>
            </a:extLst>
          </p:cNvPr>
          <p:cNvSpPr>
            <a:spLocks noGrp="1"/>
          </p:cNvSpPr>
          <p:nvPr>
            <p:ph type="body" idx="1"/>
          </p:nvPr>
        </p:nvSpPr>
        <p:spPr>
          <a:xfrm>
            <a:off x="402208" y="2187574"/>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9466DA-5A27-4926-96DD-B54C1363AB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3AE4807-79DF-4629-A47F-28B5F2CBDA61}" type="datetimeFigureOut">
              <a:rPr kumimoji="0" lang="en-GB" sz="1200" b="0" i="0" u="none" strike="noStrike" kern="1200" cap="none" spc="0" normalizeH="0" baseline="0" noProof="0" smtClean="0">
                <a:ln>
                  <a:noFill/>
                </a:ln>
                <a:solidFill>
                  <a:srgbClr val="00838F">
                    <a:tint val="75000"/>
                  </a:srgbClr>
                </a:solidFill>
                <a:effectLst/>
                <a:uLnTx/>
                <a:uFillTx/>
                <a:latin typeface="Segoe UI Ligh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09/08/2024</a:t>
            </a:fld>
            <a:endParaRPr kumimoji="0" lang="en-GB" sz="1200" b="0" i="0" u="none" strike="noStrike" kern="1200" cap="none" spc="0" normalizeH="0" baseline="0" noProof="0">
              <a:ln>
                <a:noFill/>
              </a:ln>
              <a:solidFill>
                <a:srgbClr val="00838F">
                  <a:tint val="75000"/>
                </a:srgbClr>
              </a:solidFill>
              <a:effectLst/>
              <a:uLnTx/>
              <a:uFillTx/>
              <a:latin typeface="Segoe UI Light"/>
              <a:ea typeface="+mn-ea"/>
              <a:cs typeface="+mn-cs"/>
            </a:endParaRPr>
          </a:p>
        </p:txBody>
      </p:sp>
      <p:sp>
        <p:nvSpPr>
          <p:cNvPr id="5" name="Footer Placeholder 4">
            <a:extLst>
              <a:ext uri="{FF2B5EF4-FFF2-40B4-BE49-F238E27FC236}">
                <a16:creationId xmlns:a16="http://schemas.microsoft.com/office/drawing/2014/main" id="{22CA4090-173F-403F-A224-C19550AB27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838F">
                  <a:tint val="75000"/>
                </a:srgbClr>
              </a:solidFill>
              <a:effectLst/>
              <a:uLnTx/>
              <a:uFillTx/>
              <a:latin typeface="Segoe UI Light"/>
              <a:ea typeface="+mn-ea"/>
              <a:cs typeface="+mn-cs"/>
            </a:endParaRPr>
          </a:p>
        </p:txBody>
      </p:sp>
      <p:sp>
        <p:nvSpPr>
          <p:cNvPr id="6" name="Slide Number Placeholder 5">
            <a:extLst>
              <a:ext uri="{FF2B5EF4-FFF2-40B4-BE49-F238E27FC236}">
                <a16:creationId xmlns:a16="http://schemas.microsoft.com/office/drawing/2014/main" id="{EAE6A432-DB59-4501-9653-2E0016A967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A490D6A-59F0-49F7-B06A-057B88CA2F86}" type="slidenum">
              <a:rPr kumimoji="0" lang="en-GB" sz="1200" b="0" i="0" u="none" strike="noStrike" kern="1200" cap="none" spc="0" normalizeH="0" baseline="0" noProof="0" smtClean="0">
                <a:ln>
                  <a:noFill/>
                </a:ln>
                <a:solidFill>
                  <a:srgbClr val="00838F">
                    <a:tint val="75000"/>
                  </a:srgbClr>
                </a:solidFill>
                <a:effectLst/>
                <a:uLnTx/>
                <a:uFillTx/>
                <a:latin typeface="Segoe U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srgbClr val="00838F">
                  <a:tint val="75000"/>
                </a:srgbClr>
              </a:solidFill>
              <a:effectLst/>
              <a:uLnTx/>
              <a:uFillTx/>
              <a:latin typeface="Segoe UI Light"/>
              <a:ea typeface="+mn-ea"/>
              <a:cs typeface="+mn-cs"/>
            </a:endParaRPr>
          </a:p>
        </p:txBody>
      </p:sp>
    </p:spTree>
    <p:extLst>
      <p:ext uri="{BB962C8B-B14F-4D97-AF65-F5344CB8AC3E}">
        <p14:creationId xmlns:p14="http://schemas.microsoft.com/office/powerpoint/2010/main" val="831015762"/>
      </p:ext>
    </p:extLst>
  </p:cSld>
  <p:clrMap bg1="dk1" tx1="lt1" bg2="dk2" tx2="lt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Lst>
  <p:txStyles>
    <p:titleStyle>
      <a:lvl1pPr algn="l" defTabSz="914400" rtl="0" eaLnBrk="1" latinLnBrk="0" hangingPunct="1">
        <a:lnSpc>
          <a:spcPct val="100000"/>
        </a:lnSpc>
        <a:spcBef>
          <a:spcPts val="1000"/>
        </a:spcBef>
        <a:buNone/>
        <a:defRPr sz="4400" kern="1200">
          <a:solidFill>
            <a:schemeClr val="bg1"/>
          </a:solidFill>
          <a:latin typeface="Segoe UI Semibold" panose="020B0702040204020203" pitchFamily="34" charset="0"/>
          <a:ea typeface="+mj-ea"/>
          <a:cs typeface="Segoe UI Semibold" panose="020B0702040204020203" pitchFamily="34" charset="0"/>
        </a:defRPr>
      </a:lvl1pPr>
    </p:titleStyle>
    <p:bodyStyle>
      <a:lvl1pPr marL="228600" indent="-228600" algn="l" defTabSz="914400" rtl="0" eaLnBrk="1" latinLnBrk="0" hangingPunct="1">
        <a:lnSpc>
          <a:spcPct val="130000"/>
        </a:lnSpc>
        <a:spcBef>
          <a:spcPts val="1000"/>
        </a:spcBef>
        <a:buClr>
          <a:schemeClr val="bg1"/>
        </a:buClr>
        <a:buFont typeface="Wingdings" panose="05000000000000000000" pitchFamily="2" charset="2"/>
        <a:buChar char="§"/>
        <a:defRPr sz="2400" kern="1200">
          <a:solidFill>
            <a:schemeClr val="tx2"/>
          </a:solidFill>
          <a:latin typeface="Segoe UI Semibold" panose="020B0702040204020203" pitchFamily="34" charset="0"/>
          <a:ea typeface="+mn-ea"/>
          <a:cs typeface="Segoe UI Semibold" panose="020B0702040204020203" pitchFamily="34" charset="0"/>
        </a:defRPr>
      </a:lvl1pPr>
      <a:lvl2pPr marL="685800" indent="-228600" algn="l" defTabSz="914400" rtl="0" eaLnBrk="1" latinLnBrk="0" hangingPunct="1">
        <a:lnSpc>
          <a:spcPct val="130000"/>
        </a:lnSpc>
        <a:spcBef>
          <a:spcPts val="1000"/>
        </a:spcBef>
        <a:buClr>
          <a:schemeClr val="bg1"/>
        </a:buClr>
        <a:buFont typeface="Wingdings" panose="05000000000000000000" pitchFamily="2" charset="2"/>
        <a:buChar char="§"/>
        <a:defRPr sz="2400" kern="1200">
          <a:solidFill>
            <a:schemeClr val="tx2"/>
          </a:solidFill>
          <a:latin typeface="Segoe UI Light" panose="020B0502040204020203" pitchFamily="34" charset="0"/>
          <a:ea typeface="+mn-ea"/>
          <a:cs typeface="Segoe UI Light" panose="020B0502040204020203" pitchFamily="34" charset="0"/>
        </a:defRPr>
      </a:lvl2pPr>
      <a:lvl3pPr marL="1143000" indent="-228600" algn="l" defTabSz="914400" rtl="0" eaLnBrk="1" latinLnBrk="0" hangingPunct="1">
        <a:lnSpc>
          <a:spcPct val="130000"/>
        </a:lnSpc>
        <a:spcBef>
          <a:spcPts val="1000"/>
        </a:spcBef>
        <a:buClr>
          <a:schemeClr val="bg1"/>
        </a:buClr>
        <a:buFont typeface="Wingdings" panose="05000000000000000000" pitchFamily="2" charset="2"/>
        <a:buChar char="§"/>
        <a:defRPr sz="2400" kern="1200">
          <a:solidFill>
            <a:schemeClr val="tx2"/>
          </a:solidFill>
          <a:latin typeface="Segoe UI Light" panose="020B0502040204020203" pitchFamily="34" charset="0"/>
          <a:ea typeface="+mn-ea"/>
          <a:cs typeface="Segoe UI Light" panose="020B0502040204020203" pitchFamily="34" charset="0"/>
        </a:defRPr>
      </a:lvl3pPr>
      <a:lvl4pPr marL="1600200" indent="-228600" algn="l" defTabSz="914400" rtl="0" eaLnBrk="1" latinLnBrk="0" hangingPunct="1">
        <a:lnSpc>
          <a:spcPct val="130000"/>
        </a:lnSpc>
        <a:spcBef>
          <a:spcPts val="1000"/>
        </a:spcBef>
        <a:buClr>
          <a:schemeClr val="bg1"/>
        </a:buClr>
        <a:buFont typeface="Wingdings" panose="05000000000000000000" pitchFamily="2" charset="2"/>
        <a:buChar char="§"/>
        <a:defRPr sz="2400" kern="1200">
          <a:solidFill>
            <a:schemeClr val="tx2"/>
          </a:solidFill>
          <a:latin typeface="Segoe UI Light" panose="020B0502040204020203" pitchFamily="34" charset="0"/>
          <a:ea typeface="+mn-ea"/>
          <a:cs typeface="Segoe UI Light" panose="020B0502040204020203" pitchFamily="34" charset="0"/>
        </a:defRPr>
      </a:lvl4pPr>
      <a:lvl5pPr marL="2057400" indent="-228600" algn="l" defTabSz="914400" rtl="0" eaLnBrk="1" latinLnBrk="0" hangingPunct="1">
        <a:lnSpc>
          <a:spcPct val="130000"/>
        </a:lnSpc>
        <a:spcBef>
          <a:spcPts val="1000"/>
        </a:spcBef>
        <a:buClr>
          <a:schemeClr val="bg1"/>
        </a:buClr>
        <a:buFont typeface="Wingdings" panose="05000000000000000000" pitchFamily="2" charset="2"/>
        <a:buChar char="§"/>
        <a:defRPr sz="2400" kern="1200">
          <a:solidFill>
            <a:schemeClr val="tx2"/>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4B823C-64B1-49C4-AC4A-CAC1458F68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1DAE0B9-E4AF-43F0-83B7-29E00DEDC2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BF3B12-5546-4249-9A46-2FC5DE1002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A43229-C314-4841-B4D9-2BEB62A04330}" type="datetimeFigureOut">
              <a:rPr lang="en-GB" smtClean="0"/>
              <a:t>09/08/2024</a:t>
            </a:fld>
            <a:endParaRPr lang="en-GB"/>
          </a:p>
        </p:txBody>
      </p:sp>
      <p:sp>
        <p:nvSpPr>
          <p:cNvPr id="5" name="Footer Placeholder 4">
            <a:extLst>
              <a:ext uri="{FF2B5EF4-FFF2-40B4-BE49-F238E27FC236}">
                <a16:creationId xmlns:a16="http://schemas.microsoft.com/office/drawing/2014/main" id="{C6985083-8355-4DDE-A9A5-E4CE365003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AE7450D-347C-40A2-8477-4075301E794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B2D1AF-406D-4293-A8A3-2A9BE91A8431}" type="slidenum">
              <a:rPr lang="en-GB" smtClean="0"/>
              <a:t>‹#›</a:t>
            </a:fld>
            <a:endParaRPr lang="en-GB"/>
          </a:p>
        </p:txBody>
      </p:sp>
    </p:spTree>
    <p:extLst>
      <p:ext uri="{BB962C8B-B14F-4D97-AF65-F5344CB8AC3E}">
        <p14:creationId xmlns:p14="http://schemas.microsoft.com/office/powerpoint/2010/main" val="3945980948"/>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Lst>
  <p:txStyles>
    <p:titleStyle>
      <a:lvl1pPr algn="l" defTabSz="914400" rtl="0" eaLnBrk="1" latinLnBrk="0" hangingPunct="1">
        <a:lnSpc>
          <a:spcPct val="90000"/>
        </a:lnSpc>
        <a:spcBef>
          <a:spcPct val="0"/>
        </a:spcBef>
        <a:buNone/>
        <a:defRPr sz="4400" kern="1200">
          <a:solidFill>
            <a:schemeClr val="tx1"/>
          </a:solidFill>
          <a:latin typeface="Segoe UI Semibold" panose="020B0702040204020203" pitchFamily="34" charset="0"/>
          <a:ea typeface="+mj-ea"/>
          <a:cs typeface="Segoe UI Semibold" panose="020B07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Light" panose="020B0502040204020203" pitchFamily="34" charset="0"/>
          <a:ea typeface="+mn-ea"/>
          <a:cs typeface="Segoe UI Light"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Light" panose="020B0502040204020203" pitchFamily="34" charset="0"/>
          <a:ea typeface="+mn-ea"/>
          <a:cs typeface="Segoe UI Light"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Light" panose="020B0502040204020203" pitchFamily="34" charset="0"/>
          <a:ea typeface="+mn-ea"/>
          <a:cs typeface="Segoe UI Light"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6BBBFAF3-8C3D-4D01-A67A-00A491CEE0BD}"/>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2051" name="Text Placeholder 2">
            <a:extLst>
              <a:ext uri="{FF2B5EF4-FFF2-40B4-BE49-F238E27FC236}">
                <a16:creationId xmlns:a16="http://schemas.microsoft.com/office/drawing/2014/main" id="{9AA950A2-558E-4D9D-A38A-DD9D3456049B}"/>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F9B806A4-CEBB-4C07-8494-A87BE0C01A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pPr>
              <a:defRPr/>
            </a:pPr>
            <a:fld id="{9CDE8291-D526-4A63-AA45-D90AF2933839}" type="datetimeFigureOut">
              <a:rPr lang="en-GB"/>
              <a:pPr>
                <a:defRPr/>
              </a:pPr>
              <a:t>09/08/2024</a:t>
            </a:fld>
            <a:endParaRPr lang="en-GB"/>
          </a:p>
        </p:txBody>
      </p:sp>
      <p:sp>
        <p:nvSpPr>
          <p:cNvPr id="5" name="Footer Placeholder 4">
            <a:extLst>
              <a:ext uri="{FF2B5EF4-FFF2-40B4-BE49-F238E27FC236}">
                <a16:creationId xmlns:a16="http://schemas.microsoft.com/office/drawing/2014/main" id="{C85CD1B5-3087-423A-836C-2428538FC3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dirty="0">
                <a:solidFill>
                  <a:schemeClr val="tx1">
                    <a:tint val="75000"/>
                  </a:schemeClr>
                </a:solidFill>
                <a:latin typeface="+mn-lt"/>
              </a:defRPr>
            </a:lvl1pPr>
          </a:lstStyle>
          <a:p>
            <a:pPr>
              <a:defRPr/>
            </a:pPr>
            <a:endParaRPr lang="en-GB"/>
          </a:p>
        </p:txBody>
      </p:sp>
      <p:sp>
        <p:nvSpPr>
          <p:cNvPr id="6" name="Slide Number Placeholder 5">
            <a:extLst>
              <a:ext uri="{FF2B5EF4-FFF2-40B4-BE49-F238E27FC236}">
                <a16:creationId xmlns:a16="http://schemas.microsoft.com/office/drawing/2014/main" id="{DDBFF9C6-B097-4066-84F4-1EF12037FA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defRPr>
            </a:lvl1pPr>
          </a:lstStyle>
          <a:p>
            <a:pPr>
              <a:defRPr/>
            </a:pPr>
            <a:fld id="{4B09FEE5-A610-48C8-8465-3DD138F4D32D}" type="slidenum">
              <a:rPr lang="en-GB"/>
              <a:pPr>
                <a:defRPr/>
              </a:pPr>
              <a:t>‹#›</a:t>
            </a:fld>
            <a:endParaRPr lang="en-GB"/>
          </a:p>
        </p:txBody>
      </p:sp>
    </p:spTree>
    <p:extLst>
      <p:ext uri="{BB962C8B-B14F-4D97-AF65-F5344CB8AC3E}">
        <p14:creationId xmlns:p14="http://schemas.microsoft.com/office/powerpoint/2010/main" val="340946619"/>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4B823C-64B1-49C4-AC4A-CAC1458F68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1DAE0B9-E4AF-43F0-83B7-29E00DEDC2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BF3B12-5546-4249-9A46-2FC5DE1002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2D3772D7-2DDB-4A74-96DD-72A6F9AB9299}" type="datetimeFigureOut">
              <a:rPr lang="en-GB" smtClean="0"/>
              <a:pPr>
                <a:defRPr/>
              </a:pPr>
              <a:t>09/08/2024</a:t>
            </a:fld>
            <a:endParaRPr lang="en-GB"/>
          </a:p>
        </p:txBody>
      </p:sp>
      <p:sp>
        <p:nvSpPr>
          <p:cNvPr id="5" name="Footer Placeholder 4">
            <a:extLst>
              <a:ext uri="{FF2B5EF4-FFF2-40B4-BE49-F238E27FC236}">
                <a16:creationId xmlns:a16="http://schemas.microsoft.com/office/drawing/2014/main" id="{C6985083-8355-4DDE-A9A5-E4CE365003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GB"/>
              <a:t>www.oiahe.org.uk</a:t>
            </a:r>
          </a:p>
        </p:txBody>
      </p:sp>
      <p:sp>
        <p:nvSpPr>
          <p:cNvPr id="6" name="Slide Number Placeholder 5">
            <a:extLst>
              <a:ext uri="{FF2B5EF4-FFF2-40B4-BE49-F238E27FC236}">
                <a16:creationId xmlns:a16="http://schemas.microsoft.com/office/drawing/2014/main" id="{5AE7450D-347C-40A2-8477-4075301E794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6B73162-BAF4-45D5-B48F-98EA55FE99E9}" type="slidenum">
              <a:rPr lang="en-GB" smtClean="0"/>
              <a:pPr>
                <a:defRPr/>
              </a:pPr>
              <a:t>‹#›</a:t>
            </a:fld>
            <a:endParaRPr lang="en-GB"/>
          </a:p>
        </p:txBody>
      </p:sp>
    </p:spTree>
    <p:extLst>
      <p:ext uri="{BB962C8B-B14F-4D97-AF65-F5344CB8AC3E}">
        <p14:creationId xmlns:p14="http://schemas.microsoft.com/office/powerpoint/2010/main" val="3313385550"/>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Lst>
  <p:hf hdr="0"/>
  <p:txStyles>
    <p:titleStyle>
      <a:lvl1pPr algn="l" defTabSz="914400" rtl="0" eaLnBrk="1" latinLnBrk="0" hangingPunct="1">
        <a:lnSpc>
          <a:spcPct val="90000"/>
        </a:lnSpc>
        <a:spcBef>
          <a:spcPct val="0"/>
        </a:spcBef>
        <a:buNone/>
        <a:defRPr sz="4400" kern="1200">
          <a:solidFill>
            <a:schemeClr val="tx1"/>
          </a:solidFill>
          <a:latin typeface="Segoe UI Semibold" panose="020B0702040204020203" pitchFamily="34" charset="0"/>
          <a:ea typeface="+mj-ea"/>
          <a:cs typeface="Segoe UI Semibold" panose="020B07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Light" panose="020B0502040204020203" pitchFamily="34" charset="0"/>
          <a:ea typeface="+mn-ea"/>
          <a:cs typeface="Segoe UI Light"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Light" panose="020B0502040204020203" pitchFamily="34" charset="0"/>
          <a:ea typeface="+mn-ea"/>
          <a:cs typeface="Segoe UI Light"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Light" panose="020B0502040204020203" pitchFamily="34" charset="0"/>
          <a:ea typeface="+mn-ea"/>
          <a:cs typeface="Segoe UI Light"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898421-14EE-4D7E-AF4E-3B8FB22F4777}"/>
              </a:ext>
            </a:extLst>
          </p:cNvPr>
          <p:cNvSpPr>
            <a:spLocks noGrp="1"/>
          </p:cNvSpPr>
          <p:nvPr>
            <p:ph type="title"/>
          </p:nvPr>
        </p:nvSpPr>
        <p:spPr>
          <a:xfrm>
            <a:off x="402208" y="581892"/>
            <a:ext cx="10515600" cy="1325563"/>
          </a:xfrm>
          <a:prstGeom prst="rect">
            <a:avLst/>
          </a:prstGeom>
        </p:spPr>
        <p:txBody>
          <a:bodyPr vert="horz" lIns="91440" tIns="45720" rIns="91440" bIns="45720" rtlCol="0" anchor="ctr">
            <a:normAutofit/>
          </a:bodyPr>
          <a:lstStyle/>
          <a:p>
            <a:r>
              <a:rPr lang="en-US"/>
              <a:t>Click to edit Master </a:t>
            </a:r>
            <a:endParaRPr lang="en-GB"/>
          </a:p>
        </p:txBody>
      </p:sp>
      <p:sp>
        <p:nvSpPr>
          <p:cNvPr id="3" name="Text Placeholder 2">
            <a:extLst>
              <a:ext uri="{FF2B5EF4-FFF2-40B4-BE49-F238E27FC236}">
                <a16:creationId xmlns:a16="http://schemas.microsoft.com/office/drawing/2014/main" id="{5D2331B2-864F-4A49-85EA-9DB152482A5A}"/>
              </a:ext>
            </a:extLst>
          </p:cNvPr>
          <p:cNvSpPr>
            <a:spLocks noGrp="1"/>
          </p:cNvSpPr>
          <p:nvPr>
            <p:ph type="body" idx="1"/>
          </p:nvPr>
        </p:nvSpPr>
        <p:spPr>
          <a:xfrm>
            <a:off x="402208" y="2187574"/>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9466DA-5A27-4926-96DD-B54C1363AB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3AE4807-79DF-4629-A47F-28B5F2CBDA61}" type="datetimeFigureOut">
              <a:rPr kumimoji="0" lang="en-GB" sz="1200" b="0" i="0" u="none" strike="noStrike" kern="1200" cap="none" spc="0" normalizeH="0" baseline="0" noProof="0" smtClean="0">
                <a:ln>
                  <a:noFill/>
                </a:ln>
                <a:solidFill>
                  <a:srgbClr val="00838F">
                    <a:tint val="75000"/>
                  </a:srgbClr>
                </a:solidFill>
                <a:effectLst/>
                <a:uLnTx/>
                <a:uFillTx/>
                <a:latin typeface="Segoe UI Ligh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09/08/2024</a:t>
            </a:fld>
            <a:endParaRPr kumimoji="0" lang="en-GB" sz="1200" b="0" i="0" u="none" strike="noStrike" kern="1200" cap="none" spc="0" normalizeH="0" baseline="0" noProof="0">
              <a:ln>
                <a:noFill/>
              </a:ln>
              <a:solidFill>
                <a:srgbClr val="00838F">
                  <a:tint val="75000"/>
                </a:srgbClr>
              </a:solidFill>
              <a:effectLst/>
              <a:uLnTx/>
              <a:uFillTx/>
              <a:latin typeface="Segoe UI Light"/>
              <a:ea typeface="+mn-ea"/>
              <a:cs typeface="+mn-cs"/>
            </a:endParaRPr>
          </a:p>
        </p:txBody>
      </p:sp>
      <p:sp>
        <p:nvSpPr>
          <p:cNvPr id="5" name="Footer Placeholder 4">
            <a:extLst>
              <a:ext uri="{FF2B5EF4-FFF2-40B4-BE49-F238E27FC236}">
                <a16:creationId xmlns:a16="http://schemas.microsoft.com/office/drawing/2014/main" id="{22CA4090-173F-403F-A224-C19550AB27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838F">
                  <a:tint val="75000"/>
                </a:srgbClr>
              </a:solidFill>
              <a:effectLst/>
              <a:uLnTx/>
              <a:uFillTx/>
              <a:latin typeface="Segoe UI Light"/>
              <a:ea typeface="+mn-ea"/>
              <a:cs typeface="+mn-cs"/>
            </a:endParaRPr>
          </a:p>
        </p:txBody>
      </p:sp>
      <p:sp>
        <p:nvSpPr>
          <p:cNvPr id="6" name="Slide Number Placeholder 5">
            <a:extLst>
              <a:ext uri="{FF2B5EF4-FFF2-40B4-BE49-F238E27FC236}">
                <a16:creationId xmlns:a16="http://schemas.microsoft.com/office/drawing/2014/main" id="{EAE6A432-DB59-4501-9653-2E0016A967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A490D6A-59F0-49F7-B06A-057B88CA2F86}" type="slidenum">
              <a:rPr kumimoji="0" lang="en-GB" sz="1200" b="0" i="0" u="none" strike="noStrike" kern="1200" cap="none" spc="0" normalizeH="0" baseline="0" noProof="0" smtClean="0">
                <a:ln>
                  <a:noFill/>
                </a:ln>
                <a:solidFill>
                  <a:srgbClr val="00838F">
                    <a:tint val="75000"/>
                  </a:srgbClr>
                </a:solidFill>
                <a:effectLst/>
                <a:uLnTx/>
                <a:uFillTx/>
                <a:latin typeface="Segoe U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srgbClr val="00838F">
                  <a:tint val="75000"/>
                </a:srgbClr>
              </a:solidFill>
              <a:effectLst/>
              <a:uLnTx/>
              <a:uFillTx/>
              <a:latin typeface="Segoe UI Light"/>
              <a:ea typeface="+mn-ea"/>
              <a:cs typeface="+mn-cs"/>
            </a:endParaRPr>
          </a:p>
        </p:txBody>
      </p:sp>
    </p:spTree>
    <p:extLst>
      <p:ext uri="{BB962C8B-B14F-4D97-AF65-F5344CB8AC3E}">
        <p14:creationId xmlns:p14="http://schemas.microsoft.com/office/powerpoint/2010/main" val="3444921843"/>
      </p:ext>
    </p:extLst>
  </p:cSld>
  <p:clrMap bg1="dk1" tx1="lt1" bg2="dk2" tx2="lt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 id="2147483770" r:id="rId13"/>
  </p:sldLayoutIdLst>
  <p:txStyles>
    <p:titleStyle>
      <a:lvl1pPr algn="l" defTabSz="914400" rtl="0" eaLnBrk="1" latinLnBrk="0" hangingPunct="1">
        <a:lnSpc>
          <a:spcPct val="100000"/>
        </a:lnSpc>
        <a:spcBef>
          <a:spcPts val="1000"/>
        </a:spcBef>
        <a:buNone/>
        <a:defRPr sz="4400" kern="1200">
          <a:solidFill>
            <a:schemeClr val="bg1"/>
          </a:solidFill>
          <a:latin typeface="Segoe UI Semibold" panose="020B0702040204020203" pitchFamily="34" charset="0"/>
          <a:ea typeface="+mj-ea"/>
          <a:cs typeface="Segoe UI Semibold" panose="020B0702040204020203" pitchFamily="34" charset="0"/>
        </a:defRPr>
      </a:lvl1pPr>
    </p:titleStyle>
    <p:bodyStyle>
      <a:lvl1pPr marL="228600" indent="-228600" algn="l" defTabSz="914400" rtl="0" eaLnBrk="1" latinLnBrk="0" hangingPunct="1">
        <a:lnSpc>
          <a:spcPct val="130000"/>
        </a:lnSpc>
        <a:spcBef>
          <a:spcPts val="1000"/>
        </a:spcBef>
        <a:buClr>
          <a:schemeClr val="bg1"/>
        </a:buClr>
        <a:buFont typeface="Wingdings" panose="05000000000000000000" pitchFamily="2" charset="2"/>
        <a:buChar char="§"/>
        <a:defRPr sz="2400" kern="1200">
          <a:solidFill>
            <a:schemeClr val="tx2"/>
          </a:solidFill>
          <a:latin typeface="Segoe UI Semibold" panose="020B0702040204020203" pitchFamily="34" charset="0"/>
          <a:ea typeface="+mn-ea"/>
          <a:cs typeface="Segoe UI Semibold" panose="020B0702040204020203" pitchFamily="34" charset="0"/>
        </a:defRPr>
      </a:lvl1pPr>
      <a:lvl2pPr marL="685800" indent="-228600" algn="l" defTabSz="914400" rtl="0" eaLnBrk="1" latinLnBrk="0" hangingPunct="1">
        <a:lnSpc>
          <a:spcPct val="130000"/>
        </a:lnSpc>
        <a:spcBef>
          <a:spcPts val="1000"/>
        </a:spcBef>
        <a:buClr>
          <a:schemeClr val="bg1"/>
        </a:buClr>
        <a:buFont typeface="Wingdings" panose="05000000000000000000" pitchFamily="2" charset="2"/>
        <a:buChar char="§"/>
        <a:defRPr sz="2400" kern="1200">
          <a:solidFill>
            <a:schemeClr val="tx2"/>
          </a:solidFill>
          <a:latin typeface="Segoe UI Light" panose="020B0502040204020203" pitchFamily="34" charset="0"/>
          <a:ea typeface="+mn-ea"/>
          <a:cs typeface="Segoe UI Light" panose="020B0502040204020203" pitchFamily="34" charset="0"/>
        </a:defRPr>
      </a:lvl2pPr>
      <a:lvl3pPr marL="1143000" indent="-228600" algn="l" defTabSz="914400" rtl="0" eaLnBrk="1" latinLnBrk="0" hangingPunct="1">
        <a:lnSpc>
          <a:spcPct val="130000"/>
        </a:lnSpc>
        <a:spcBef>
          <a:spcPts val="1000"/>
        </a:spcBef>
        <a:buClr>
          <a:schemeClr val="bg1"/>
        </a:buClr>
        <a:buFont typeface="Wingdings" panose="05000000000000000000" pitchFamily="2" charset="2"/>
        <a:buChar char="§"/>
        <a:defRPr sz="2400" kern="1200">
          <a:solidFill>
            <a:schemeClr val="tx2"/>
          </a:solidFill>
          <a:latin typeface="Segoe UI Light" panose="020B0502040204020203" pitchFamily="34" charset="0"/>
          <a:ea typeface="+mn-ea"/>
          <a:cs typeface="Segoe UI Light" panose="020B0502040204020203" pitchFamily="34" charset="0"/>
        </a:defRPr>
      </a:lvl3pPr>
      <a:lvl4pPr marL="1600200" indent="-228600" algn="l" defTabSz="914400" rtl="0" eaLnBrk="1" latinLnBrk="0" hangingPunct="1">
        <a:lnSpc>
          <a:spcPct val="130000"/>
        </a:lnSpc>
        <a:spcBef>
          <a:spcPts val="1000"/>
        </a:spcBef>
        <a:buClr>
          <a:schemeClr val="bg1"/>
        </a:buClr>
        <a:buFont typeface="Wingdings" panose="05000000000000000000" pitchFamily="2" charset="2"/>
        <a:buChar char="§"/>
        <a:defRPr sz="2400" kern="1200">
          <a:solidFill>
            <a:schemeClr val="tx2"/>
          </a:solidFill>
          <a:latin typeface="Segoe UI Light" panose="020B0502040204020203" pitchFamily="34" charset="0"/>
          <a:ea typeface="+mn-ea"/>
          <a:cs typeface="Segoe UI Light" panose="020B0502040204020203" pitchFamily="34" charset="0"/>
        </a:defRPr>
      </a:lvl4pPr>
      <a:lvl5pPr marL="2057400" indent="-228600" algn="l" defTabSz="914400" rtl="0" eaLnBrk="1" latinLnBrk="0" hangingPunct="1">
        <a:lnSpc>
          <a:spcPct val="130000"/>
        </a:lnSpc>
        <a:spcBef>
          <a:spcPts val="1000"/>
        </a:spcBef>
        <a:buClr>
          <a:schemeClr val="bg1"/>
        </a:buClr>
        <a:buFont typeface="Wingdings" panose="05000000000000000000" pitchFamily="2" charset="2"/>
        <a:buChar char="§"/>
        <a:defRPr sz="2400" kern="1200">
          <a:solidFill>
            <a:schemeClr val="tx2"/>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9.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11.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9.xml"/><Relationship Id="rId5" Type="http://schemas.openxmlformats.org/officeDocument/2006/relationships/image" Target="../media/image15.sv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1.jpe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4.xml"/><Relationship Id="rId4" Type="http://schemas.openxmlformats.org/officeDocument/2006/relationships/image" Target="../media/image17.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hyperlink" Target="http://www.oiahe.org.uk/about-us/reviewing-complaints/what-happens-when-a-student-complains-to-us/putting-things-right" TargetMode="External"/><Relationship Id="rId2" Type="http://schemas.openxmlformats.org/officeDocument/2006/relationships/notesSlide" Target="../notesSlides/notesSlide16.xml"/><Relationship Id="rId1" Type="http://schemas.openxmlformats.org/officeDocument/2006/relationships/slideLayout" Target="../slideLayouts/slideLayout24.xml"/><Relationship Id="rId5" Type="http://schemas.openxmlformats.org/officeDocument/2006/relationships/image" Target="../media/image17.sv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image" Target="../media/image11.jpeg"/><Relationship Id="rId5" Type="http://schemas.openxmlformats.org/officeDocument/2006/relationships/image" Target="../media/image5.png"/><Relationship Id="rId4" Type="http://schemas.openxmlformats.org/officeDocument/2006/relationships/image" Target="../media/image21.jpg"/></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image" Target="../media/image11.jpe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11.jpeg"/><Relationship Id="rId5" Type="http://schemas.openxmlformats.org/officeDocument/2006/relationships/image" Target="../media/image5.png"/><Relationship Id="rId4" Type="http://schemas.openxmlformats.org/officeDocument/2006/relationships/image" Target="../media/image21.jpg"/></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5.xml"/><Relationship Id="rId1" Type="http://schemas.openxmlformats.org/officeDocument/2006/relationships/slideLayout" Target="../slideLayouts/slideLayout53.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24.xml"/><Relationship Id="rId6" Type="http://schemas.openxmlformats.org/officeDocument/2006/relationships/hyperlink" Target="https://www.oiahe.org.uk/student-advisers/toolkit-for-student-representative-bodies/" TargetMode="External"/><Relationship Id="rId5" Type="http://schemas.openxmlformats.org/officeDocument/2006/relationships/image" Target="../media/image29.png"/><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3" Type="http://schemas.openxmlformats.org/officeDocument/2006/relationships/hyperlink" Target="https://www.oiahe.org.uk/resources-and-publications/good-practice-framework/" TargetMode="External"/><Relationship Id="rId7" Type="http://schemas.openxmlformats.org/officeDocument/2006/relationships/hyperlink" Target="https://www.oiahe.org.uk/media/szulhwcg/oia-annual-report-2023.pdf" TargetMode="External"/><Relationship Id="rId2" Type="http://schemas.openxmlformats.org/officeDocument/2006/relationships/notesSlide" Target="../notesSlides/notesSlide30.xml"/><Relationship Id="rId1" Type="http://schemas.openxmlformats.org/officeDocument/2006/relationships/slideLayout" Target="../slideLayouts/slideLayout24.xml"/><Relationship Id="rId6" Type="http://schemas.openxmlformats.org/officeDocument/2006/relationships/hyperlink" Target="https://www.oiahe.org.uk/student-advisers/toolkit-for-student-representative-bodies/" TargetMode="External"/><Relationship Id="rId5" Type="http://schemas.openxmlformats.org/officeDocument/2006/relationships/hyperlink" Target="https://www.oiahe.org.uk/resources-and-publications/case-summaries/" TargetMode="External"/><Relationship Id="rId4" Type="http://schemas.openxmlformats.org/officeDocument/2006/relationships/hyperlink" Target="https://www.oiahe.org.uk/resources-and-publications/learning-from-our-casewor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07419D4-8BA2-4BDA-864D-31BA4A0CAE75}"/>
              </a:ext>
            </a:extLst>
          </p:cNvPr>
          <p:cNvSpPr>
            <a:spLocks noGrp="1" noChangeArrowheads="1"/>
          </p:cNvSpPr>
          <p:nvPr>
            <p:ph type="ctrTitle"/>
          </p:nvPr>
        </p:nvSpPr>
        <p:spPr>
          <a:xfrm>
            <a:off x="386678" y="1816215"/>
            <a:ext cx="6117816" cy="2944812"/>
          </a:xfrm>
        </p:spPr>
        <p:txBody>
          <a:bodyPr>
            <a:normAutofit/>
          </a:bodyPr>
          <a:lstStyle/>
          <a:p>
            <a:r>
              <a:rPr lang="en-US" altLang="en-US" sz="4400" dirty="0"/>
              <a:t>The OIA – overview, update and key casework themes</a:t>
            </a:r>
            <a:endParaRPr lang="en-GB" altLang="en-US" sz="4400" dirty="0"/>
          </a:p>
        </p:txBody>
      </p:sp>
      <p:sp>
        <p:nvSpPr>
          <p:cNvPr id="22" name="TextBox 21">
            <a:extLst>
              <a:ext uri="{FF2B5EF4-FFF2-40B4-BE49-F238E27FC236}">
                <a16:creationId xmlns:a16="http://schemas.microsoft.com/office/drawing/2014/main" id="{6CFA5083-565F-4EF3-A67B-CA5022BD4E9F}"/>
              </a:ext>
            </a:extLst>
          </p:cNvPr>
          <p:cNvSpPr txBox="1"/>
          <p:nvPr/>
        </p:nvSpPr>
        <p:spPr>
          <a:xfrm>
            <a:off x="386678" y="4600772"/>
            <a:ext cx="6478355" cy="954107"/>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2800" b="0" i="0" u="none" strike="noStrike" kern="1200" cap="none" spc="0" normalizeH="0" baseline="0" noProof="0" dirty="0">
                <a:ln>
                  <a:noFill/>
                </a:ln>
                <a:solidFill>
                  <a:srgbClr val="C5006C"/>
                </a:solidFill>
                <a:effectLst/>
                <a:uLnTx/>
                <a:uFillTx/>
                <a:latin typeface="Segoe UI Light" panose="020B0502040204020203" pitchFamily="34" charset="0"/>
                <a:ea typeface="+mn-ea"/>
                <a:cs typeface="Segoe UI Light" panose="020B0502040204020203" pitchFamily="34" charset="0"/>
              </a:rPr>
              <a:t>Barry McHale – Student Liaison Officer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2800" b="0" i="0" u="none" strike="noStrike" kern="1200" cap="none" spc="0" normalizeH="0" baseline="0" noProof="0" dirty="0">
                <a:ln>
                  <a:noFill/>
                </a:ln>
                <a:solidFill>
                  <a:srgbClr val="C5006C"/>
                </a:solidFill>
                <a:effectLst/>
                <a:uLnTx/>
                <a:uFillTx/>
                <a:latin typeface="Segoe UI Light"/>
                <a:cs typeface="Segoe UI Light"/>
              </a:rPr>
              <a:t>Gemma Slade – Provider Liaison </a:t>
            </a:r>
            <a:r>
              <a:rPr lang="en-GB" sz="2800" dirty="0">
                <a:solidFill>
                  <a:srgbClr val="C5006C"/>
                </a:solidFill>
                <a:latin typeface="Segoe UI Light"/>
                <a:cs typeface="Segoe UI Light"/>
              </a:rPr>
              <a:t>Officer</a:t>
            </a:r>
            <a:endParaRPr lang="en-GB" sz="2800" b="0" i="0" u="none" strike="noStrike" kern="1200" cap="none" spc="0" normalizeH="0" baseline="0" noProof="0" dirty="0">
              <a:ln>
                <a:noFill/>
              </a:ln>
              <a:solidFill>
                <a:srgbClr val="C5006C"/>
              </a:solidFill>
              <a:effectLst/>
              <a:uLnTx/>
              <a:uFillTx/>
              <a:latin typeface="Segoe UI Light" panose="020B0502040204020203" pitchFamily="34" charset="0"/>
              <a:cs typeface="Segoe UI Light" panose="020B0502040204020203" pitchFamily="34" charset="0"/>
            </a:endParaRPr>
          </a:p>
        </p:txBody>
      </p:sp>
      <p:sp>
        <p:nvSpPr>
          <p:cNvPr id="24" name="Text Placeholder 4">
            <a:extLst>
              <a:ext uri="{FF2B5EF4-FFF2-40B4-BE49-F238E27FC236}">
                <a16:creationId xmlns:a16="http://schemas.microsoft.com/office/drawing/2014/main" id="{269267A0-ABC1-4ADD-815D-E06D6CA1F887}"/>
              </a:ext>
            </a:extLst>
          </p:cNvPr>
          <p:cNvSpPr txBox="1">
            <a:spLocks noChangeArrowheads="1"/>
          </p:cNvSpPr>
          <p:nvPr/>
        </p:nvSpPr>
        <p:spPr bwMode="auto">
          <a:xfrm>
            <a:off x="386678" y="5580011"/>
            <a:ext cx="5396605" cy="345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rtl="0" fontAlgn="base">
              <a:lnSpc>
                <a:spcPct val="90000"/>
              </a:lnSpc>
              <a:spcBef>
                <a:spcPts val="1000"/>
              </a:spcBef>
              <a:spcAft>
                <a:spcPct val="0"/>
              </a:spcAft>
              <a:buFont typeface="Arial" panose="020B0604020202020204" pitchFamily="34" charset="0"/>
              <a:buNone/>
              <a:defRPr sz="2000" b="0" kern="1200">
                <a:solidFill>
                  <a:srgbClr val="00838F"/>
                </a:solidFill>
                <a:latin typeface="Segoe UI Light" panose="020B0502040204020203" pitchFamily="34" charset="0"/>
                <a:ea typeface="+mn-ea"/>
                <a:cs typeface="Segoe UI Light" panose="020B0502040204020203" pitchFamily="34" charset="0"/>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GB" altLang="en-US" b="0" i="0" u="none" strike="noStrike" kern="1200" cap="none" spc="0" normalizeH="0" baseline="0" noProof="0" dirty="0">
                <a:ln>
                  <a:noFill/>
                </a:ln>
                <a:solidFill>
                  <a:srgbClr val="0095AA"/>
                </a:solidFill>
                <a:effectLst/>
                <a:uLnTx/>
                <a:uFillTx/>
                <a:latin typeface="Segoe UI Light" panose="020B0502040204020203" pitchFamily="34" charset="0"/>
                <a:ea typeface="+mn-ea"/>
                <a:cs typeface="Segoe UI Light" panose="020B0502040204020203" pitchFamily="34" charset="0"/>
              </a:rPr>
              <a:t>Membership Services Conference – August 2024</a:t>
            </a:r>
          </a:p>
        </p:txBody>
      </p:sp>
      <p:pic>
        <p:nvPicPr>
          <p:cNvPr id="4" name="Picture 3" descr="Group of students reading open books, standing and sitting on stairs indoors">
            <a:extLst>
              <a:ext uri="{FF2B5EF4-FFF2-40B4-BE49-F238E27FC236}">
                <a16:creationId xmlns:a16="http://schemas.microsoft.com/office/drawing/2014/main" id="{23969B85-82AC-BC65-345D-FB510FC5AE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36498" y="-33141"/>
            <a:ext cx="4755502" cy="6891141"/>
          </a:xfrm>
          <a:prstGeom prst="rect">
            <a:avLst/>
          </a:prstGeom>
        </p:spPr>
      </p:pic>
    </p:spTree>
    <p:extLst>
      <p:ext uri="{BB962C8B-B14F-4D97-AF65-F5344CB8AC3E}">
        <p14:creationId xmlns:p14="http://schemas.microsoft.com/office/powerpoint/2010/main" val="390070053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FBF01-136E-4F26-8322-8E3EA7CD0F8C}"/>
              </a:ext>
            </a:extLst>
          </p:cNvPr>
          <p:cNvSpPr>
            <a:spLocks noGrp="1"/>
          </p:cNvSpPr>
          <p:nvPr>
            <p:ph type="title"/>
          </p:nvPr>
        </p:nvSpPr>
        <p:spPr>
          <a:xfrm>
            <a:off x="401639" y="290943"/>
            <a:ext cx="7889954" cy="1325563"/>
          </a:xfrm>
        </p:spPr>
        <p:txBody>
          <a:bodyPr/>
          <a:lstStyle/>
          <a:p>
            <a:r>
              <a:rPr lang="en-US" b="1">
                <a:solidFill>
                  <a:schemeClr val="bg1"/>
                </a:solidFill>
                <a:latin typeface="Segoe UI Semibold"/>
                <a:cs typeface="Segoe UI Semibold"/>
              </a:rPr>
              <a:t>Who we are and what we do… </a:t>
            </a:r>
            <a:endParaRPr lang="en-GB" b="1">
              <a:solidFill>
                <a:schemeClr val="bg1"/>
              </a:solidFill>
              <a:latin typeface="Segoe UI Semibold"/>
              <a:cs typeface="Segoe UI Semibold"/>
            </a:endParaRPr>
          </a:p>
        </p:txBody>
      </p:sp>
      <p:sp>
        <p:nvSpPr>
          <p:cNvPr id="4" name="Content Placeholder 2">
            <a:extLst>
              <a:ext uri="{FF2B5EF4-FFF2-40B4-BE49-F238E27FC236}">
                <a16:creationId xmlns:a16="http://schemas.microsoft.com/office/drawing/2014/main" id="{EAF4B0F4-78C8-49EA-A9DA-DE9BA76330AD}"/>
              </a:ext>
            </a:extLst>
          </p:cNvPr>
          <p:cNvSpPr txBox="1">
            <a:spLocks noChangeArrowheads="1"/>
          </p:cNvSpPr>
          <p:nvPr/>
        </p:nvSpPr>
        <p:spPr>
          <a:xfrm>
            <a:off x="401639" y="2264125"/>
            <a:ext cx="5121275" cy="3813175"/>
          </a:xfrm>
          <a:prstGeom prst="rect">
            <a:avLst/>
          </a:prstGeom>
        </p:spPr>
        <p:txBody>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base" latinLnBrk="0" hangingPunct="1">
              <a:lnSpc>
                <a:spcPct val="100000"/>
              </a:lnSpc>
              <a:spcBef>
                <a:spcPts val="1000"/>
              </a:spcBef>
              <a:spcAft>
                <a:spcPts val="1200"/>
              </a:spcAft>
              <a:buClr>
                <a:srgbClr val="B10058"/>
              </a:buClr>
              <a:buSzTx/>
              <a:buFont typeface="Wingdings" panose="05000000000000000000" pitchFamily="2" charset="2"/>
              <a:buChar char="§"/>
              <a:tabLst/>
              <a:defRPr/>
            </a:pPr>
            <a:r>
              <a:rPr kumimoji="0" lang="en-GB" altLang="en-US"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rPr>
              <a:t>We run the </a:t>
            </a:r>
            <a:r>
              <a:rPr kumimoji="0" lang="en-GB" altLang="en-US" sz="2800" b="1" i="0" u="none" strike="noStrike" kern="1200" cap="none" spc="0" normalizeH="0" baseline="0" noProof="0">
                <a:ln>
                  <a:noFill/>
                </a:ln>
                <a:solidFill>
                  <a:srgbClr val="C5006C"/>
                </a:solidFill>
                <a:effectLst/>
                <a:uLnTx/>
                <a:uFillTx/>
                <a:latin typeface="Segoe UI Semibold" panose="020B0702040204020203" pitchFamily="34" charset="0"/>
                <a:ea typeface="+mn-ea"/>
                <a:cs typeface="Segoe UI Semibold" panose="020B0702040204020203" pitchFamily="34" charset="0"/>
              </a:rPr>
              <a:t>student</a:t>
            </a:r>
            <a:r>
              <a:rPr kumimoji="0" lang="en-GB" altLang="en-US" sz="2800" b="0" i="0" u="none" strike="noStrike" kern="1200" cap="none" spc="0" normalizeH="0" baseline="0" noProof="0">
                <a:ln>
                  <a:noFill/>
                </a:ln>
                <a:solidFill>
                  <a:srgbClr val="00838F"/>
                </a:solidFill>
                <a:effectLst/>
                <a:uLnTx/>
                <a:uFillTx/>
                <a:latin typeface="Segoe UI Semibold" panose="020B0702040204020203" pitchFamily="34" charset="0"/>
                <a:ea typeface="+mn-ea"/>
                <a:cs typeface="Segoe UI Semibold" panose="020B0702040204020203" pitchFamily="34" charset="0"/>
              </a:rPr>
              <a:t> </a:t>
            </a:r>
            <a:r>
              <a:rPr kumimoji="0" lang="en-GB" altLang="en-US" sz="2800" b="1" i="0" u="none" strike="noStrike" kern="1200" cap="none" spc="0" normalizeH="0" baseline="0" noProof="0">
                <a:ln>
                  <a:noFill/>
                </a:ln>
                <a:solidFill>
                  <a:srgbClr val="C5006C"/>
                </a:solidFill>
                <a:effectLst/>
                <a:uLnTx/>
                <a:uFillTx/>
                <a:latin typeface="Segoe UI Semibold" panose="020B0702040204020203" pitchFamily="34" charset="0"/>
                <a:ea typeface="+mn-ea"/>
                <a:cs typeface="Segoe UI Semibold" panose="020B0702040204020203" pitchFamily="34" charset="0"/>
              </a:rPr>
              <a:t>complaints Scheme </a:t>
            </a:r>
            <a:r>
              <a:rPr kumimoji="0" lang="en-GB" altLang="en-US"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rPr>
              <a:t>for England and Wales</a:t>
            </a:r>
          </a:p>
          <a:p>
            <a:pPr marL="228600" marR="0" lvl="0" indent="-228600" algn="l" defTabSz="914400" rtl="0" eaLnBrk="1" fontAlgn="base" latinLnBrk="0" hangingPunct="1">
              <a:lnSpc>
                <a:spcPct val="100000"/>
              </a:lnSpc>
              <a:spcBef>
                <a:spcPts val="1000"/>
              </a:spcBef>
              <a:spcAft>
                <a:spcPts val="1200"/>
              </a:spcAft>
              <a:buClr>
                <a:srgbClr val="B10058"/>
              </a:buClr>
              <a:buSzTx/>
              <a:buFont typeface="Wingdings" panose="05000000000000000000" pitchFamily="2" charset="2"/>
              <a:buChar char="§"/>
              <a:tabLst/>
              <a:defRPr/>
            </a:pPr>
            <a:r>
              <a:rPr kumimoji="0" lang="en-GB" altLang="en-US" sz="2800" b="1" i="0" u="none" strike="noStrike" kern="1200" cap="none" spc="0" normalizeH="0" baseline="0" noProof="0">
                <a:ln>
                  <a:noFill/>
                </a:ln>
                <a:solidFill>
                  <a:srgbClr val="C5006C"/>
                </a:solidFill>
                <a:effectLst/>
                <a:uLnTx/>
                <a:uFillTx/>
                <a:latin typeface="Segoe UI Semibold" panose="020B0702040204020203" pitchFamily="34" charset="0"/>
                <a:ea typeface="+mn-ea"/>
                <a:cs typeface="Segoe UI Semibold" panose="020B0702040204020203" pitchFamily="34" charset="0"/>
              </a:rPr>
              <a:t>Compulsory</a:t>
            </a:r>
            <a:r>
              <a:rPr kumimoji="0" lang="en-GB" altLang="en-US"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rPr>
              <a:t> membership</a:t>
            </a:r>
          </a:p>
          <a:p>
            <a:pPr marL="228600" marR="0" lvl="0" indent="-228600" algn="l" defTabSz="914400" rtl="0" eaLnBrk="1" fontAlgn="base" latinLnBrk="0" hangingPunct="1">
              <a:lnSpc>
                <a:spcPct val="100000"/>
              </a:lnSpc>
              <a:spcBef>
                <a:spcPts val="1000"/>
              </a:spcBef>
              <a:spcAft>
                <a:spcPts val="1200"/>
              </a:spcAft>
              <a:buClr>
                <a:srgbClr val="C5006C"/>
              </a:buClr>
              <a:buSzTx/>
              <a:buFont typeface="Wingdings" panose="05000000000000000000" pitchFamily="2" charset="2"/>
              <a:buChar char="§"/>
              <a:tabLst/>
              <a:defRPr/>
            </a:pPr>
            <a:r>
              <a:rPr kumimoji="0" lang="en-GB" altLang="en-US"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rPr>
              <a:t>We are </a:t>
            </a:r>
            <a:r>
              <a:rPr kumimoji="0" lang="en-GB" altLang="en-US" sz="2800" b="1" i="0" u="none" strike="noStrike" kern="1200" cap="none" spc="0" normalizeH="0" baseline="0" noProof="0">
                <a:ln>
                  <a:noFill/>
                </a:ln>
                <a:solidFill>
                  <a:srgbClr val="C5006C"/>
                </a:solidFill>
                <a:effectLst/>
                <a:uLnTx/>
                <a:uFillTx/>
                <a:latin typeface="Segoe UI Semibold" panose="020B0702040204020203" pitchFamily="34" charset="0"/>
                <a:ea typeface="+mn-ea"/>
                <a:cs typeface="Segoe UI Semibold" panose="020B0702040204020203" pitchFamily="34" charset="0"/>
              </a:rPr>
              <a:t>independent &amp; free </a:t>
            </a:r>
            <a:r>
              <a:rPr kumimoji="0" lang="en-GB" altLang="en-US"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rPr>
              <a:t>to students/trainees</a:t>
            </a:r>
          </a:p>
          <a:p>
            <a:pPr marL="228600" marR="0" lvl="0" indent="-228600" algn="l" defTabSz="914400" rtl="0" eaLnBrk="1" fontAlgn="base" latinLnBrk="0" hangingPunct="1">
              <a:lnSpc>
                <a:spcPct val="100000"/>
              </a:lnSpc>
              <a:spcBef>
                <a:spcPts val="1000"/>
              </a:spcBef>
              <a:spcAft>
                <a:spcPts val="1200"/>
              </a:spcAft>
              <a:buClr>
                <a:srgbClr val="B10058"/>
              </a:buClr>
              <a:buSzTx/>
              <a:buFont typeface="Wingdings" panose="05000000000000000000" pitchFamily="2" charset="2"/>
              <a:buChar char="§"/>
              <a:tabLst/>
              <a:defRPr/>
            </a:pPr>
            <a:r>
              <a:rPr kumimoji="0" lang="en-GB" altLang="en-US"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rPr>
              <a:t>We are an </a:t>
            </a:r>
            <a:r>
              <a:rPr kumimoji="0" lang="en-GB" altLang="en-US" sz="2800" b="1" i="0" u="none" strike="noStrike" kern="1200" cap="none" spc="0" normalizeH="0" baseline="0" noProof="0">
                <a:ln>
                  <a:noFill/>
                </a:ln>
                <a:solidFill>
                  <a:srgbClr val="C5006C"/>
                </a:solidFill>
                <a:effectLst/>
                <a:uLnTx/>
                <a:uFillTx/>
                <a:latin typeface="Segoe UI Semibold" panose="020B0702040204020203" pitchFamily="34" charset="0"/>
                <a:ea typeface="+mn-ea"/>
                <a:cs typeface="Segoe UI Semibold" panose="020B0702040204020203" pitchFamily="34" charset="0"/>
              </a:rPr>
              <a:t>alternative to the courts</a:t>
            </a:r>
            <a:endParaRPr kumimoji="0" lang="en-GB" altLang="en-US"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endParaRPr>
          </a:p>
        </p:txBody>
      </p:sp>
      <p:sp>
        <p:nvSpPr>
          <p:cNvPr id="5" name="Rectangle 4">
            <a:extLst>
              <a:ext uri="{FF2B5EF4-FFF2-40B4-BE49-F238E27FC236}">
                <a16:creationId xmlns:a16="http://schemas.microsoft.com/office/drawing/2014/main" id="{79F480D6-9EA0-46D2-8E37-726BEC206124}"/>
              </a:ext>
            </a:extLst>
          </p:cNvPr>
          <p:cNvSpPr/>
          <p:nvPr/>
        </p:nvSpPr>
        <p:spPr>
          <a:xfrm>
            <a:off x="6096000" y="2185553"/>
            <a:ext cx="5791200" cy="3970318"/>
          </a:xfrm>
          <a:prstGeom prst="rect">
            <a:avLst/>
          </a:prstGeom>
        </p:spPr>
        <p:txBody>
          <a:bodyPr wrap="square">
            <a:spAutoFit/>
          </a:bodyPr>
          <a:lstStyle/>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GB" sz="2800" b="1" i="0" u="none" strike="noStrike" kern="1200" cap="none" spc="0" normalizeH="0" baseline="0" noProof="0">
              <a:ln>
                <a:noFill/>
              </a:ln>
              <a:solidFill>
                <a:srgbClr val="C5006C"/>
              </a:solidFill>
              <a:effectLst/>
              <a:uLnTx/>
              <a:uFillTx/>
              <a:latin typeface="Segoe UI Semibold" panose="020B0702040204020203" pitchFamily="34" charset="0"/>
              <a:ea typeface="+mn-ea"/>
              <a:cs typeface="Segoe UI Semibold" panose="020B07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0095AA"/>
                </a:solidFill>
                <a:effectLst/>
                <a:uLnTx/>
                <a:uFillTx/>
                <a:latin typeface="Segoe UI Semibold" panose="020B0702040204020203" pitchFamily="34" charset="0"/>
                <a:ea typeface="+mn-ea"/>
                <a:cs typeface="Segoe UI Semibold" panose="020B0702040204020203" pitchFamily="34" charset="0"/>
              </a:rPr>
              <a:t>4 Key Priorities…</a:t>
            </a: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800" b="1" i="0" u="none" strike="noStrike" kern="1200" cap="none" spc="0" normalizeH="0" baseline="0" noProof="0">
                <a:ln>
                  <a:noFill/>
                </a:ln>
                <a:solidFill>
                  <a:srgbClr val="C5006C"/>
                </a:solidFill>
                <a:effectLst/>
                <a:uLnTx/>
                <a:uFillTx/>
                <a:latin typeface="Segoe UI Semibold" panose="020B0702040204020203" pitchFamily="34" charset="0"/>
                <a:ea typeface="+mn-ea"/>
                <a:cs typeface="Segoe UI Semibold" panose="020B0702040204020203" pitchFamily="34" charset="0"/>
              </a:rPr>
              <a:t>Review complaints </a:t>
            </a:r>
            <a:r>
              <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rPr>
              <a:t>about Higher Education providers</a:t>
            </a: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800" b="1" i="0" u="none" strike="noStrike" kern="1200" cap="none" spc="0" normalizeH="0" baseline="0" noProof="0">
                <a:ln>
                  <a:noFill/>
                </a:ln>
                <a:solidFill>
                  <a:srgbClr val="C5006C"/>
                </a:solidFill>
                <a:effectLst/>
                <a:uLnTx/>
                <a:uFillTx/>
                <a:latin typeface="Segoe UI Semibold" panose="020B0702040204020203" pitchFamily="34" charset="0"/>
                <a:ea typeface="+mn-ea"/>
                <a:cs typeface="Segoe UI Semibold" panose="020B0702040204020203" pitchFamily="34" charset="0"/>
              </a:rPr>
              <a:t>Share learning </a:t>
            </a:r>
            <a:r>
              <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rPr>
              <a:t>from complaints</a:t>
            </a: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800" b="1" i="0" u="none" strike="noStrike" kern="1200" cap="none" spc="0" normalizeH="0" baseline="0" noProof="0">
                <a:ln>
                  <a:noFill/>
                </a:ln>
                <a:solidFill>
                  <a:srgbClr val="C5006C"/>
                </a:solidFill>
                <a:effectLst/>
                <a:uLnTx/>
                <a:uFillTx/>
                <a:latin typeface="Segoe UI Semibold" panose="020B0702040204020203" pitchFamily="34" charset="0"/>
                <a:ea typeface="+mn-ea"/>
                <a:cs typeface="Segoe UI Semibold" panose="020B0702040204020203" pitchFamily="34" charset="0"/>
              </a:rPr>
              <a:t>Work with others </a:t>
            </a:r>
            <a:r>
              <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rPr>
              <a:t>in the sector</a:t>
            </a: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800" b="1" i="0" u="none" strike="noStrike" kern="1200" cap="none" spc="0" normalizeH="0" baseline="0" noProof="0">
                <a:ln>
                  <a:noFill/>
                </a:ln>
                <a:solidFill>
                  <a:srgbClr val="C5006C"/>
                </a:solidFill>
                <a:effectLst/>
                <a:uLnTx/>
                <a:uFillTx/>
                <a:latin typeface="Segoe UI Semibold" panose="020B0702040204020203" pitchFamily="34" charset="0"/>
                <a:ea typeface="+mn-ea"/>
                <a:cs typeface="Segoe UI Semibold" panose="020B0702040204020203" pitchFamily="34" charset="0"/>
              </a:rPr>
              <a:t>Continually develop </a:t>
            </a:r>
            <a:r>
              <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rPr>
              <a:t>our organisation</a:t>
            </a: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endParaRPr>
          </a:p>
        </p:txBody>
      </p:sp>
    </p:spTree>
    <p:extLst>
      <p:ext uri="{BB962C8B-B14F-4D97-AF65-F5344CB8AC3E}">
        <p14:creationId xmlns:p14="http://schemas.microsoft.com/office/powerpoint/2010/main" val="3897425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rrows pointing up">
            <a:extLst>
              <a:ext uri="{FF2B5EF4-FFF2-40B4-BE49-F238E27FC236}">
                <a16:creationId xmlns:a16="http://schemas.microsoft.com/office/drawing/2014/main" id="{A04D16D0-F7F4-1696-FDA2-7AA59EAC987C}"/>
              </a:ext>
            </a:extLst>
          </p:cNvPr>
          <p:cNvPicPr>
            <a:picLocks noChangeAspect="1"/>
          </p:cNvPicPr>
          <p:nvPr/>
        </p:nvPicPr>
        <p:blipFill rotWithShape="1">
          <a:blip r:embed="rId3">
            <a:extLst>
              <a:ext uri="{28A0092B-C50C-407E-A947-70E740481C1C}">
                <a14:useLocalDpi xmlns:a14="http://schemas.microsoft.com/office/drawing/2010/main" val="0"/>
              </a:ext>
            </a:extLst>
          </a:blip>
          <a:srcRect l="12439" t="17751" r="5633" b="20803"/>
          <a:stretch/>
        </p:blipFill>
        <p:spPr>
          <a:xfrm>
            <a:off x="0" y="0"/>
            <a:ext cx="12192000" cy="6858000"/>
          </a:xfrm>
          <a:prstGeom prst="rect">
            <a:avLst/>
          </a:prstGeom>
        </p:spPr>
      </p:pic>
      <p:pic>
        <p:nvPicPr>
          <p:cNvPr id="8" name="Picture 2">
            <a:extLst>
              <a:ext uri="{FF2B5EF4-FFF2-40B4-BE49-F238E27FC236}">
                <a16:creationId xmlns:a16="http://schemas.microsoft.com/office/drawing/2014/main" id="{49219AE3-D421-461D-9A7E-E47F37C08B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88078" y="371018"/>
            <a:ext cx="2346736" cy="118881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Placeholder 2">
            <a:extLst>
              <a:ext uri="{FF2B5EF4-FFF2-40B4-BE49-F238E27FC236}">
                <a16:creationId xmlns:a16="http://schemas.microsoft.com/office/drawing/2014/main" id="{74DE3A7E-209D-42D2-A191-8F3F8061D933}"/>
              </a:ext>
            </a:extLst>
          </p:cNvPr>
          <p:cNvPicPr>
            <a:picLocks noChangeAspect="1"/>
          </p:cNvPicPr>
          <p:nvPr/>
        </p:nvPicPr>
        <p:blipFill rotWithShape="1">
          <a:blip r:embed="rId5">
            <a:extLst>
              <a:ext uri="{28A0092B-C50C-407E-A947-70E740481C1C}">
                <a14:useLocalDpi xmlns:a14="http://schemas.microsoft.com/office/drawing/2010/main" val="0"/>
              </a:ext>
            </a:extLst>
          </a:blip>
          <a:srcRect l="43876" r="10004"/>
          <a:stretch/>
        </p:blipFill>
        <p:spPr>
          <a:xfrm>
            <a:off x="7440613" y="0"/>
            <a:ext cx="4751387" cy="6858000"/>
          </a:xfrm>
        </p:spPr>
      </p:pic>
      <p:sp>
        <p:nvSpPr>
          <p:cNvPr id="12" name="Title 3">
            <a:extLst>
              <a:ext uri="{FF2B5EF4-FFF2-40B4-BE49-F238E27FC236}">
                <a16:creationId xmlns:a16="http://schemas.microsoft.com/office/drawing/2014/main" id="{7F1BBBE3-E3A8-3C7D-706C-5185C805044D}"/>
              </a:ext>
            </a:extLst>
          </p:cNvPr>
          <p:cNvSpPr txBox="1">
            <a:spLocks/>
          </p:cNvSpPr>
          <p:nvPr/>
        </p:nvSpPr>
        <p:spPr>
          <a:xfrm>
            <a:off x="357186" y="965425"/>
            <a:ext cx="3490914" cy="872880"/>
          </a:xfrm>
          <a:prstGeom prst="rect">
            <a:avLst/>
          </a:prstGeom>
        </p:spPr>
        <p:txBody>
          <a:bodyPr vert="horz" lIns="91440" tIns="45720" rIns="91440" bIns="45720" rtlCol="0" anchor="b">
            <a:normAutofit/>
          </a:bodyPr>
          <a:lstStyle>
            <a:lvl1pPr algn="l" defTabSz="914400" rtl="0" eaLnBrk="1" latinLnBrk="0" hangingPunct="1">
              <a:lnSpc>
                <a:spcPct val="100000"/>
              </a:lnSpc>
              <a:spcBef>
                <a:spcPts val="1000"/>
              </a:spcBef>
              <a:buNone/>
              <a:defRPr sz="4400" kern="1200">
                <a:solidFill>
                  <a:schemeClr val="bg2"/>
                </a:solidFill>
                <a:latin typeface="Segoe UI Semibold" panose="020B0702040204020203" pitchFamily="34" charset="0"/>
                <a:ea typeface="+mj-ea"/>
                <a:cs typeface="Segoe UI Semibold" panose="020B0702040204020203" pitchFamily="34" charset="0"/>
              </a:defRPr>
            </a:lvl1pPr>
          </a:lstStyle>
          <a:p>
            <a:r>
              <a:rPr lang="en-US" sz="4800" b="1" dirty="0">
                <a:solidFill>
                  <a:srgbClr val="FFFFFF"/>
                </a:solidFill>
              </a:rPr>
              <a:t>OIA </a:t>
            </a:r>
            <a:r>
              <a:rPr kumimoji="0" lang="en-US" sz="4800" b="1" i="0" u="none" strike="noStrike" kern="1200" cap="none" spc="0" normalizeH="0" baseline="0" noProof="0" dirty="0">
                <a:ln>
                  <a:noFill/>
                </a:ln>
                <a:solidFill>
                  <a:srgbClr val="FFFFFF"/>
                </a:solidFill>
                <a:effectLst/>
                <a:uLnTx/>
                <a:uFillTx/>
                <a:latin typeface="Segoe UI Semibold" panose="020B0702040204020203" pitchFamily="34" charset="0"/>
                <a:ea typeface="+mj-ea"/>
                <a:cs typeface="Segoe UI Semibold" panose="020B0702040204020203" pitchFamily="34" charset="0"/>
              </a:rPr>
              <a:t>update</a:t>
            </a:r>
            <a:endParaRPr lang="en-GB" sz="4800" dirty="0"/>
          </a:p>
        </p:txBody>
      </p:sp>
    </p:spTree>
    <p:extLst>
      <p:ext uri="{BB962C8B-B14F-4D97-AF65-F5344CB8AC3E}">
        <p14:creationId xmlns:p14="http://schemas.microsoft.com/office/powerpoint/2010/main" val="3044375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CB3E2D-0013-4530-B9D5-CE913FEA8A10}"/>
              </a:ext>
            </a:extLst>
          </p:cNvPr>
          <p:cNvSpPr>
            <a:spLocks noGrp="1"/>
          </p:cNvSpPr>
          <p:nvPr>
            <p:ph type="title"/>
          </p:nvPr>
        </p:nvSpPr>
        <p:spPr>
          <a:xfrm>
            <a:off x="173375" y="410517"/>
            <a:ext cx="4271963" cy="1432832"/>
          </a:xfrm>
        </p:spPr>
        <p:txBody>
          <a:bodyPr>
            <a:normAutofit/>
          </a:bodyPr>
          <a:lstStyle/>
          <a:p>
            <a:r>
              <a:rPr lang="en-US" sz="4000" b="1">
                <a:solidFill>
                  <a:srgbClr val="FFFFFF"/>
                </a:solidFill>
              </a:rPr>
              <a:t>OIA </a:t>
            </a:r>
            <a:r>
              <a:rPr lang="en-US" b="1">
                <a:solidFill>
                  <a:srgbClr val="FFFFFF"/>
                </a:solidFill>
              </a:rPr>
              <a:t>complaints</a:t>
            </a:r>
            <a:r>
              <a:rPr lang="en-US" sz="4000" b="1">
                <a:solidFill>
                  <a:srgbClr val="FFFFFF"/>
                </a:solidFill>
              </a:rPr>
              <a:t>: the big </a:t>
            </a:r>
            <a:r>
              <a:rPr lang="en-US" b="1">
                <a:solidFill>
                  <a:srgbClr val="FFFFFF"/>
                </a:solidFill>
              </a:rPr>
              <a:t>picture</a:t>
            </a:r>
            <a:endParaRPr lang="en-GB" sz="4000"/>
          </a:p>
        </p:txBody>
      </p:sp>
      <p:sp>
        <p:nvSpPr>
          <p:cNvPr id="5" name="Text Placeholder 4">
            <a:extLst>
              <a:ext uri="{FF2B5EF4-FFF2-40B4-BE49-F238E27FC236}">
                <a16:creationId xmlns:a16="http://schemas.microsoft.com/office/drawing/2014/main" id="{194297AE-CFF1-40BC-8FC1-9029C004BD01}"/>
              </a:ext>
            </a:extLst>
          </p:cNvPr>
          <p:cNvSpPr>
            <a:spLocks noGrp="1"/>
          </p:cNvSpPr>
          <p:nvPr>
            <p:ph type="body" sz="half" idx="2"/>
          </p:nvPr>
        </p:nvSpPr>
        <p:spPr>
          <a:xfrm>
            <a:off x="354146" y="2358852"/>
            <a:ext cx="3353558" cy="2705100"/>
          </a:xfrm>
        </p:spPr>
        <p:txBody>
          <a:bodyPr>
            <a:normAutofit/>
          </a:bodyPr>
          <a:lstStyle/>
          <a:p>
            <a:pPr algn="l" rtl="0" fontAlgn="base">
              <a:buClr>
                <a:schemeClr val="bg2"/>
              </a:buClr>
              <a:buFont typeface="Wingdings" panose="05000000000000000000" pitchFamily="2" charset="2"/>
              <a:buChar char="§"/>
            </a:pPr>
            <a:r>
              <a:rPr lang="en-US">
                <a:solidFill>
                  <a:srgbClr val="FFFFFF"/>
                </a:solidFill>
                <a:latin typeface="Segoe UI Semibold" panose="020B0702040204020203" pitchFamily="34" charset="0"/>
                <a:cs typeface="Segoe UI Semibold" panose="020B0702040204020203" pitchFamily="34" charset="0"/>
              </a:rPr>
              <a:t>3,137</a:t>
            </a:r>
            <a:r>
              <a:rPr lang="en-US">
                <a:solidFill>
                  <a:srgbClr val="FFFFFF"/>
                </a:solidFill>
              </a:rPr>
              <a:t> complaints </a:t>
            </a:r>
            <a:r>
              <a:rPr lang="en-US" b="1" u="sng">
                <a:solidFill>
                  <a:srgbClr val="FFFFFF"/>
                </a:solidFill>
              </a:rPr>
              <a:t>received</a:t>
            </a:r>
            <a:r>
              <a:rPr lang="en-US">
                <a:solidFill>
                  <a:srgbClr val="FFFFFF"/>
                </a:solidFill>
              </a:rPr>
              <a:t> in 2023</a:t>
            </a:r>
            <a:endParaRPr lang="en-US" i="0">
              <a:solidFill>
                <a:srgbClr val="000000"/>
              </a:solidFill>
              <a:effectLst/>
              <a:latin typeface="Arial" panose="020B0604020202020204" pitchFamily="34" charset="0"/>
            </a:endParaRPr>
          </a:p>
          <a:p>
            <a:pPr algn="l" rtl="0" fontAlgn="base">
              <a:buClr>
                <a:schemeClr val="bg2"/>
              </a:buClr>
              <a:buFont typeface="Wingdings" panose="05000000000000000000" pitchFamily="2" charset="2"/>
              <a:buChar char="§"/>
            </a:pPr>
            <a:r>
              <a:rPr lang="en-US">
                <a:solidFill>
                  <a:srgbClr val="FFFFFF"/>
                </a:solidFill>
                <a:latin typeface="Segoe UI Semibold" panose="020B0702040204020203" pitchFamily="34" charset="0"/>
                <a:cs typeface="Segoe UI Semibold" panose="020B0702040204020203" pitchFamily="34" charset="0"/>
              </a:rPr>
              <a:t>3,352</a:t>
            </a:r>
            <a:r>
              <a:rPr lang="en-US">
                <a:solidFill>
                  <a:srgbClr val="FFFFFF"/>
                </a:solidFill>
              </a:rPr>
              <a:t> </a:t>
            </a:r>
            <a:r>
              <a:rPr lang="en-US" i="0" u="none" strike="noStrike">
                <a:solidFill>
                  <a:srgbClr val="FFFFFF"/>
                </a:solidFill>
                <a:effectLst/>
                <a:latin typeface="Segoe UI Light" panose="020B0502040204020203" pitchFamily="34" charset="0"/>
              </a:rPr>
              <a:t>complaints </a:t>
            </a:r>
            <a:r>
              <a:rPr lang="en-US" b="1" i="0" u="sng" strike="noStrike">
                <a:solidFill>
                  <a:srgbClr val="FFFFFF"/>
                </a:solidFill>
                <a:effectLst/>
                <a:latin typeface="Segoe UI Light" panose="020B0502040204020203" pitchFamily="34" charset="0"/>
              </a:rPr>
              <a:t>closed</a:t>
            </a:r>
            <a:r>
              <a:rPr lang="en-US" i="0" u="none" strike="noStrike">
                <a:solidFill>
                  <a:srgbClr val="FFFFFF"/>
                </a:solidFill>
                <a:effectLst/>
                <a:latin typeface="Segoe UI Light" panose="020B0502040204020203" pitchFamily="34" charset="0"/>
              </a:rPr>
              <a:t> in 2023</a:t>
            </a:r>
            <a:endParaRPr lang="en-US" i="0">
              <a:solidFill>
                <a:srgbClr val="000000"/>
              </a:solidFill>
              <a:effectLst/>
              <a:latin typeface="Arial" panose="020B0604020202020204" pitchFamily="34" charset="0"/>
            </a:endParaRPr>
          </a:p>
        </p:txBody>
      </p:sp>
      <p:grpSp>
        <p:nvGrpSpPr>
          <p:cNvPr id="2" name="Group 1">
            <a:extLst>
              <a:ext uri="{FF2B5EF4-FFF2-40B4-BE49-F238E27FC236}">
                <a16:creationId xmlns:a16="http://schemas.microsoft.com/office/drawing/2014/main" id="{77E86BD3-AF95-5797-D103-7C4973D73901}"/>
              </a:ext>
            </a:extLst>
          </p:cNvPr>
          <p:cNvGrpSpPr/>
          <p:nvPr/>
        </p:nvGrpSpPr>
        <p:grpSpPr>
          <a:xfrm>
            <a:off x="5367584" y="1126933"/>
            <a:ext cx="6143491" cy="4405840"/>
            <a:chOff x="5367584" y="1126933"/>
            <a:chExt cx="6143491" cy="4405840"/>
          </a:xfrm>
        </p:grpSpPr>
        <p:graphicFrame>
          <p:nvGraphicFramePr>
            <p:cNvPr id="16" name="Chart 15" descr="Number of complaints received by the OIA">
              <a:extLst>
                <a:ext uri="{FF2B5EF4-FFF2-40B4-BE49-F238E27FC236}">
                  <a16:creationId xmlns:a16="http://schemas.microsoft.com/office/drawing/2014/main" id="{E548D711-F6DB-4E71-91A4-3600EF381989}"/>
                </a:ext>
              </a:extLst>
            </p:cNvPr>
            <p:cNvGraphicFramePr/>
            <p:nvPr/>
          </p:nvGraphicFramePr>
          <p:xfrm>
            <a:off x="5553348" y="1890032"/>
            <a:ext cx="5957727" cy="3642741"/>
          </p:xfrm>
          <a:graphic>
            <a:graphicData uri="http://schemas.openxmlformats.org/drawingml/2006/chart">
              <c:chart xmlns:c="http://schemas.openxmlformats.org/drawingml/2006/chart" xmlns:r="http://schemas.openxmlformats.org/officeDocument/2006/relationships" r:id="rId3"/>
            </a:graphicData>
          </a:graphic>
        </p:graphicFrame>
        <p:sp>
          <p:nvSpPr>
            <p:cNvPr id="17" name="Rectangle 16">
              <a:extLst>
                <a:ext uri="{FF2B5EF4-FFF2-40B4-BE49-F238E27FC236}">
                  <a16:creationId xmlns:a16="http://schemas.microsoft.com/office/drawing/2014/main" id="{FA5D6C62-F97A-414A-A3EA-B0DF4385B23F}"/>
                </a:ext>
              </a:extLst>
            </p:cNvPr>
            <p:cNvSpPr/>
            <p:nvPr/>
          </p:nvSpPr>
          <p:spPr>
            <a:xfrm>
              <a:off x="5367584" y="1126933"/>
              <a:ext cx="6143491" cy="461665"/>
            </a:xfrm>
            <a:prstGeom prst="rect">
              <a:avLst/>
            </a:prstGeom>
            <a:solidFill>
              <a:srgbClr val="00838F">
                <a:alpha val="10196"/>
              </a:srgb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prstClr val="black">
                      <a:lumMod val="65000"/>
                      <a:lumOff val="35000"/>
                    </a:prstClr>
                  </a:solidFill>
                  <a:latin typeface="+mn-lt"/>
                  <a:ea typeface="+mn-ea"/>
                  <a:cs typeface="+mn-cs"/>
                </a:defRPr>
              </a:pPr>
              <a:r>
                <a:rPr kumimoji="0" lang="en-GB" sz="2400" b="0" i="0" u="none" strike="noStrike" kern="1200" cap="none" spc="0" normalizeH="0" baseline="0" noProof="0" dirty="0">
                  <a:ln>
                    <a:noFill/>
                  </a:ln>
                  <a:solidFill>
                    <a:srgbClr val="00838F"/>
                  </a:solidFill>
                  <a:effectLst/>
                  <a:uLnTx/>
                  <a:uFillTx/>
                  <a:latin typeface="Segoe UI Semibold" panose="020B0702040204020203" pitchFamily="34" charset="0"/>
                  <a:ea typeface="+mn-ea"/>
                  <a:cs typeface="Segoe UI Semibold" panose="020B0702040204020203" pitchFamily="34" charset="0"/>
                </a:rPr>
                <a:t>Number of complaints received by the OIA</a:t>
              </a:r>
            </a:p>
          </p:txBody>
        </p:sp>
      </p:grpSp>
    </p:spTree>
    <p:extLst>
      <p:ext uri="{BB962C8B-B14F-4D97-AF65-F5344CB8AC3E}">
        <p14:creationId xmlns:p14="http://schemas.microsoft.com/office/powerpoint/2010/main" val="2436810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09B59-4E4C-8C5F-D601-50129E57196F}"/>
              </a:ext>
            </a:extLst>
          </p:cNvPr>
          <p:cNvSpPr>
            <a:spLocks noGrp="1"/>
          </p:cNvSpPr>
          <p:nvPr>
            <p:ph type="title"/>
          </p:nvPr>
        </p:nvSpPr>
        <p:spPr>
          <a:xfrm>
            <a:off x="401639" y="290943"/>
            <a:ext cx="8671340" cy="1325563"/>
          </a:xfrm>
        </p:spPr>
        <p:txBody>
          <a:bodyPr/>
          <a:lstStyle/>
          <a:p>
            <a:r>
              <a:rPr lang="en-GB"/>
              <a:t>Complaint category</a:t>
            </a:r>
          </a:p>
        </p:txBody>
      </p:sp>
      <p:sp>
        <p:nvSpPr>
          <p:cNvPr id="3" name="TextBox 2">
            <a:extLst>
              <a:ext uri="{FF2B5EF4-FFF2-40B4-BE49-F238E27FC236}">
                <a16:creationId xmlns:a16="http://schemas.microsoft.com/office/drawing/2014/main" id="{57000FA4-661B-ADC7-C851-871E4AB6679B}"/>
              </a:ext>
            </a:extLst>
          </p:cNvPr>
          <p:cNvSpPr txBox="1"/>
          <p:nvPr/>
        </p:nvSpPr>
        <p:spPr>
          <a:xfrm>
            <a:off x="401638" y="2017063"/>
            <a:ext cx="658508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444444"/>
                </a:solidFill>
                <a:effectLst/>
                <a:uLnTx/>
                <a:uFillTx/>
                <a:latin typeface="Segoe UI Semibold"/>
                <a:ea typeface="+mn-ea"/>
                <a:cs typeface="+mn-cs"/>
              </a:rPr>
              <a:t>Complaints received by complaint category</a:t>
            </a:r>
            <a:endParaRPr kumimoji="0" lang="en-GB" sz="2400" b="0" i="0" u="none" strike="noStrike" kern="1200" cap="none" spc="0" normalizeH="0" baseline="0" noProof="0">
              <a:ln>
                <a:noFill/>
              </a:ln>
              <a:solidFill>
                <a:srgbClr val="444444"/>
              </a:solidFill>
              <a:effectLst/>
              <a:uLnTx/>
              <a:uFillTx/>
              <a:latin typeface="Segoe UI Semibold"/>
              <a:ea typeface="+mn-ea"/>
              <a:cs typeface="+mn-cs"/>
            </a:endParaRPr>
          </a:p>
        </p:txBody>
      </p:sp>
      <p:pic>
        <p:nvPicPr>
          <p:cNvPr id="6" name="Picture 5" descr="A screen shot of a computer&#10;&#10;Description automatically generated">
            <a:extLst>
              <a:ext uri="{FF2B5EF4-FFF2-40B4-BE49-F238E27FC236}">
                <a16:creationId xmlns:a16="http://schemas.microsoft.com/office/drawing/2014/main" id="{3EF94BE2-7008-DFF8-BE08-9FE1BB5639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3278" y="2720102"/>
            <a:ext cx="9357317" cy="3447433"/>
          </a:xfrm>
          <a:prstGeom prst="rect">
            <a:avLst/>
          </a:prstGeom>
        </p:spPr>
      </p:pic>
    </p:spTree>
    <p:extLst>
      <p:ext uri="{BB962C8B-B14F-4D97-AF65-F5344CB8AC3E}">
        <p14:creationId xmlns:p14="http://schemas.microsoft.com/office/powerpoint/2010/main" val="1972482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2FBC9-0BF1-79F1-4DA3-2DA68929D1C3}"/>
              </a:ext>
            </a:extLst>
          </p:cNvPr>
          <p:cNvSpPr>
            <a:spLocks noGrp="1"/>
          </p:cNvSpPr>
          <p:nvPr>
            <p:ph type="title"/>
          </p:nvPr>
        </p:nvSpPr>
        <p:spPr>
          <a:xfrm>
            <a:off x="401639" y="290943"/>
            <a:ext cx="8621063" cy="1325563"/>
          </a:xfrm>
        </p:spPr>
        <p:txBody>
          <a:bodyPr>
            <a:normAutofit/>
          </a:bodyPr>
          <a:lstStyle/>
          <a:p>
            <a:r>
              <a:rPr lang="en-GB"/>
              <a:t>Outcome of complaints</a:t>
            </a:r>
          </a:p>
        </p:txBody>
      </p:sp>
      <p:sp>
        <p:nvSpPr>
          <p:cNvPr id="4" name="TextBox 3">
            <a:extLst>
              <a:ext uri="{FF2B5EF4-FFF2-40B4-BE49-F238E27FC236}">
                <a16:creationId xmlns:a16="http://schemas.microsoft.com/office/drawing/2014/main" id="{580B34D1-ABFA-5FA7-BC45-2BC5C1FC2533}"/>
              </a:ext>
            </a:extLst>
          </p:cNvPr>
          <p:cNvSpPr txBox="1"/>
          <p:nvPr/>
        </p:nvSpPr>
        <p:spPr>
          <a:xfrm>
            <a:off x="401638" y="2017063"/>
            <a:ext cx="658508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444444"/>
                </a:solidFill>
                <a:effectLst/>
                <a:uLnTx/>
                <a:uFillTx/>
                <a:latin typeface="Segoe UI Semibold"/>
                <a:ea typeface="+mn-ea"/>
                <a:cs typeface="+mn-cs"/>
              </a:rPr>
              <a:t>The outcome of complaints</a:t>
            </a:r>
            <a:endParaRPr kumimoji="0" lang="en-GB" sz="2400" b="0" i="0" u="none" strike="noStrike" kern="1200" cap="none" spc="0" normalizeH="0" baseline="0" noProof="0">
              <a:ln>
                <a:noFill/>
              </a:ln>
              <a:solidFill>
                <a:srgbClr val="444444"/>
              </a:solidFill>
              <a:effectLst/>
              <a:uLnTx/>
              <a:uFillTx/>
              <a:latin typeface="Segoe UI Semibold"/>
              <a:ea typeface="+mn-ea"/>
              <a:cs typeface="+mn-cs"/>
            </a:endParaRPr>
          </a:p>
        </p:txBody>
      </p:sp>
      <p:pic>
        <p:nvPicPr>
          <p:cNvPr id="6" name="Picture 5" descr="A screen shot of a pie chart&#10;&#10;Description automatically generated">
            <a:extLst>
              <a:ext uri="{FF2B5EF4-FFF2-40B4-BE49-F238E27FC236}">
                <a16:creationId xmlns:a16="http://schemas.microsoft.com/office/drawing/2014/main" id="{706945D7-8769-4390-FD42-944A2FB804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3278" y="2735148"/>
            <a:ext cx="8985443" cy="3288250"/>
          </a:xfrm>
          <a:prstGeom prst="rect">
            <a:avLst/>
          </a:prstGeom>
        </p:spPr>
      </p:pic>
      <p:sp>
        <p:nvSpPr>
          <p:cNvPr id="3" name="TextBox 2">
            <a:extLst>
              <a:ext uri="{FF2B5EF4-FFF2-40B4-BE49-F238E27FC236}">
                <a16:creationId xmlns:a16="http://schemas.microsoft.com/office/drawing/2014/main" id="{D78D21CC-7F47-05B5-2EB6-FA3D70624F5E}"/>
              </a:ext>
            </a:extLst>
          </p:cNvPr>
          <p:cNvSpPr txBox="1"/>
          <p:nvPr/>
        </p:nvSpPr>
        <p:spPr>
          <a:xfrm>
            <a:off x="4540911" y="5956325"/>
            <a:ext cx="7304725" cy="646986"/>
          </a:xfrm>
          <a:prstGeom prst="roundRect">
            <a:avLst/>
          </a:prstGeom>
          <a:solidFill>
            <a:srgbClr val="F18C02"/>
          </a:solidFill>
        </p:spPr>
        <p:txBody>
          <a:bodyPr wrap="square">
            <a:spAutoFit/>
          </a:bodyPr>
          <a:lstStyle/>
          <a:p>
            <a:pPr marL="39600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838F"/>
                </a:solidFill>
                <a:effectLst/>
                <a:uLnTx/>
                <a:uFillTx/>
                <a:latin typeface="Segoe UI Semibold" panose="020B0702040204020203" pitchFamily="34" charset="0"/>
                <a:ea typeface="+mn-ea"/>
                <a:cs typeface="Segoe UI Semibold" panose="020B0702040204020203" pitchFamily="34" charset="0"/>
              </a:rPr>
              <a:t>Learn more</a:t>
            </a:r>
          </a:p>
          <a:p>
            <a:pPr marL="39600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838F"/>
                </a:solidFill>
                <a:effectLst/>
                <a:uLnTx/>
                <a:uFillTx/>
                <a:latin typeface="Segoe UI Semibold" panose="020B0702040204020203" pitchFamily="34" charset="0"/>
                <a:ea typeface="+mn-ea"/>
                <a:cs typeface="Segoe UI Semibold" panose="020B0702040204020203" pitchFamily="34" charset="0"/>
              </a:rPr>
              <a:t>https://www.oiahe.org.uk/media/szulhwcg/oia-annual-report-2023.pdf</a:t>
            </a:r>
          </a:p>
        </p:txBody>
      </p:sp>
      <p:pic>
        <p:nvPicPr>
          <p:cNvPr id="5" name="Graphic 4" descr="Link with solid fill">
            <a:extLst>
              <a:ext uri="{FF2B5EF4-FFF2-40B4-BE49-F238E27FC236}">
                <a16:creationId xmlns:a16="http://schemas.microsoft.com/office/drawing/2014/main" id="{040795A7-1EFE-5CEA-2B18-0CA5A659A83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540911" y="6090264"/>
            <a:ext cx="457200" cy="457200"/>
          </a:xfrm>
          <a:prstGeom prst="rect">
            <a:avLst/>
          </a:prstGeom>
        </p:spPr>
      </p:pic>
    </p:spTree>
    <p:extLst>
      <p:ext uri="{BB962C8B-B14F-4D97-AF65-F5344CB8AC3E}">
        <p14:creationId xmlns:p14="http://schemas.microsoft.com/office/powerpoint/2010/main" val="2113142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eb of wires showing connections between groups and singles">
            <a:extLst>
              <a:ext uri="{FF2B5EF4-FFF2-40B4-BE49-F238E27FC236}">
                <a16:creationId xmlns:a16="http://schemas.microsoft.com/office/drawing/2014/main" id="{61575BB4-E209-D947-C4A9-8A5331B9D9D4}"/>
              </a:ext>
            </a:extLst>
          </p:cNvPr>
          <p:cNvPicPr>
            <a:picLocks noChangeAspect="1"/>
          </p:cNvPicPr>
          <p:nvPr/>
        </p:nvPicPr>
        <p:blipFill rotWithShape="1">
          <a:blip r:embed="rId3">
            <a:extLst>
              <a:ext uri="{28A0092B-C50C-407E-A947-70E740481C1C}">
                <a14:useLocalDpi xmlns:a14="http://schemas.microsoft.com/office/drawing/2010/main" val="0"/>
              </a:ext>
            </a:extLst>
          </a:blip>
          <a:srcRect b="15888"/>
          <a:stretch/>
        </p:blipFill>
        <p:spPr>
          <a:xfrm>
            <a:off x="-23189" y="0"/>
            <a:ext cx="12215189" cy="6858000"/>
          </a:xfrm>
          <a:prstGeom prst="rect">
            <a:avLst/>
          </a:prstGeom>
        </p:spPr>
      </p:pic>
      <p:pic>
        <p:nvPicPr>
          <p:cNvPr id="8" name="Picture 2">
            <a:extLst>
              <a:ext uri="{FF2B5EF4-FFF2-40B4-BE49-F238E27FC236}">
                <a16:creationId xmlns:a16="http://schemas.microsoft.com/office/drawing/2014/main" id="{49219AE3-D421-461D-9A7E-E47F37C08B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88078" y="371018"/>
            <a:ext cx="2346736" cy="118881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Placeholder 2">
            <a:extLst>
              <a:ext uri="{FF2B5EF4-FFF2-40B4-BE49-F238E27FC236}">
                <a16:creationId xmlns:a16="http://schemas.microsoft.com/office/drawing/2014/main" id="{74DE3A7E-209D-42D2-A191-8F3F8061D933}"/>
              </a:ext>
            </a:extLst>
          </p:cNvPr>
          <p:cNvPicPr>
            <a:picLocks noChangeAspect="1"/>
          </p:cNvPicPr>
          <p:nvPr/>
        </p:nvPicPr>
        <p:blipFill rotWithShape="1">
          <a:blip r:embed="rId5">
            <a:extLst>
              <a:ext uri="{28A0092B-C50C-407E-A947-70E740481C1C}">
                <a14:useLocalDpi xmlns:a14="http://schemas.microsoft.com/office/drawing/2010/main" val="0"/>
              </a:ext>
            </a:extLst>
          </a:blip>
          <a:srcRect l="43876" r="10004"/>
          <a:stretch/>
        </p:blipFill>
        <p:spPr>
          <a:xfrm>
            <a:off x="7440613" y="0"/>
            <a:ext cx="4751387" cy="6858000"/>
          </a:xfrm>
        </p:spPr>
      </p:pic>
      <p:sp>
        <p:nvSpPr>
          <p:cNvPr id="12" name="Title 3">
            <a:extLst>
              <a:ext uri="{FF2B5EF4-FFF2-40B4-BE49-F238E27FC236}">
                <a16:creationId xmlns:a16="http://schemas.microsoft.com/office/drawing/2014/main" id="{7F1BBBE3-E3A8-3C7D-706C-5185C805044D}"/>
              </a:ext>
            </a:extLst>
          </p:cNvPr>
          <p:cNvSpPr txBox="1">
            <a:spLocks/>
          </p:cNvSpPr>
          <p:nvPr/>
        </p:nvSpPr>
        <p:spPr>
          <a:xfrm>
            <a:off x="604837" y="1276350"/>
            <a:ext cx="3662364" cy="788424"/>
          </a:xfrm>
          <a:prstGeom prst="rect">
            <a:avLst/>
          </a:prstGeom>
        </p:spPr>
        <p:txBody>
          <a:bodyPr vert="horz" lIns="91440" tIns="45720" rIns="91440" bIns="45720" rtlCol="0" anchor="b">
            <a:noAutofit/>
          </a:bodyPr>
          <a:lstStyle>
            <a:lvl1pPr algn="l" defTabSz="914400" rtl="0" eaLnBrk="1" latinLnBrk="0" hangingPunct="1">
              <a:lnSpc>
                <a:spcPct val="100000"/>
              </a:lnSpc>
              <a:spcBef>
                <a:spcPts val="1000"/>
              </a:spcBef>
              <a:buNone/>
              <a:defRPr sz="4400" kern="1200">
                <a:solidFill>
                  <a:schemeClr val="bg2"/>
                </a:solidFill>
                <a:latin typeface="Segoe UI Semibold" panose="020B0702040204020203" pitchFamily="34" charset="0"/>
                <a:ea typeface="+mj-ea"/>
                <a:cs typeface="Segoe UI Semibold" panose="020B0702040204020203" pitchFamily="34" charset="0"/>
              </a:defRPr>
            </a:lvl1pPr>
          </a:lstStyle>
          <a:p>
            <a:pPr marL="0" marR="0" lvl="0" indent="0" algn="l" defTabSz="914400" rtl="0" eaLnBrk="1" fontAlgn="auto" latinLnBrk="0" hangingPunct="1">
              <a:lnSpc>
                <a:spcPct val="100000"/>
              </a:lnSpc>
              <a:spcBef>
                <a:spcPts val="1000"/>
              </a:spcBef>
              <a:spcAft>
                <a:spcPts val="0"/>
              </a:spcAft>
              <a:buClrTx/>
              <a:buSzTx/>
              <a:buFontTx/>
              <a:buNone/>
              <a:tabLst/>
              <a:defRPr/>
            </a:pPr>
            <a:r>
              <a:rPr lang="en-US" sz="4800" b="1" dirty="0">
                <a:solidFill>
                  <a:srgbClr val="FFFFFF"/>
                </a:solidFill>
              </a:rPr>
              <a:t>Our Process</a:t>
            </a:r>
            <a:endParaRPr kumimoji="0" lang="en-GB" sz="4800" b="0" i="0" u="none" strike="noStrike" kern="1200" cap="none" spc="0" normalizeH="0" baseline="0" noProof="0" dirty="0">
              <a:ln>
                <a:noFill/>
              </a:ln>
              <a:solidFill>
                <a:srgbClr val="E7E6E6"/>
              </a:solidFill>
              <a:effectLst/>
              <a:uLnTx/>
              <a:uFillTx/>
              <a:latin typeface="Segoe UI Semibold" panose="020B0702040204020203" pitchFamily="34" charset="0"/>
              <a:ea typeface="+mj-ea"/>
              <a:cs typeface="Segoe UI Semibold" panose="020B0702040204020203" pitchFamily="34" charset="0"/>
            </a:endParaRPr>
          </a:p>
        </p:txBody>
      </p:sp>
    </p:spTree>
    <p:extLst>
      <p:ext uri="{BB962C8B-B14F-4D97-AF65-F5344CB8AC3E}">
        <p14:creationId xmlns:p14="http://schemas.microsoft.com/office/powerpoint/2010/main" val="2489600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72929-E221-4ACE-9A3D-EB9051963D04}"/>
              </a:ext>
            </a:extLst>
          </p:cNvPr>
          <p:cNvSpPr>
            <a:spLocks noGrp="1"/>
          </p:cNvSpPr>
          <p:nvPr>
            <p:ph type="title"/>
          </p:nvPr>
        </p:nvSpPr>
        <p:spPr/>
        <p:txBody>
          <a:bodyPr/>
          <a:lstStyle/>
          <a:p>
            <a:r>
              <a:rPr lang="en-GB" b="1">
                <a:solidFill>
                  <a:schemeClr val="bg1"/>
                </a:solidFill>
                <a:latin typeface="Segoe UI Semibold" panose="020B0702040204020203" pitchFamily="34" charset="0"/>
                <a:cs typeface="Segoe UI Semibold" panose="020B0702040204020203" pitchFamily="34" charset="0"/>
              </a:rPr>
              <a:t>Common complaints</a:t>
            </a:r>
            <a:endParaRPr lang="en-GB">
              <a:solidFill>
                <a:schemeClr val="bg1"/>
              </a:solidFill>
              <a:latin typeface="Segoe UI Semibold" panose="020B0702040204020203" pitchFamily="34" charset="0"/>
              <a:cs typeface="Segoe UI Semibold" panose="020B0702040204020203" pitchFamily="34" charset="0"/>
            </a:endParaRPr>
          </a:p>
        </p:txBody>
      </p:sp>
      <p:sp>
        <p:nvSpPr>
          <p:cNvPr id="4" name="Rectangle 3">
            <a:extLst>
              <a:ext uri="{FF2B5EF4-FFF2-40B4-BE49-F238E27FC236}">
                <a16:creationId xmlns:a16="http://schemas.microsoft.com/office/drawing/2014/main" id="{52160E47-AA28-4AF8-9D91-1F54DFEBCCC5}"/>
              </a:ext>
            </a:extLst>
          </p:cNvPr>
          <p:cNvSpPr/>
          <p:nvPr/>
        </p:nvSpPr>
        <p:spPr>
          <a:xfrm>
            <a:off x="914400" y="2174319"/>
            <a:ext cx="9524993" cy="4401205"/>
          </a:xfrm>
          <a:prstGeom prst="rect">
            <a:avLst/>
          </a:prstGeom>
        </p:spPr>
        <p:txBody>
          <a:bodyPr wrap="square" numCol="2">
            <a:spAutoFit/>
          </a:bodyPr>
          <a:lstStyle/>
          <a:p>
            <a:pPr marL="457200" marR="0" lvl="0" indent="-457200" algn="l" defTabSz="914400" rtl="0" eaLnBrk="0" fontAlgn="base" latinLnBrk="0" hangingPunct="0">
              <a:lnSpc>
                <a:spcPct val="100000"/>
              </a:lnSpc>
              <a:spcBef>
                <a:spcPct val="0"/>
              </a:spcBef>
              <a:spcAft>
                <a:spcPct val="0"/>
              </a:spcAft>
              <a:buClr>
                <a:srgbClr val="B80064"/>
              </a:buClr>
              <a:buSzTx/>
              <a:buFont typeface="Wingdings" panose="05000000000000000000" pitchFamily="2" charset="2"/>
              <a:buChar char="§"/>
              <a:tabLst/>
              <a:defRPr/>
            </a:pPr>
            <a:r>
              <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Academic appeals</a:t>
            </a:r>
          </a:p>
          <a:p>
            <a:pPr marL="457200" marR="0" lvl="0" indent="-457200" algn="l" defTabSz="914400" rtl="0" eaLnBrk="0" fontAlgn="base" latinLnBrk="0" hangingPunct="0">
              <a:lnSpc>
                <a:spcPct val="100000"/>
              </a:lnSpc>
              <a:spcBef>
                <a:spcPct val="0"/>
              </a:spcBef>
              <a:spcAft>
                <a:spcPct val="0"/>
              </a:spcAft>
              <a:buClr>
                <a:srgbClr val="B80064"/>
              </a:buClr>
              <a:buSzTx/>
              <a:buFont typeface="Wingdings" panose="05000000000000000000" pitchFamily="2" charset="2"/>
              <a:buChar char="§"/>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457200" marR="0" lvl="0" indent="-457200" algn="l" defTabSz="914400" rtl="0" eaLnBrk="0" fontAlgn="base" latinLnBrk="0" hangingPunct="0">
              <a:lnSpc>
                <a:spcPct val="100000"/>
              </a:lnSpc>
              <a:spcBef>
                <a:spcPct val="0"/>
              </a:spcBef>
              <a:spcAft>
                <a:spcPct val="0"/>
              </a:spcAft>
              <a:buClr>
                <a:srgbClr val="B80064"/>
              </a:buClr>
              <a:buSzTx/>
              <a:buFont typeface="Wingdings" panose="05000000000000000000" pitchFamily="2" charset="2"/>
              <a:buChar char="§"/>
              <a:tabLst/>
              <a:defRPr/>
            </a:pPr>
            <a:r>
              <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Extenuating circumstances</a:t>
            </a:r>
          </a:p>
          <a:p>
            <a:pPr marL="457200" marR="0" lvl="0" indent="-457200" algn="l" defTabSz="914400" rtl="0" eaLnBrk="0" fontAlgn="base" latinLnBrk="0" hangingPunct="0">
              <a:lnSpc>
                <a:spcPct val="100000"/>
              </a:lnSpc>
              <a:spcBef>
                <a:spcPct val="0"/>
              </a:spcBef>
              <a:spcAft>
                <a:spcPct val="0"/>
              </a:spcAft>
              <a:buClr>
                <a:srgbClr val="B80064"/>
              </a:buClr>
              <a:buSzTx/>
              <a:buFont typeface="Wingdings" panose="05000000000000000000" pitchFamily="2" charset="2"/>
              <a:buChar char="§"/>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457200" marR="0" lvl="0" indent="-457200" algn="l" defTabSz="914400" rtl="0" eaLnBrk="0" fontAlgn="base" latinLnBrk="0" hangingPunct="0">
              <a:lnSpc>
                <a:spcPct val="100000"/>
              </a:lnSpc>
              <a:spcBef>
                <a:spcPct val="0"/>
              </a:spcBef>
              <a:spcAft>
                <a:spcPct val="0"/>
              </a:spcAft>
              <a:buClr>
                <a:srgbClr val="B80064"/>
              </a:buClr>
              <a:buSzTx/>
              <a:buFont typeface="Wingdings" panose="05000000000000000000" pitchFamily="2" charset="2"/>
              <a:buChar char="§"/>
              <a:tabLst/>
              <a:defRPr/>
            </a:pPr>
            <a:r>
              <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Teaching provision and facilities</a:t>
            </a:r>
          </a:p>
          <a:p>
            <a:pPr marL="457200" marR="0" lvl="0" indent="-457200" algn="l" defTabSz="914400" rtl="0" eaLnBrk="0" fontAlgn="base" latinLnBrk="0" hangingPunct="0">
              <a:lnSpc>
                <a:spcPct val="100000"/>
              </a:lnSpc>
              <a:spcBef>
                <a:spcPct val="0"/>
              </a:spcBef>
              <a:spcAft>
                <a:spcPct val="0"/>
              </a:spcAft>
              <a:buClr>
                <a:srgbClr val="B80064"/>
              </a:buClr>
              <a:buSzTx/>
              <a:buFont typeface="Wingdings" panose="05000000000000000000" pitchFamily="2" charset="2"/>
              <a:buChar char="§"/>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457200" marR="0" lvl="0" indent="-457200" algn="l" defTabSz="914400" rtl="0" eaLnBrk="0" fontAlgn="base" latinLnBrk="0" hangingPunct="0">
              <a:lnSpc>
                <a:spcPct val="100000"/>
              </a:lnSpc>
              <a:spcBef>
                <a:spcPct val="0"/>
              </a:spcBef>
              <a:spcAft>
                <a:spcPct val="0"/>
              </a:spcAft>
              <a:buClr>
                <a:srgbClr val="B80064"/>
              </a:buClr>
              <a:buSzTx/>
              <a:buFont typeface="Wingdings" panose="05000000000000000000" pitchFamily="2" charset="2"/>
              <a:buChar char="§"/>
              <a:tabLst/>
              <a:defRPr/>
            </a:pPr>
            <a:r>
              <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Disciplinary matters</a:t>
            </a:r>
          </a:p>
          <a:p>
            <a:pPr marL="457200" marR="0" lvl="0" indent="-457200" algn="l" defTabSz="914400" rtl="0" eaLnBrk="0" fontAlgn="base" latinLnBrk="0" hangingPunct="0">
              <a:lnSpc>
                <a:spcPct val="100000"/>
              </a:lnSpc>
              <a:spcBef>
                <a:spcPct val="0"/>
              </a:spcBef>
              <a:spcAft>
                <a:spcPct val="0"/>
              </a:spcAft>
              <a:buClr>
                <a:srgbClr val="B80064"/>
              </a:buClr>
              <a:buSzTx/>
              <a:buFont typeface="Wingdings" panose="05000000000000000000" pitchFamily="2" charset="2"/>
              <a:buChar char="§"/>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457200" marR="0" lvl="0" indent="-457200" algn="l" defTabSz="914400" rtl="0" eaLnBrk="0" fontAlgn="base" latinLnBrk="0" hangingPunct="0">
              <a:lnSpc>
                <a:spcPct val="100000"/>
              </a:lnSpc>
              <a:spcBef>
                <a:spcPct val="0"/>
              </a:spcBef>
              <a:spcAft>
                <a:spcPct val="0"/>
              </a:spcAft>
              <a:buClr>
                <a:srgbClr val="B80064"/>
              </a:buClr>
              <a:buSzTx/>
              <a:buFont typeface="Wingdings" panose="05000000000000000000" pitchFamily="2" charset="2"/>
              <a:buChar char="§"/>
              <a:tabLst/>
              <a:defRPr/>
            </a:pPr>
            <a:r>
              <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Academic misconduct</a:t>
            </a:r>
          </a:p>
          <a:p>
            <a:pPr marL="457200" marR="0" lvl="0" indent="-457200" algn="l" defTabSz="914400" rtl="0" eaLnBrk="0" fontAlgn="base" latinLnBrk="0" hangingPunct="0">
              <a:lnSpc>
                <a:spcPct val="100000"/>
              </a:lnSpc>
              <a:spcBef>
                <a:spcPct val="0"/>
              </a:spcBef>
              <a:spcAft>
                <a:spcPct val="0"/>
              </a:spcAft>
              <a:buClr>
                <a:srgbClr val="B80064"/>
              </a:buClr>
              <a:buSzTx/>
              <a:buFont typeface="Wingdings" panose="05000000000000000000" pitchFamily="2" charset="2"/>
              <a:buChar char="§"/>
              <a:tabLst/>
              <a:defRPr/>
            </a:pPr>
            <a:r>
              <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Bullying and harassment</a:t>
            </a:r>
          </a:p>
          <a:p>
            <a:pPr marL="457200" marR="0" lvl="0" indent="-457200" algn="l" defTabSz="914400" rtl="0" eaLnBrk="0" fontAlgn="base" latinLnBrk="0" hangingPunct="0">
              <a:lnSpc>
                <a:spcPct val="100000"/>
              </a:lnSpc>
              <a:spcBef>
                <a:spcPct val="0"/>
              </a:spcBef>
              <a:spcAft>
                <a:spcPct val="0"/>
              </a:spcAft>
              <a:buClr>
                <a:srgbClr val="B80064"/>
              </a:buClr>
              <a:buSzTx/>
              <a:buFont typeface="Wingdings" panose="05000000000000000000" pitchFamily="2" charset="2"/>
              <a:buChar char="§"/>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457200" marR="0" lvl="0" indent="-457200" algn="l" defTabSz="914400" rtl="0" eaLnBrk="0" fontAlgn="base" latinLnBrk="0" hangingPunct="0">
              <a:lnSpc>
                <a:spcPct val="100000"/>
              </a:lnSpc>
              <a:spcBef>
                <a:spcPct val="0"/>
              </a:spcBef>
              <a:spcAft>
                <a:spcPct val="0"/>
              </a:spcAft>
              <a:buClr>
                <a:srgbClr val="B80064"/>
              </a:buClr>
              <a:buSzTx/>
              <a:buFont typeface="Wingdings" panose="05000000000000000000" pitchFamily="2" charset="2"/>
              <a:buChar char="§"/>
              <a:tabLst/>
              <a:defRPr/>
            </a:pPr>
            <a:r>
              <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Fitness to practise</a:t>
            </a:r>
          </a:p>
          <a:p>
            <a:pPr marL="457200" marR="0" lvl="0" indent="-457200" algn="l" defTabSz="914400" rtl="0" eaLnBrk="0" fontAlgn="base" latinLnBrk="0" hangingPunct="0">
              <a:lnSpc>
                <a:spcPct val="100000"/>
              </a:lnSpc>
              <a:spcBef>
                <a:spcPct val="0"/>
              </a:spcBef>
              <a:spcAft>
                <a:spcPct val="0"/>
              </a:spcAft>
              <a:buClr>
                <a:srgbClr val="B80064"/>
              </a:buClr>
              <a:buSzTx/>
              <a:buFont typeface="Wingdings" panose="05000000000000000000" pitchFamily="2" charset="2"/>
              <a:buChar char="§"/>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457200" marR="0" lvl="0" indent="-457200" algn="l" defTabSz="914400" rtl="0" eaLnBrk="0" fontAlgn="base" latinLnBrk="0" hangingPunct="0">
              <a:lnSpc>
                <a:spcPct val="100000"/>
              </a:lnSpc>
              <a:spcBef>
                <a:spcPct val="0"/>
              </a:spcBef>
              <a:spcAft>
                <a:spcPct val="0"/>
              </a:spcAft>
              <a:buClr>
                <a:srgbClr val="B80064"/>
              </a:buClr>
              <a:buSzTx/>
              <a:buFont typeface="Wingdings" panose="05000000000000000000" pitchFamily="2" charset="2"/>
              <a:buChar char="§"/>
              <a:tabLst/>
              <a:defRPr/>
            </a:pPr>
            <a:r>
              <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Discrimination</a:t>
            </a:r>
          </a:p>
          <a:p>
            <a:pPr marL="457200" marR="0" lvl="0" indent="-457200" algn="l" defTabSz="914400" rtl="0" eaLnBrk="0" fontAlgn="base" latinLnBrk="0" hangingPunct="0">
              <a:lnSpc>
                <a:spcPct val="100000"/>
              </a:lnSpc>
              <a:spcBef>
                <a:spcPct val="0"/>
              </a:spcBef>
              <a:spcAft>
                <a:spcPct val="0"/>
              </a:spcAft>
              <a:buClr>
                <a:srgbClr val="B80064"/>
              </a:buClr>
              <a:buSzTx/>
              <a:buFont typeface="Wingdings" panose="05000000000000000000" pitchFamily="2" charset="2"/>
              <a:buChar char="§"/>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457200" marR="0" lvl="0" indent="-457200" algn="l" defTabSz="914400" rtl="0" eaLnBrk="0" fontAlgn="base" latinLnBrk="0" hangingPunct="0">
              <a:lnSpc>
                <a:spcPct val="100000"/>
              </a:lnSpc>
              <a:spcBef>
                <a:spcPct val="0"/>
              </a:spcBef>
              <a:spcAft>
                <a:spcPct val="0"/>
              </a:spcAft>
              <a:buClr>
                <a:srgbClr val="B80064"/>
              </a:buClr>
              <a:buSzTx/>
              <a:buFont typeface="Wingdings" panose="05000000000000000000" pitchFamily="2" charset="2"/>
              <a:buChar char="§"/>
              <a:tabLst/>
              <a:defRPr/>
            </a:pPr>
            <a:r>
              <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Poor student experience</a:t>
            </a:r>
          </a:p>
          <a:p>
            <a:pPr marL="457200" marR="0" lvl="0" indent="-457200" algn="l" defTabSz="914400" rtl="0" eaLnBrk="0" fontAlgn="base" latinLnBrk="0" hangingPunct="0">
              <a:lnSpc>
                <a:spcPct val="100000"/>
              </a:lnSpc>
              <a:spcBef>
                <a:spcPct val="0"/>
              </a:spcBef>
              <a:spcAft>
                <a:spcPct val="0"/>
              </a:spcAft>
              <a:buClr>
                <a:srgbClr val="B80064"/>
              </a:buClr>
              <a:buSzTx/>
              <a:buFont typeface="Wingdings" panose="05000000000000000000" pitchFamily="2" charset="2"/>
              <a:buChar char="§"/>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457200" marR="0" lvl="0" indent="-457200" algn="l" defTabSz="914400" rtl="0" eaLnBrk="0" fontAlgn="base" latinLnBrk="0" hangingPunct="0">
              <a:lnSpc>
                <a:spcPct val="100000"/>
              </a:lnSpc>
              <a:spcBef>
                <a:spcPct val="0"/>
              </a:spcBef>
              <a:spcAft>
                <a:spcPct val="0"/>
              </a:spcAft>
              <a:buClr>
                <a:srgbClr val="B80064"/>
              </a:buClr>
              <a:buSzTx/>
              <a:buFont typeface="Wingdings" panose="05000000000000000000" pitchFamily="2" charset="2"/>
              <a:buChar char="§"/>
              <a:tabLst/>
              <a:defRPr/>
            </a:pPr>
            <a:r>
              <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Financial matters</a:t>
            </a:r>
          </a:p>
        </p:txBody>
      </p:sp>
    </p:spTree>
    <p:extLst>
      <p:ext uri="{BB962C8B-B14F-4D97-AF65-F5344CB8AC3E}">
        <p14:creationId xmlns:p14="http://schemas.microsoft.com/office/powerpoint/2010/main" val="1659693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72929-E221-4ACE-9A3D-EB9051963D04}"/>
              </a:ext>
            </a:extLst>
          </p:cNvPr>
          <p:cNvSpPr>
            <a:spLocks noGrp="1"/>
          </p:cNvSpPr>
          <p:nvPr>
            <p:ph type="title"/>
          </p:nvPr>
        </p:nvSpPr>
        <p:spPr>
          <a:xfrm>
            <a:off x="401639" y="290943"/>
            <a:ext cx="8245007" cy="1325563"/>
          </a:xfrm>
        </p:spPr>
        <p:txBody>
          <a:bodyPr/>
          <a:lstStyle/>
          <a:p>
            <a:r>
              <a:rPr lang="en-GB" b="1">
                <a:solidFill>
                  <a:schemeClr val="bg1"/>
                </a:solidFill>
                <a:latin typeface="Segoe UI Semibold"/>
                <a:cs typeface="Segoe UI Semibold"/>
              </a:rPr>
              <a:t>Complaints we can't review...</a:t>
            </a:r>
            <a:endParaRPr lang="en-GB">
              <a:solidFill>
                <a:schemeClr val="bg1"/>
              </a:solidFill>
              <a:latin typeface="Segoe UI Semibold" panose="020B0702040204020203" pitchFamily="34" charset="0"/>
              <a:cs typeface="Segoe UI Semibold" panose="020B0702040204020203" pitchFamily="34" charset="0"/>
            </a:endParaRPr>
          </a:p>
        </p:txBody>
      </p:sp>
      <p:sp>
        <p:nvSpPr>
          <p:cNvPr id="4" name="Rectangle 3">
            <a:extLst>
              <a:ext uri="{FF2B5EF4-FFF2-40B4-BE49-F238E27FC236}">
                <a16:creationId xmlns:a16="http://schemas.microsoft.com/office/drawing/2014/main" id="{52160E47-AA28-4AF8-9D91-1F54DFEBCCC5}"/>
              </a:ext>
            </a:extLst>
          </p:cNvPr>
          <p:cNvSpPr/>
          <p:nvPr/>
        </p:nvSpPr>
        <p:spPr>
          <a:xfrm>
            <a:off x="914400" y="2174319"/>
            <a:ext cx="9524993" cy="4401205"/>
          </a:xfrm>
          <a:prstGeom prst="rect">
            <a:avLst/>
          </a:prstGeom>
        </p:spPr>
        <p:txBody>
          <a:bodyPr wrap="square" lIns="91440" tIns="45720" rIns="91440" bIns="45720" numCol="2" anchor="t">
            <a:spAutoFit/>
          </a:bodyPr>
          <a:lstStyle/>
          <a:p>
            <a:pPr marL="457200" marR="0" lvl="0" indent="-457200" algn="l" defTabSz="914400" rtl="0" eaLnBrk="0" fontAlgn="base" latinLnBrk="0" hangingPunct="0">
              <a:lnSpc>
                <a:spcPct val="100000"/>
              </a:lnSpc>
              <a:spcBef>
                <a:spcPct val="0"/>
              </a:spcBef>
              <a:spcAft>
                <a:spcPct val="0"/>
              </a:spcAft>
              <a:buClr>
                <a:srgbClr val="B80064"/>
              </a:buClr>
              <a:buSzTx/>
              <a:buFont typeface="Wingdings" panose="05000000000000000000" pitchFamily="2" charset="2"/>
              <a:buChar char="§"/>
              <a:tabLst/>
              <a:defRPr/>
            </a:pPr>
            <a:r>
              <a:rPr kumimoji="0" lang="en-GB" sz="2800" b="0" i="0" u="none" strike="noStrike" kern="1200" cap="none" spc="0" normalizeH="0" baseline="0" noProof="0" dirty="0">
                <a:ln>
                  <a:noFill/>
                </a:ln>
                <a:solidFill>
                  <a:prstClr val="black"/>
                </a:solidFill>
                <a:effectLst/>
                <a:uLnTx/>
                <a:uFillTx/>
                <a:latin typeface="Segoe UI Light"/>
                <a:ea typeface="+mn-ea"/>
                <a:cs typeface="Segoe UI Light"/>
              </a:rPr>
              <a:t>Admissions</a:t>
            </a: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457200" marR="0" lvl="0" indent="-457200" algn="l" defTabSz="914400" rtl="0" eaLnBrk="0" fontAlgn="base" latinLnBrk="0" hangingPunct="0">
              <a:lnSpc>
                <a:spcPct val="100000"/>
              </a:lnSpc>
              <a:spcBef>
                <a:spcPct val="0"/>
              </a:spcBef>
              <a:spcAft>
                <a:spcPct val="0"/>
              </a:spcAft>
              <a:buClr>
                <a:srgbClr val="B80064"/>
              </a:buClr>
              <a:buSzTx/>
              <a:buFont typeface="Wingdings" panose="05000000000000000000" pitchFamily="2" charset="2"/>
              <a:buChar char="§"/>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457200" marR="0" lvl="0" indent="-457200" algn="l" defTabSz="914400" rtl="0" eaLnBrk="0" fontAlgn="base" latinLnBrk="0" hangingPunct="0">
              <a:lnSpc>
                <a:spcPct val="100000"/>
              </a:lnSpc>
              <a:spcBef>
                <a:spcPct val="0"/>
              </a:spcBef>
              <a:spcAft>
                <a:spcPct val="0"/>
              </a:spcAft>
              <a:buClr>
                <a:srgbClr val="B80064"/>
              </a:buClr>
              <a:buSzTx/>
              <a:buFont typeface="Wingdings" panose="05000000000000000000" pitchFamily="2" charset="2"/>
              <a:buChar char="§"/>
              <a:tabLst/>
              <a:defRPr/>
            </a:pPr>
            <a:r>
              <a:rPr kumimoji="0" lang="en-GB" sz="2800" b="0" i="0" u="none" strike="noStrike" kern="1200" cap="none" spc="0" normalizeH="0" baseline="0" noProof="0" dirty="0">
                <a:ln>
                  <a:noFill/>
                </a:ln>
                <a:solidFill>
                  <a:prstClr val="black"/>
                </a:solidFill>
                <a:effectLst/>
                <a:uLnTx/>
                <a:uFillTx/>
                <a:latin typeface="Segoe UI Light"/>
                <a:ea typeface="+mn-ea"/>
                <a:cs typeface="Segoe UI Light"/>
              </a:rPr>
              <a:t>Academic judgment</a:t>
            </a: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457200" marR="0" lvl="0" indent="-457200" algn="l" defTabSz="914400" rtl="0" eaLnBrk="0" fontAlgn="base" latinLnBrk="0" hangingPunct="0">
              <a:lnSpc>
                <a:spcPct val="100000"/>
              </a:lnSpc>
              <a:spcBef>
                <a:spcPct val="0"/>
              </a:spcBef>
              <a:spcAft>
                <a:spcPct val="0"/>
              </a:spcAft>
              <a:buClr>
                <a:srgbClr val="B80064"/>
              </a:buClr>
              <a:buSzTx/>
              <a:buFont typeface="Wingdings" panose="05000000000000000000" pitchFamily="2" charset="2"/>
              <a:buChar char="§"/>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457200" marR="0" lvl="0" indent="-457200" algn="l" defTabSz="914400" rtl="0" eaLnBrk="0" fontAlgn="base" latinLnBrk="0" hangingPunct="0">
              <a:lnSpc>
                <a:spcPct val="100000"/>
              </a:lnSpc>
              <a:spcBef>
                <a:spcPct val="0"/>
              </a:spcBef>
              <a:spcAft>
                <a:spcPct val="0"/>
              </a:spcAft>
              <a:buClr>
                <a:srgbClr val="B80064"/>
              </a:buClr>
              <a:buSzTx/>
              <a:buFont typeface="Wingdings" panose="05000000000000000000" pitchFamily="2" charset="2"/>
              <a:buChar char="§"/>
              <a:tabLst/>
              <a:defRPr/>
            </a:pPr>
            <a:r>
              <a:rPr kumimoji="0" lang="en-GB" sz="2800" b="0" i="0" u="none" strike="noStrike" kern="1200" cap="none" spc="0" normalizeH="0" baseline="0" noProof="0" dirty="0">
                <a:ln>
                  <a:noFill/>
                </a:ln>
                <a:solidFill>
                  <a:prstClr val="black"/>
                </a:solidFill>
                <a:effectLst/>
                <a:uLnTx/>
                <a:uFillTx/>
                <a:latin typeface="Segoe UI Light"/>
                <a:ea typeface="+mn-ea"/>
                <a:cs typeface="Segoe UI Light"/>
              </a:rPr>
              <a:t>Student employment</a:t>
            </a: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457200" marR="0" lvl="0" indent="-457200" algn="l" defTabSz="914400" rtl="0" eaLnBrk="0" fontAlgn="base" latinLnBrk="0" hangingPunct="0">
              <a:lnSpc>
                <a:spcPct val="100000"/>
              </a:lnSpc>
              <a:spcBef>
                <a:spcPct val="0"/>
              </a:spcBef>
              <a:spcAft>
                <a:spcPct val="0"/>
              </a:spcAft>
              <a:buClr>
                <a:srgbClr val="B80064"/>
              </a:buClr>
              <a:buSzTx/>
              <a:buFont typeface="Wingdings" panose="05000000000000000000" pitchFamily="2" charset="2"/>
              <a:buChar char="§"/>
              <a:tabLst/>
              <a:defRPr/>
            </a:pPr>
            <a:endParaRPr kumimoji="0" lang="en-GB" sz="2800" b="0" i="0" u="none" strike="noStrike" kern="1200" cap="none" spc="0" normalizeH="0" baseline="0" noProof="0" dirty="0">
              <a:ln>
                <a:noFill/>
              </a:ln>
              <a:solidFill>
                <a:prstClr val="black"/>
              </a:solidFill>
              <a:effectLst/>
              <a:uLnTx/>
              <a:uFillTx/>
              <a:latin typeface="Segoe UI Light"/>
              <a:ea typeface="+mn-ea"/>
              <a:cs typeface="Segoe UI Light"/>
            </a:endParaRPr>
          </a:p>
          <a:p>
            <a:pPr marL="457200" marR="0" lvl="0" indent="-457200" algn="l" defTabSz="914400" rtl="0" eaLnBrk="0" fontAlgn="base" latinLnBrk="0" hangingPunct="0">
              <a:lnSpc>
                <a:spcPct val="100000"/>
              </a:lnSpc>
              <a:spcBef>
                <a:spcPct val="0"/>
              </a:spcBef>
              <a:spcAft>
                <a:spcPct val="0"/>
              </a:spcAft>
              <a:buClr>
                <a:srgbClr val="B80064"/>
              </a:buClr>
              <a:buSzTx/>
              <a:buFont typeface="Wingdings" panose="05000000000000000000" pitchFamily="2" charset="2"/>
              <a:buChar char="§"/>
              <a:tabLst/>
              <a:defRPr/>
            </a:pPr>
            <a:r>
              <a:rPr kumimoji="0" lang="en-GB" sz="2800" b="0" i="0" u="none" strike="noStrike" kern="1200" cap="none" spc="0" normalizeH="0" baseline="0" noProof="0" dirty="0">
                <a:ln>
                  <a:noFill/>
                </a:ln>
                <a:solidFill>
                  <a:prstClr val="black"/>
                </a:solidFill>
                <a:effectLst/>
                <a:uLnTx/>
                <a:uFillTx/>
                <a:latin typeface="Segoe UI Light"/>
                <a:ea typeface="+mn-ea"/>
                <a:cs typeface="Segoe UI Light"/>
              </a:rPr>
              <a:t>Legal proceedings</a:t>
            </a:r>
          </a:p>
          <a:p>
            <a:pPr marL="457200" marR="0" lvl="0" indent="-457200" algn="l" defTabSz="914400" rtl="0" eaLnBrk="0" fontAlgn="base" latinLnBrk="0" hangingPunct="0">
              <a:lnSpc>
                <a:spcPct val="100000"/>
              </a:lnSpc>
              <a:spcBef>
                <a:spcPct val="0"/>
              </a:spcBef>
              <a:spcAft>
                <a:spcPct val="0"/>
              </a:spcAft>
              <a:buClr>
                <a:srgbClr val="B80064"/>
              </a:buClr>
              <a:buSzTx/>
              <a:buFont typeface="Wingdings" panose="05000000000000000000" pitchFamily="2" charset="2"/>
              <a:buChar char="§"/>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457200" marR="0" lvl="0" indent="-457200" algn="l" defTabSz="914400" rtl="0" eaLnBrk="0" fontAlgn="base" latinLnBrk="0" hangingPunct="0">
              <a:lnSpc>
                <a:spcPct val="100000"/>
              </a:lnSpc>
              <a:spcBef>
                <a:spcPct val="0"/>
              </a:spcBef>
              <a:spcAft>
                <a:spcPct val="0"/>
              </a:spcAft>
              <a:buClr>
                <a:srgbClr val="B80064"/>
              </a:buClr>
              <a:buSzTx/>
              <a:buFont typeface="Wingdings" panose="05000000000000000000" pitchFamily="2" charset="2"/>
              <a:buChar char="§"/>
              <a:tabLst/>
              <a:defRPr/>
            </a:pPr>
            <a:r>
              <a:rPr kumimoji="0" lang="en-GB" sz="2800" b="0" i="0" u="none" strike="noStrike" kern="1200" cap="none" spc="0" normalizeH="0" baseline="0" noProof="0" dirty="0">
                <a:ln>
                  <a:noFill/>
                </a:ln>
                <a:solidFill>
                  <a:prstClr val="black"/>
                </a:solidFill>
                <a:effectLst/>
                <a:uLnTx/>
                <a:uFillTx/>
                <a:latin typeface="Segoe UI Light"/>
                <a:ea typeface="+mn-ea"/>
                <a:cs typeface="Segoe UI Light"/>
              </a:rPr>
              <a:t>Not a member of the scheme</a:t>
            </a:r>
            <a:endParaRPr kumimoji="0" lang="en-US" sz="2800" b="0" i="0" u="none" strike="noStrike" kern="1200" cap="none" spc="0" normalizeH="0" baseline="0" noProof="0" dirty="0">
              <a:ln>
                <a:noFill/>
              </a:ln>
              <a:solidFill>
                <a:prstClr val="black"/>
              </a:solidFill>
              <a:effectLst/>
              <a:uLnTx/>
              <a:uFillTx/>
              <a:latin typeface="Calibri"/>
              <a:ea typeface="+mn-ea"/>
              <a:cs typeface="Calibri"/>
            </a:endParaRPr>
          </a:p>
          <a:p>
            <a:pPr marL="457200" marR="0" lvl="0" indent="-457200" algn="l" defTabSz="914400" rtl="0" eaLnBrk="0" fontAlgn="base" latinLnBrk="0" hangingPunct="0">
              <a:lnSpc>
                <a:spcPct val="100000"/>
              </a:lnSpc>
              <a:spcBef>
                <a:spcPct val="0"/>
              </a:spcBef>
              <a:spcAft>
                <a:spcPct val="0"/>
              </a:spcAft>
              <a:buClr>
                <a:srgbClr val="B80064"/>
              </a:buClr>
              <a:buSzTx/>
              <a:buFont typeface="Wingdings" panose="05000000000000000000" pitchFamily="2" charset="2"/>
              <a:buChar char="§"/>
              <a:tabLst/>
              <a:defRPr/>
            </a:pPr>
            <a:r>
              <a:rPr kumimoji="0" lang="en-GB" sz="2800" b="0" i="0" u="none" strike="noStrike" kern="1200" cap="none" spc="0" normalizeH="0" baseline="0" noProof="0" dirty="0">
                <a:ln>
                  <a:noFill/>
                </a:ln>
                <a:solidFill>
                  <a:prstClr val="black"/>
                </a:solidFill>
                <a:effectLst/>
                <a:uLnTx/>
                <a:uFillTx/>
                <a:latin typeface="Segoe UI Light"/>
                <a:ea typeface="+mn-ea"/>
                <a:cs typeface="Segoe UI Light"/>
              </a:rPr>
              <a:t>Transitional institutions</a:t>
            </a:r>
            <a:endParaRPr kumimoji="0" lang="en-US" sz="2800" b="0" i="0" u="none" strike="noStrike" kern="1200" cap="none" spc="0" normalizeH="0" baseline="0" noProof="0" dirty="0">
              <a:ln>
                <a:noFill/>
              </a:ln>
              <a:solidFill>
                <a:prstClr val="black"/>
              </a:solidFill>
              <a:effectLst/>
              <a:uLnTx/>
              <a:uFillTx/>
              <a:latin typeface="Calibri"/>
              <a:ea typeface="+mn-ea"/>
              <a:cs typeface="Calibri"/>
            </a:endParaRPr>
          </a:p>
          <a:p>
            <a:pPr marL="457200" marR="0" lvl="0" indent="-457200" algn="l" defTabSz="914400" rtl="0" eaLnBrk="0" fontAlgn="base" latinLnBrk="0" hangingPunct="0">
              <a:lnSpc>
                <a:spcPct val="100000"/>
              </a:lnSpc>
              <a:spcBef>
                <a:spcPct val="0"/>
              </a:spcBef>
              <a:spcAft>
                <a:spcPct val="0"/>
              </a:spcAft>
              <a:buClr>
                <a:srgbClr val="B80064"/>
              </a:buClr>
              <a:buSzTx/>
              <a:buFont typeface="Wingdings" panose="05000000000000000000" pitchFamily="2" charset="2"/>
              <a:buChar char="§"/>
              <a:tabLst/>
              <a:defRPr/>
            </a:pPr>
            <a:endParaRPr kumimoji="0" lang="en-GB" sz="2800" b="0" i="0" u="none" strike="noStrike" kern="1200" cap="none" spc="0" normalizeH="0" baseline="0" noProof="0" dirty="0">
              <a:ln>
                <a:noFill/>
              </a:ln>
              <a:solidFill>
                <a:prstClr val="black"/>
              </a:solidFill>
              <a:effectLst/>
              <a:uLnTx/>
              <a:uFillTx/>
              <a:latin typeface="Segoe UI Light"/>
              <a:ea typeface="+mn-ea"/>
              <a:cs typeface="Segoe UI Light"/>
            </a:endParaRPr>
          </a:p>
          <a:p>
            <a:pPr marL="457200" marR="0" lvl="0" indent="-457200" algn="l" defTabSz="914400" rtl="0" eaLnBrk="0" fontAlgn="base" latinLnBrk="0" hangingPunct="0">
              <a:lnSpc>
                <a:spcPct val="100000"/>
              </a:lnSpc>
              <a:spcBef>
                <a:spcPct val="0"/>
              </a:spcBef>
              <a:spcAft>
                <a:spcPct val="0"/>
              </a:spcAft>
              <a:buClr>
                <a:srgbClr val="B80064"/>
              </a:buClr>
              <a:buSzTx/>
              <a:buFont typeface="Wingdings" panose="05000000000000000000" pitchFamily="2" charset="2"/>
              <a:buChar char="§"/>
              <a:tabLst/>
              <a:defRPr/>
            </a:pPr>
            <a:r>
              <a:rPr kumimoji="0" lang="en-GB" sz="2800" b="0" i="0" u="none" strike="noStrike" kern="1200" cap="none" spc="0" normalizeH="0" baseline="0" noProof="0" dirty="0">
                <a:ln>
                  <a:noFill/>
                </a:ln>
                <a:solidFill>
                  <a:prstClr val="black"/>
                </a:solidFill>
                <a:effectLst/>
                <a:uLnTx/>
                <a:uFillTx/>
                <a:latin typeface="Segoe UI Light"/>
                <a:ea typeface="+mn-ea"/>
                <a:cs typeface="Segoe UI Light"/>
              </a:rPr>
              <a:t>12-month deadline</a:t>
            </a: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457200" marR="0" lvl="0" indent="-457200" algn="l" defTabSz="914400" rtl="0" eaLnBrk="0" fontAlgn="base" latinLnBrk="0" hangingPunct="0">
              <a:lnSpc>
                <a:spcPct val="100000"/>
              </a:lnSpc>
              <a:spcBef>
                <a:spcPct val="0"/>
              </a:spcBef>
              <a:spcAft>
                <a:spcPct val="0"/>
              </a:spcAft>
              <a:buClr>
                <a:srgbClr val="B80064"/>
              </a:buClr>
              <a:buSzTx/>
              <a:buFont typeface="Wingdings" panose="05000000000000000000" pitchFamily="2" charset="2"/>
              <a:buChar char="§"/>
              <a:tabLst/>
              <a:defRPr/>
            </a:pPr>
            <a:endParaRPr kumimoji="0" lang="en-GB" sz="2800" b="0" i="0" u="none" strike="noStrike" kern="1200" cap="none" spc="0" normalizeH="0" baseline="0" noProof="0" dirty="0">
              <a:ln>
                <a:noFill/>
              </a:ln>
              <a:solidFill>
                <a:prstClr val="black"/>
              </a:solidFill>
              <a:effectLst/>
              <a:uLnTx/>
              <a:uFillTx/>
              <a:latin typeface="Segoe UI Light"/>
              <a:ea typeface="+mn-ea"/>
              <a:cs typeface="Segoe UI Light"/>
            </a:endParaRPr>
          </a:p>
          <a:p>
            <a:pPr marL="457200" marR="0" lvl="0" indent="-457200" algn="l" defTabSz="914400" rtl="0" eaLnBrk="0" fontAlgn="base" latinLnBrk="0" hangingPunct="0">
              <a:lnSpc>
                <a:spcPct val="100000"/>
              </a:lnSpc>
              <a:spcBef>
                <a:spcPct val="0"/>
              </a:spcBef>
              <a:spcAft>
                <a:spcPct val="0"/>
              </a:spcAft>
              <a:buClr>
                <a:srgbClr val="B80064"/>
              </a:buClr>
              <a:buSzTx/>
              <a:buFont typeface="Wingdings" panose="05000000000000000000" pitchFamily="2" charset="2"/>
              <a:buChar char="§"/>
              <a:tabLst/>
              <a:defRPr/>
            </a:pPr>
            <a:r>
              <a:rPr kumimoji="0" lang="en-GB" sz="2800" b="0" i="0" u="none" strike="noStrike" kern="1200" cap="none" spc="0" normalizeH="0" baseline="0" noProof="0" dirty="0">
                <a:ln>
                  <a:noFill/>
                </a:ln>
                <a:solidFill>
                  <a:prstClr val="black"/>
                </a:solidFill>
                <a:effectLst/>
                <a:uLnTx/>
                <a:uFillTx/>
                <a:latin typeface="Segoe UI Light"/>
                <a:ea typeface="+mn-ea"/>
                <a:cs typeface="Segoe UI Light"/>
              </a:rPr>
              <a:t>Complaints made by the personal representatives of a student who has died</a:t>
            </a: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8" name="TextBox 7">
            <a:extLst>
              <a:ext uri="{FF2B5EF4-FFF2-40B4-BE49-F238E27FC236}">
                <a16:creationId xmlns:a16="http://schemas.microsoft.com/office/drawing/2014/main" id="{49B589CF-0F14-372D-5AC6-825D31236BB7}"/>
              </a:ext>
            </a:extLst>
          </p:cNvPr>
          <p:cNvSpPr txBox="1"/>
          <p:nvPr/>
        </p:nvSpPr>
        <p:spPr>
          <a:xfrm>
            <a:off x="5710687" y="5860435"/>
            <a:ext cx="6021238" cy="715089"/>
          </a:xfrm>
          <a:prstGeom prst="roundRect">
            <a:avLst/>
          </a:prstGeom>
          <a:solidFill>
            <a:srgbClr val="F18C02"/>
          </a:solidFill>
        </p:spPr>
        <p:txBody>
          <a:bodyPr wrap="square">
            <a:spAutoFit/>
          </a:bodyPr>
          <a:lstStyle/>
          <a:p>
            <a:pPr marL="39600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838F"/>
                </a:solidFill>
                <a:effectLst/>
                <a:uLnTx/>
                <a:uFillTx/>
                <a:latin typeface="Segoe UI Semibold" panose="020B0702040204020203" pitchFamily="34" charset="0"/>
                <a:ea typeface="+mn-ea"/>
                <a:cs typeface="Segoe UI Semibold" panose="020B0702040204020203" pitchFamily="34" charset="0"/>
              </a:rPr>
              <a:t>Learn more</a:t>
            </a:r>
          </a:p>
          <a:p>
            <a:pPr marL="39600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838F"/>
                </a:solidFill>
                <a:effectLst/>
                <a:uLnTx/>
                <a:uFillTx/>
                <a:latin typeface="Segoe UI Semibold" panose="020B0702040204020203" pitchFamily="34" charset="0"/>
                <a:ea typeface="+mn-ea"/>
                <a:cs typeface="Segoe UI Semibold" panose="020B0702040204020203" pitchFamily="34" charset="0"/>
              </a:rPr>
              <a:t>www.oiahe.org.uk/about-us/our-scheme/our-rules </a:t>
            </a:r>
          </a:p>
        </p:txBody>
      </p:sp>
      <p:pic>
        <p:nvPicPr>
          <p:cNvPr id="3" name="Graphic 2" descr="Link with solid fill">
            <a:extLst>
              <a:ext uri="{FF2B5EF4-FFF2-40B4-BE49-F238E27FC236}">
                <a16:creationId xmlns:a16="http://schemas.microsoft.com/office/drawing/2014/main" id="{315B5F02-B685-224C-F595-52826EE55A5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90200" y="5989379"/>
            <a:ext cx="457200" cy="457200"/>
          </a:xfrm>
          <a:prstGeom prst="rect">
            <a:avLst/>
          </a:prstGeom>
        </p:spPr>
      </p:pic>
    </p:spTree>
    <p:extLst>
      <p:ext uri="{BB962C8B-B14F-4D97-AF65-F5344CB8AC3E}">
        <p14:creationId xmlns:p14="http://schemas.microsoft.com/office/powerpoint/2010/main" val="472514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A8664-61D5-4FEF-A038-031797D8E85B}"/>
              </a:ext>
            </a:extLst>
          </p:cNvPr>
          <p:cNvSpPr>
            <a:spLocks noGrp="1"/>
          </p:cNvSpPr>
          <p:nvPr>
            <p:ph type="title"/>
          </p:nvPr>
        </p:nvSpPr>
        <p:spPr>
          <a:xfrm>
            <a:off x="401639" y="290943"/>
            <a:ext cx="8361361" cy="1325563"/>
          </a:xfrm>
        </p:spPr>
        <p:txBody>
          <a:bodyPr/>
          <a:lstStyle/>
          <a:p>
            <a:r>
              <a:rPr lang="en-GB" b="1">
                <a:solidFill>
                  <a:schemeClr val="bg1"/>
                </a:solidFill>
                <a:latin typeface="Segoe UI Semibold" panose="020B0702040204020203" pitchFamily="34" charset="0"/>
                <a:cs typeface="Segoe UI Semibold" panose="020B0702040204020203" pitchFamily="34" charset="0"/>
              </a:rPr>
              <a:t>What a student normally needs to do before complaining to us</a:t>
            </a:r>
            <a:endParaRPr lang="en-GB">
              <a:solidFill>
                <a:schemeClr val="bg1"/>
              </a:solidFill>
              <a:latin typeface="Segoe UI Semibold" panose="020B0702040204020203" pitchFamily="34" charset="0"/>
              <a:cs typeface="Segoe UI Semibold" panose="020B0702040204020203" pitchFamily="34" charset="0"/>
            </a:endParaRPr>
          </a:p>
        </p:txBody>
      </p:sp>
      <p:sp>
        <p:nvSpPr>
          <p:cNvPr id="4" name="Content Placeholder 2">
            <a:extLst>
              <a:ext uri="{FF2B5EF4-FFF2-40B4-BE49-F238E27FC236}">
                <a16:creationId xmlns:a16="http://schemas.microsoft.com/office/drawing/2014/main" id="{61A3D775-6958-450D-89DC-DB1FD09F8341}"/>
              </a:ext>
            </a:extLst>
          </p:cNvPr>
          <p:cNvSpPr txBox="1">
            <a:spLocks/>
          </p:cNvSpPr>
          <p:nvPr/>
        </p:nvSpPr>
        <p:spPr>
          <a:xfrm>
            <a:off x="719322" y="2523780"/>
            <a:ext cx="11167873" cy="3803648"/>
          </a:xfrm>
          <a:prstGeom prst="rect">
            <a:avLst/>
          </a:prstGeom>
        </p:spPr>
        <p:txBody>
          <a:bodyPr>
            <a:no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r>
              <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rPr>
              <a:t>1. Complete their provider’s internal processes </a:t>
            </a: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r>
              <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rPr>
              <a:t>2. Have a </a:t>
            </a:r>
            <a:r>
              <a:rPr kumimoji="0" lang="en-GB" sz="2800" b="1" i="0" u="none" strike="noStrike" kern="1200" cap="none" spc="0" normalizeH="0" baseline="0" noProof="0">
                <a:ln>
                  <a:noFill/>
                </a:ln>
                <a:solidFill>
                  <a:srgbClr val="C5006C"/>
                </a:solidFill>
                <a:effectLst/>
                <a:uLnTx/>
                <a:uFillTx/>
                <a:latin typeface="Segoe UI Semibold" panose="020B0702040204020203" pitchFamily="34" charset="0"/>
                <a:ea typeface="+mn-ea"/>
                <a:cs typeface="Segoe UI Semibold" panose="020B0702040204020203" pitchFamily="34" charset="0"/>
              </a:rPr>
              <a:t>Completion of Procedures Letter</a:t>
            </a:r>
            <a:r>
              <a:rPr kumimoji="0" lang="en-GB" sz="2800" b="0" i="0" u="none" strike="noStrike" kern="1200" cap="none" spc="0" normalizeH="0" baseline="0" noProof="0">
                <a:ln>
                  <a:noFill/>
                </a:ln>
                <a:solidFill>
                  <a:srgbClr val="C5006C"/>
                </a:solidFill>
                <a:effectLst/>
                <a:uLnTx/>
                <a:uFillTx/>
                <a:latin typeface="Segoe UI Semibold" panose="020B0702040204020203" pitchFamily="34" charset="0"/>
                <a:ea typeface="+mn-ea"/>
                <a:cs typeface="Segoe UI Semibold" panose="020B0702040204020203" pitchFamily="34" charset="0"/>
              </a:rPr>
              <a:t>. </a:t>
            </a: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a:ln>
                <a:noFill/>
              </a:ln>
              <a:solidFill>
                <a:srgbClr val="C5006C"/>
              </a:solidFill>
              <a:effectLst/>
              <a:uLnTx/>
              <a:uFillTx/>
              <a:latin typeface="Segoe UI Semibold" panose="020B0702040204020203" pitchFamily="34" charset="0"/>
              <a:ea typeface="+mn-ea"/>
              <a:cs typeface="Segoe UI Semibold" panose="020B07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r>
              <a:rPr kumimoji="0" lang="en-GB" sz="2800" b="0" i="0" u="none" strike="noStrike" kern="1200" cap="none" spc="0" normalizeH="0" baseline="0" noProof="0">
                <a:ln>
                  <a:noFill/>
                </a:ln>
                <a:solidFill>
                  <a:srgbClr val="C5006C"/>
                </a:solidFill>
                <a:effectLst/>
                <a:uLnTx/>
                <a:uFillTx/>
                <a:latin typeface="Segoe UI Semibold" panose="020B0702040204020203" pitchFamily="34" charset="0"/>
                <a:ea typeface="+mn-ea"/>
                <a:cs typeface="Segoe UI Semibold" panose="020B0702040204020203" pitchFamily="34" charset="0"/>
              </a:rPr>
              <a:t>IMPORTANT: </a:t>
            </a:r>
            <a:r>
              <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rPr>
              <a:t>We advise students to complain as soon as possible.</a:t>
            </a: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r>
              <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rPr>
              <a:t>We do not accept complaints when this letter is more than 12 months old.  </a:t>
            </a:r>
            <a:endParaRPr kumimoji="0" lang="en-GB" sz="2800" b="1" i="0" u="none" strike="noStrike" kern="1200" cap="none" spc="0" normalizeH="0" baseline="0" noProof="0">
              <a:ln>
                <a:noFill/>
              </a:ln>
              <a:solidFill>
                <a:srgbClr val="C5006C"/>
              </a:solidFill>
              <a:effectLst/>
              <a:uLnTx/>
              <a:uFillTx/>
              <a:latin typeface="Segoe UI Semibold" panose="020B0702040204020203" pitchFamily="34" charset="0"/>
              <a:ea typeface="+mn-ea"/>
              <a:cs typeface="Segoe UI Semibold" panose="020B07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a:p>
            <a:pPr marL="685800" marR="0" lvl="1" indent="-228600" algn="l" defTabSz="914400" rtl="0" eaLnBrk="1" fontAlgn="base" latinLnBrk="0" hangingPunct="1">
              <a:lnSpc>
                <a:spcPct val="90000"/>
              </a:lnSpc>
              <a:spcBef>
                <a:spcPts val="500"/>
              </a:spcBef>
              <a:spcAft>
                <a:spcPct val="0"/>
              </a:spcAft>
              <a:buClrTx/>
              <a:buSzTx/>
              <a:buFont typeface="Arial" panose="020B0604020202020204" pitchFamily="34" charset="0"/>
              <a:buChar char="•"/>
              <a:tabLst/>
              <a:defRPr/>
            </a:pPr>
            <a:endParaRPr kumimoji="0" lang="en-GB" sz="2800" b="1" i="0" u="none" strike="noStrike" kern="1200" cap="none" spc="0" normalizeH="0" baseline="0" noProof="0">
              <a:ln>
                <a:noFill/>
              </a:ln>
              <a:solidFill>
                <a:srgbClr val="00838F"/>
              </a:solidFill>
              <a:effectLst/>
              <a:uLnTx/>
              <a:uFillTx/>
              <a:latin typeface="Segoe UI Semibold" panose="020B0702040204020203" pitchFamily="34" charset="0"/>
              <a:ea typeface="+mn-ea"/>
              <a:cs typeface="Segoe UI Semibold" panose="020B0702040204020203" pitchFamily="34" charset="0"/>
            </a:endParaRPr>
          </a:p>
        </p:txBody>
      </p:sp>
    </p:spTree>
    <p:extLst>
      <p:ext uri="{BB962C8B-B14F-4D97-AF65-F5344CB8AC3E}">
        <p14:creationId xmlns:p14="http://schemas.microsoft.com/office/powerpoint/2010/main" val="23296530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8544A-48EF-442C-9292-EAB78EA53D5F}"/>
              </a:ext>
            </a:extLst>
          </p:cNvPr>
          <p:cNvSpPr>
            <a:spLocks noGrp="1"/>
          </p:cNvSpPr>
          <p:nvPr>
            <p:ph type="title"/>
          </p:nvPr>
        </p:nvSpPr>
        <p:spPr>
          <a:xfrm>
            <a:off x="401639" y="290943"/>
            <a:ext cx="7523161" cy="1325563"/>
          </a:xfrm>
        </p:spPr>
        <p:txBody>
          <a:bodyPr/>
          <a:lstStyle/>
          <a:p>
            <a:r>
              <a:rPr lang="en-GB" altLang="en-US" b="1">
                <a:solidFill>
                  <a:schemeClr val="bg1"/>
                </a:solidFill>
                <a:latin typeface="Segoe UI Semibold" panose="020B0702040204020203" pitchFamily="34" charset="0"/>
                <a:cs typeface="Segoe UI Semibold" panose="020B0702040204020203" pitchFamily="34" charset="0"/>
              </a:rPr>
              <a:t>What process do we follow?</a:t>
            </a:r>
            <a:endParaRPr lang="en-GB">
              <a:solidFill>
                <a:schemeClr val="bg1"/>
              </a:solidFill>
              <a:latin typeface="Segoe UI Semibold" panose="020B0702040204020203" pitchFamily="34" charset="0"/>
              <a:cs typeface="Segoe UI Semibold" panose="020B0702040204020203" pitchFamily="34" charset="0"/>
            </a:endParaRPr>
          </a:p>
        </p:txBody>
      </p:sp>
      <p:sp>
        <p:nvSpPr>
          <p:cNvPr id="4" name="Content Placeholder 2">
            <a:extLst>
              <a:ext uri="{FF2B5EF4-FFF2-40B4-BE49-F238E27FC236}">
                <a16:creationId xmlns:a16="http://schemas.microsoft.com/office/drawing/2014/main" id="{EE06FA7B-162D-43EB-844F-7B4E20AE515D}"/>
              </a:ext>
            </a:extLst>
          </p:cNvPr>
          <p:cNvSpPr txBox="1">
            <a:spLocks/>
          </p:cNvSpPr>
          <p:nvPr/>
        </p:nvSpPr>
        <p:spPr>
          <a:xfrm>
            <a:off x="938407" y="2678113"/>
            <a:ext cx="4343400" cy="4117975"/>
          </a:xfrm>
          <a:prstGeom prst="rect">
            <a:avLst/>
          </a:prstGeom>
        </p:spPr>
        <p:txBody>
          <a:bodyPr rtlCol="0">
            <a:no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1000"/>
              </a:spcBef>
              <a:spcAft>
                <a:spcPts val="0"/>
              </a:spcAft>
              <a:buClr>
                <a:srgbClr val="B80064"/>
              </a:buClr>
              <a:buSzTx/>
              <a:buFont typeface="Wingdings" panose="05000000000000000000" pitchFamily="2" charset="2"/>
              <a:buChar char="§"/>
              <a:tabLst/>
              <a:defRPr/>
            </a:pPr>
            <a:r>
              <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Document-based process</a:t>
            </a:r>
          </a:p>
          <a:p>
            <a:pPr marL="228600" marR="0" lvl="0" indent="-228600" algn="l" defTabSz="914400" rtl="0" eaLnBrk="1" fontAlgn="auto" latinLnBrk="0" hangingPunct="1">
              <a:lnSpc>
                <a:spcPct val="100000"/>
              </a:lnSpc>
              <a:spcBef>
                <a:spcPts val="1000"/>
              </a:spcBef>
              <a:spcAft>
                <a:spcPts val="0"/>
              </a:spcAft>
              <a:buClr>
                <a:srgbClr val="B80064"/>
              </a:buClr>
              <a:buSzTx/>
              <a:buFont typeface="Wingdings" panose="05000000000000000000" pitchFamily="2" charset="2"/>
              <a:buChar char="§"/>
              <a:tabLst/>
              <a:defRPr/>
            </a:pPr>
            <a:r>
              <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Transparent</a:t>
            </a:r>
          </a:p>
          <a:p>
            <a:pPr marL="228600" marR="0" lvl="0" indent="-228600" algn="l" defTabSz="914400" rtl="0" eaLnBrk="1" fontAlgn="auto" latinLnBrk="0" hangingPunct="1">
              <a:lnSpc>
                <a:spcPct val="100000"/>
              </a:lnSpc>
              <a:spcBef>
                <a:spcPts val="1000"/>
              </a:spcBef>
              <a:spcAft>
                <a:spcPts val="0"/>
              </a:spcAft>
              <a:buClr>
                <a:srgbClr val="B80064"/>
              </a:buClr>
              <a:buSzTx/>
              <a:buFont typeface="Wingdings" panose="05000000000000000000" pitchFamily="2" charset="2"/>
              <a:buChar char="§"/>
              <a:tabLst/>
              <a:defRPr/>
            </a:pPr>
            <a:r>
              <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Parties can comment on each other’s evidence</a:t>
            </a:r>
          </a:p>
          <a:p>
            <a:pPr marL="228600" marR="0" lvl="0" indent="-228600" algn="l" defTabSz="914400" rtl="0" eaLnBrk="1" fontAlgn="auto" latinLnBrk="0" hangingPunct="1">
              <a:lnSpc>
                <a:spcPct val="100000"/>
              </a:lnSpc>
              <a:spcBef>
                <a:spcPts val="1000"/>
              </a:spcBef>
              <a:spcAft>
                <a:spcPts val="0"/>
              </a:spcAft>
              <a:buClr>
                <a:srgbClr val="B80064"/>
              </a:buClr>
              <a:buSzTx/>
              <a:buFont typeface="Wingdings" panose="05000000000000000000" pitchFamily="2" charset="2"/>
              <a:buChar char="§"/>
              <a:tabLst/>
              <a:defRPr/>
            </a:pPr>
            <a:r>
              <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Providers and the student can track live complaints via MyOIA</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n-GB" sz="2400" b="1" i="0" u="none" strike="noStrike" kern="1200" cap="none" spc="0" normalizeH="0" baseline="0" noProof="0" dirty="0">
              <a:ln>
                <a:noFill/>
              </a:ln>
              <a:solidFill>
                <a:srgbClr val="C5006C"/>
              </a:solidFill>
              <a:effectLst/>
              <a:uLnTx/>
              <a:uFillTx/>
              <a:latin typeface="Segoe UI Semibold" panose="020B0702040204020203" pitchFamily="34" charset="0"/>
              <a:ea typeface="+mn-ea"/>
              <a:cs typeface="Segoe UI Semibold" panose="020B0702040204020203" pitchFamily="34" charset="0"/>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457200" marR="0" lvl="1"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en-GB" sz="24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GB" sz="24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GB" sz="24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GB" sz="24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GB" sz="24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GB" sz="2400" b="1" i="0" u="none" strike="noStrike" kern="1200" cap="none" spc="0" normalizeH="0" baseline="0" noProof="0" dirty="0">
              <a:ln>
                <a:noFill/>
              </a:ln>
              <a:solidFill>
                <a:srgbClr val="00838F"/>
              </a:solidFill>
              <a:effectLst/>
              <a:uLnTx/>
              <a:uFillTx/>
              <a:latin typeface="Segoe UI Semibold" panose="020B0702040204020203" pitchFamily="34" charset="0"/>
              <a:ea typeface="+mn-ea"/>
              <a:cs typeface="Segoe UI Semibold" panose="020B0702040204020203" pitchFamily="34" charset="0"/>
            </a:endParaRPr>
          </a:p>
        </p:txBody>
      </p:sp>
      <p:pic>
        <p:nvPicPr>
          <p:cNvPr id="5" name="Picture 4" descr="Process flow chart">
            <a:extLst>
              <a:ext uri="{FF2B5EF4-FFF2-40B4-BE49-F238E27FC236}">
                <a16:creationId xmlns:a16="http://schemas.microsoft.com/office/drawing/2014/main" id="{4AB37EAB-DF6E-4E0F-A6B5-95AFF1D7E90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10849">
            <a:off x="5908550" y="2804158"/>
            <a:ext cx="5295747" cy="567579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93352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ADDE4-A11F-4760-B514-CBD06BB6BF0E}"/>
              </a:ext>
            </a:extLst>
          </p:cNvPr>
          <p:cNvSpPr>
            <a:spLocks noGrp="1"/>
          </p:cNvSpPr>
          <p:nvPr>
            <p:ph type="title"/>
          </p:nvPr>
        </p:nvSpPr>
        <p:spPr/>
        <p:txBody>
          <a:bodyPr/>
          <a:lstStyle/>
          <a:p>
            <a:r>
              <a:rPr lang="en-GB" b="1">
                <a:solidFill>
                  <a:schemeClr val="bg1"/>
                </a:solidFill>
                <a:latin typeface="Segoe UI Semibold" panose="020B0702040204020203" pitchFamily="34" charset="0"/>
                <a:cs typeface="Segoe UI Semibold" panose="020B0702040204020203" pitchFamily="34" charset="0"/>
              </a:rPr>
              <a:t>Our review </a:t>
            </a:r>
            <a:endParaRPr lang="en-GB">
              <a:solidFill>
                <a:schemeClr val="bg1"/>
              </a:solidFill>
              <a:latin typeface="Segoe UI Semibold" panose="020B0702040204020203" pitchFamily="34" charset="0"/>
              <a:cs typeface="Segoe UI Semibold" panose="020B0702040204020203" pitchFamily="34" charset="0"/>
            </a:endParaRPr>
          </a:p>
        </p:txBody>
      </p:sp>
      <p:sp>
        <p:nvSpPr>
          <p:cNvPr id="4" name="Content Placeholder 2">
            <a:extLst>
              <a:ext uri="{FF2B5EF4-FFF2-40B4-BE49-F238E27FC236}">
                <a16:creationId xmlns:a16="http://schemas.microsoft.com/office/drawing/2014/main" id="{0DEE1DF1-C51E-4E30-8D28-811CEBF1EEBB}"/>
              </a:ext>
            </a:extLst>
          </p:cNvPr>
          <p:cNvSpPr txBox="1">
            <a:spLocks/>
          </p:cNvSpPr>
          <p:nvPr/>
        </p:nvSpPr>
        <p:spPr>
          <a:xfrm>
            <a:off x="838200" y="1825625"/>
            <a:ext cx="10515600" cy="4351338"/>
          </a:xfrm>
          <a:prstGeom prst="rect">
            <a:avLst/>
          </a:prstGeom>
        </p:spPr>
        <p:txBody>
          <a:bodyPr>
            <a:normAutofit lnSpcReduction="10000"/>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base" latinLnBrk="0" hangingPunct="1">
              <a:lnSpc>
                <a:spcPct val="100000"/>
              </a:lnSpc>
              <a:spcBef>
                <a:spcPts val="1000"/>
              </a:spcBef>
              <a:spcAft>
                <a:spcPct val="0"/>
              </a:spcAft>
              <a:buClrTx/>
              <a:buSzTx/>
              <a:buFont typeface="Arial" panose="020B0604020202020204" pitchFamily="34" charset="0"/>
              <a:buChar char="•"/>
              <a:tabLst/>
              <a:defRPr/>
            </a:pPr>
            <a:endPar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228600" marR="0" lvl="0" indent="-228600" algn="l" defTabSz="914400" rtl="0" eaLnBrk="1" fontAlgn="base" latinLnBrk="0" hangingPunct="1">
              <a:lnSpc>
                <a:spcPct val="100000"/>
              </a:lnSpc>
              <a:spcBef>
                <a:spcPts val="1000"/>
              </a:spcBef>
              <a:spcAft>
                <a:spcPct val="0"/>
              </a:spcAft>
              <a:buClr>
                <a:srgbClr val="B80064"/>
              </a:buClr>
              <a:buSzTx/>
              <a:buFont typeface="Wingdings" panose="05000000000000000000" pitchFamily="2" charset="2"/>
              <a:buChar char="§"/>
              <a:tabLst/>
              <a:defRPr/>
            </a:pPr>
            <a:r>
              <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rPr>
              <a:t>We normally focus on the provider’s </a:t>
            </a:r>
            <a:r>
              <a:rPr kumimoji="0" lang="en-GB" sz="2800" b="1" i="0" u="none" strike="noStrike" kern="1200" cap="none" spc="0" normalizeH="0" baseline="0" noProof="0">
                <a:ln>
                  <a:noFill/>
                </a:ln>
                <a:solidFill>
                  <a:srgbClr val="C5006C"/>
                </a:solidFill>
                <a:effectLst/>
                <a:uLnTx/>
                <a:uFillTx/>
                <a:latin typeface="Segoe UI Semibold" panose="020B0702040204020203" pitchFamily="34" charset="0"/>
                <a:ea typeface="+mn-ea"/>
                <a:cs typeface="Segoe UI Semibold" panose="020B0702040204020203" pitchFamily="34" charset="0"/>
              </a:rPr>
              <a:t>final decision</a:t>
            </a:r>
          </a:p>
          <a:p>
            <a:pPr marL="685800" marR="0" lvl="1" indent="-228600" algn="l" defTabSz="914400" rtl="0" eaLnBrk="1" fontAlgn="base" latinLnBrk="0" hangingPunct="1">
              <a:lnSpc>
                <a:spcPct val="100000"/>
              </a:lnSpc>
              <a:spcBef>
                <a:spcPts val="500"/>
              </a:spcBef>
              <a:spcAft>
                <a:spcPct val="0"/>
              </a:spcAft>
              <a:buClrTx/>
              <a:buSzTx/>
              <a:buFont typeface="Arial" panose="020B0604020202020204" pitchFamily="34" charset="0"/>
              <a:buChar char="•"/>
              <a:tabLst/>
              <a:defRPr/>
            </a:pPr>
            <a:r>
              <a:rPr kumimoji="0" lang="en-GB" sz="2600" b="1" i="0" u="none" strike="noStrike" kern="1200" cap="none" spc="0" normalizeH="0" baseline="0" noProof="0">
                <a:ln>
                  <a:noFill/>
                </a:ln>
                <a:solidFill>
                  <a:srgbClr val="00838F"/>
                </a:solidFill>
                <a:effectLst/>
                <a:uLnTx/>
                <a:uFillTx/>
                <a:latin typeface="Segoe UI Semibold" panose="020B0702040204020203" pitchFamily="34" charset="0"/>
                <a:ea typeface="+mn-ea"/>
                <a:cs typeface="Segoe UI Semibold" panose="020B0702040204020203" pitchFamily="34" charset="0"/>
              </a:rPr>
              <a:t>This should be set out in the Completion of Procedures Letter</a:t>
            </a:r>
          </a:p>
          <a:p>
            <a:pPr marL="685800" marR="0" lvl="1" indent="-228600" algn="l" defTabSz="914400" rtl="0" eaLnBrk="1" fontAlgn="base" latinLnBrk="0" hangingPunct="1">
              <a:lnSpc>
                <a:spcPct val="100000"/>
              </a:lnSpc>
              <a:spcBef>
                <a:spcPts val="500"/>
              </a:spcBef>
              <a:spcAft>
                <a:spcPct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228600" marR="0" lvl="0" indent="-228600" algn="l" defTabSz="914400" rtl="0" eaLnBrk="1" fontAlgn="base" latinLnBrk="0" hangingPunct="1">
              <a:lnSpc>
                <a:spcPct val="100000"/>
              </a:lnSpc>
              <a:spcBef>
                <a:spcPts val="1000"/>
              </a:spcBef>
              <a:spcAft>
                <a:spcPct val="0"/>
              </a:spcAft>
              <a:buClr>
                <a:srgbClr val="B80064"/>
              </a:buClr>
              <a:buSzTx/>
              <a:buFont typeface="Wingdings" panose="05000000000000000000" pitchFamily="2" charset="2"/>
              <a:buChar char="§"/>
              <a:tabLst/>
              <a:defRPr/>
            </a:pPr>
            <a:r>
              <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rPr>
              <a:t>We </a:t>
            </a:r>
            <a:r>
              <a:rPr kumimoji="0" lang="en-GB" sz="2800" b="1" i="0" u="none" strike="noStrike" kern="1200" cap="none" spc="0" normalizeH="0" baseline="0" noProof="0">
                <a:ln>
                  <a:noFill/>
                </a:ln>
                <a:solidFill>
                  <a:srgbClr val="C5006C"/>
                </a:solidFill>
                <a:effectLst/>
                <a:uLnTx/>
                <a:uFillTx/>
                <a:latin typeface="Segoe UI Semibold" panose="020B0702040204020203" pitchFamily="34" charset="0"/>
                <a:ea typeface="+mn-ea"/>
                <a:cs typeface="Segoe UI Semibold" panose="020B0702040204020203" pitchFamily="34" charset="0"/>
              </a:rPr>
              <a:t>review</a:t>
            </a:r>
          </a:p>
          <a:p>
            <a:pPr marL="685800" marR="0" lvl="1" indent="-228600" algn="l" defTabSz="914400" rtl="0" eaLnBrk="1" fontAlgn="base" latinLnBrk="0" hangingPunct="1">
              <a:lnSpc>
                <a:spcPct val="100000"/>
              </a:lnSpc>
              <a:spcBef>
                <a:spcPts val="500"/>
              </a:spcBef>
              <a:spcAft>
                <a:spcPct val="0"/>
              </a:spcAft>
              <a:buClrTx/>
              <a:buSzTx/>
              <a:buFont typeface="Arial" panose="020B0604020202020204" pitchFamily="34" charset="0"/>
              <a:buChar char="•"/>
              <a:tabLst/>
              <a:defRPr/>
            </a:pPr>
            <a:r>
              <a:rPr kumimoji="0" lang="en-GB" sz="2600" b="1" i="0" u="none" strike="noStrike" kern="1200" cap="none" spc="0" normalizeH="0" baseline="0" noProof="0">
                <a:ln>
                  <a:noFill/>
                </a:ln>
                <a:solidFill>
                  <a:srgbClr val="00838F"/>
                </a:solidFill>
                <a:effectLst/>
                <a:uLnTx/>
                <a:uFillTx/>
                <a:latin typeface="Segoe UI Semibold" panose="020B0702040204020203" pitchFamily="34" charset="0"/>
                <a:ea typeface="+mn-ea"/>
                <a:cs typeface="Segoe UI Semibold" panose="020B0702040204020203" pitchFamily="34" charset="0"/>
              </a:rPr>
              <a:t>Not a fresh investigation </a:t>
            </a:r>
          </a:p>
          <a:p>
            <a:pPr marL="457200" marR="0" lvl="1" indent="0" algn="l" defTabSz="914400" rtl="0" eaLnBrk="1" fontAlgn="base" latinLnBrk="0" hangingPunct="1">
              <a:lnSpc>
                <a:spcPct val="100000"/>
              </a:lnSpc>
              <a:spcBef>
                <a:spcPts val="500"/>
              </a:spcBef>
              <a:spcAft>
                <a:spcPct val="0"/>
              </a:spcAft>
              <a:buClrTx/>
              <a:buSzTx/>
              <a:buFont typeface="Arial" panose="020B0604020202020204" pitchFamily="34" charset="0"/>
              <a:buNone/>
              <a:tabLst/>
              <a:defRPr/>
            </a:pPr>
            <a:endParaRPr kumimoji="0" lang="en-GB" sz="2600" b="1" i="0" u="none" strike="noStrike" kern="1200" cap="none" spc="0" normalizeH="0" baseline="0" noProof="0">
              <a:ln>
                <a:noFill/>
              </a:ln>
              <a:solidFill>
                <a:srgbClr val="00838F"/>
              </a:solidFill>
              <a:effectLst/>
              <a:uLnTx/>
              <a:uFillTx/>
              <a:latin typeface="Segoe UI Semibold" panose="020B0702040204020203" pitchFamily="34" charset="0"/>
              <a:ea typeface="+mn-ea"/>
              <a:cs typeface="Segoe UI Semibold" panose="020B0702040204020203" pitchFamily="34" charset="0"/>
            </a:endParaRPr>
          </a:p>
          <a:p>
            <a:pPr marL="228600" marR="0" lvl="0" indent="-228600" algn="l" defTabSz="914400" rtl="0" eaLnBrk="1" fontAlgn="base" latinLnBrk="0" hangingPunct="1">
              <a:lnSpc>
                <a:spcPct val="100000"/>
              </a:lnSpc>
              <a:spcBef>
                <a:spcPts val="1000"/>
              </a:spcBef>
              <a:spcAft>
                <a:spcPct val="0"/>
              </a:spcAft>
              <a:buClr>
                <a:srgbClr val="B80064"/>
              </a:buClr>
              <a:buSzTx/>
              <a:buFont typeface="Wingdings" panose="05000000000000000000" pitchFamily="2" charset="2"/>
              <a:buChar char="§"/>
              <a:tabLst/>
              <a:defRPr/>
            </a:pPr>
            <a:r>
              <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rPr>
              <a:t>We decide whether the complaint is </a:t>
            </a:r>
            <a:r>
              <a:rPr kumimoji="0" lang="en-GB" sz="2800" b="1" i="0" u="none" strike="noStrike" kern="1200" cap="none" spc="0" normalizeH="0" baseline="0" noProof="0">
                <a:ln>
                  <a:noFill/>
                </a:ln>
                <a:solidFill>
                  <a:srgbClr val="C5006C"/>
                </a:solidFill>
                <a:effectLst/>
                <a:uLnTx/>
                <a:uFillTx/>
                <a:latin typeface="Segoe UI Semibold" panose="020B0702040204020203" pitchFamily="34" charset="0"/>
                <a:ea typeface="+mn-ea"/>
                <a:cs typeface="Segoe UI Semibold" panose="020B0702040204020203" pitchFamily="34" charset="0"/>
              </a:rPr>
              <a:t>Justified</a:t>
            </a:r>
            <a:r>
              <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rPr>
              <a:t>, </a:t>
            </a:r>
            <a:r>
              <a:rPr kumimoji="0" lang="en-GB" sz="2800" b="1" i="0" u="none" strike="noStrike" kern="1200" cap="none" spc="0" normalizeH="0" baseline="0" noProof="0">
                <a:ln>
                  <a:noFill/>
                </a:ln>
                <a:solidFill>
                  <a:srgbClr val="C5006C"/>
                </a:solidFill>
                <a:effectLst/>
                <a:uLnTx/>
                <a:uFillTx/>
                <a:latin typeface="Segoe UI Semibold" panose="020B0702040204020203" pitchFamily="34" charset="0"/>
                <a:ea typeface="+mn-ea"/>
                <a:cs typeface="Segoe UI Semibold" panose="020B0702040204020203" pitchFamily="34" charset="0"/>
              </a:rPr>
              <a:t>Partly Justified </a:t>
            </a:r>
            <a:r>
              <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rPr>
              <a:t>or 	 </a:t>
            </a:r>
            <a:r>
              <a:rPr kumimoji="0" lang="en-GB" sz="2800" b="1" i="0" u="none" strike="noStrike" kern="1200" cap="none" spc="0" normalizeH="0" baseline="0" noProof="0">
                <a:ln>
                  <a:noFill/>
                </a:ln>
                <a:solidFill>
                  <a:srgbClr val="C5006C"/>
                </a:solidFill>
                <a:effectLst/>
                <a:uLnTx/>
                <a:uFillTx/>
                <a:latin typeface="Segoe UI Semibold" panose="020B0702040204020203" pitchFamily="34" charset="0"/>
                <a:ea typeface="+mn-ea"/>
                <a:cs typeface="Segoe UI Semibold" panose="020B0702040204020203" pitchFamily="34" charset="0"/>
              </a:rPr>
              <a:t>Not Justified</a:t>
            </a:r>
          </a:p>
          <a:p>
            <a:pPr marL="228600" marR="0" lvl="0" indent="-228600" algn="l" defTabSz="914400" rtl="0" eaLnBrk="1" fontAlgn="base" latinLnBrk="0" hangingPunct="1">
              <a:lnSpc>
                <a:spcPct val="100000"/>
              </a:lnSpc>
              <a:spcBef>
                <a:spcPts val="1000"/>
              </a:spcBef>
              <a:spcAft>
                <a:spcPct val="0"/>
              </a:spcAft>
              <a:buClrTx/>
              <a:buSzTx/>
              <a:buFont typeface="Arial" panose="020B0604020202020204" pitchFamily="34" charset="0"/>
              <a:buChar char="•"/>
              <a:tabLst/>
              <a:defRPr/>
            </a:pPr>
            <a:endPar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457200" marR="0" lvl="1" indent="0" algn="l" defTabSz="914400" rtl="0" eaLnBrk="1" fontAlgn="base" latinLnBrk="0" hangingPunct="1">
              <a:lnSpc>
                <a:spcPct val="100000"/>
              </a:lnSpc>
              <a:spcBef>
                <a:spcPts val="500"/>
              </a:spcBef>
              <a:spcAft>
                <a:spcPct val="0"/>
              </a:spcAft>
              <a:buClrTx/>
              <a:buSzTx/>
              <a:buFont typeface="Arial" panose="020B0604020202020204" pitchFamily="34" charset="0"/>
              <a:buNone/>
              <a:tabLst/>
              <a:defRPr/>
            </a:pPr>
            <a:endParaRPr kumimoji="0" lang="en-GB" sz="24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228600" marR="0" lvl="0" indent="-228600" algn="l" defTabSz="914400" rtl="0" eaLnBrk="1" fontAlgn="base" latinLnBrk="0" hangingPunct="1">
              <a:lnSpc>
                <a:spcPct val="100000"/>
              </a:lnSpc>
              <a:spcBef>
                <a:spcPts val="1000"/>
              </a:spcBef>
              <a:spcAft>
                <a:spcPct val="0"/>
              </a:spcAft>
              <a:buClrTx/>
              <a:buSzTx/>
              <a:buFont typeface="Arial" panose="020B0604020202020204" pitchFamily="34" charset="0"/>
              <a:buChar char="•"/>
              <a:tabLst/>
              <a:defRPr/>
            </a:pPr>
            <a:endPar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a:p>
            <a:pPr marL="685800" marR="0" lvl="1" indent="-228600" algn="l" defTabSz="914400" rtl="0" eaLnBrk="1" fontAlgn="base" latinLnBrk="0" hangingPunct="1">
              <a:lnSpc>
                <a:spcPct val="90000"/>
              </a:lnSpc>
              <a:spcBef>
                <a:spcPts val="500"/>
              </a:spcBef>
              <a:spcAft>
                <a:spcPct val="0"/>
              </a:spcAft>
              <a:buClrTx/>
              <a:buSzTx/>
              <a:buFont typeface="Arial" panose="020B0604020202020204" pitchFamily="34" charset="0"/>
              <a:buChar char="•"/>
              <a:tabLst/>
              <a:defRPr/>
            </a:pPr>
            <a:endParaRPr kumimoji="0" lang="en-GB" sz="2400" b="1" i="0" u="none" strike="noStrike" kern="1200" cap="none" spc="0" normalizeH="0" baseline="0" noProof="0">
              <a:ln>
                <a:noFill/>
              </a:ln>
              <a:solidFill>
                <a:srgbClr val="00838F"/>
              </a:solidFill>
              <a:effectLst/>
              <a:uLnTx/>
              <a:uFillTx/>
              <a:latin typeface="Segoe UI Semibold" panose="020B0702040204020203" pitchFamily="34" charset="0"/>
              <a:ea typeface="+mn-ea"/>
              <a:cs typeface="Segoe UI Semibold" panose="020B0702040204020203" pitchFamily="34" charset="0"/>
            </a:endParaRPr>
          </a:p>
        </p:txBody>
      </p:sp>
    </p:spTree>
    <p:extLst>
      <p:ext uri="{BB962C8B-B14F-4D97-AF65-F5344CB8AC3E}">
        <p14:creationId xmlns:p14="http://schemas.microsoft.com/office/powerpoint/2010/main" val="2133689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C5B32-86F6-470B-8C60-7A9074B4100F}"/>
              </a:ext>
            </a:extLst>
          </p:cNvPr>
          <p:cNvSpPr>
            <a:spLocks noGrp="1"/>
          </p:cNvSpPr>
          <p:nvPr>
            <p:ph type="title"/>
          </p:nvPr>
        </p:nvSpPr>
        <p:spPr/>
        <p:txBody>
          <a:bodyPr/>
          <a:lstStyle/>
          <a:p>
            <a:r>
              <a:rPr lang="en-GB" b="1">
                <a:solidFill>
                  <a:schemeClr val="bg1"/>
                </a:solidFill>
                <a:latin typeface="Segoe UI Semibold" panose="020B0702040204020203" pitchFamily="34" charset="0"/>
                <a:cs typeface="Segoe UI Semibold" panose="020B0702040204020203" pitchFamily="34" charset="0"/>
              </a:rPr>
              <a:t>The questions we ask </a:t>
            </a:r>
            <a:endParaRPr lang="en-GB">
              <a:solidFill>
                <a:schemeClr val="bg1"/>
              </a:solidFill>
              <a:latin typeface="Segoe UI Semibold" panose="020B0702040204020203" pitchFamily="34" charset="0"/>
              <a:cs typeface="Segoe UI Semibold" panose="020B0702040204020203" pitchFamily="34" charset="0"/>
            </a:endParaRPr>
          </a:p>
        </p:txBody>
      </p:sp>
      <p:graphicFrame>
        <p:nvGraphicFramePr>
          <p:cNvPr id="4" name="Content Placeholder 6">
            <a:extLst>
              <a:ext uri="{FF2B5EF4-FFF2-40B4-BE49-F238E27FC236}">
                <a16:creationId xmlns:a16="http://schemas.microsoft.com/office/drawing/2014/main" id="{162AB615-F3A6-48C9-B4FD-57FEA534045B}"/>
              </a:ext>
              <a:ext uri="{C183D7F6-B498-43B3-948B-1728B52AA6E4}">
                <adec:decorative xmlns:adec="http://schemas.microsoft.com/office/drawing/2017/decorative" val="1"/>
              </a:ext>
            </a:extLst>
          </p:cNvPr>
          <p:cNvGraphicFramePr>
            <a:graphicFrameLocks/>
          </p:cNvGraphicFramePr>
          <p:nvPr/>
        </p:nvGraphicFramePr>
        <p:xfrm>
          <a:off x="2603019" y="1634902"/>
          <a:ext cx="6984776" cy="47327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858576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63B15-C8F4-4273-B513-1F396F4F1887}"/>
              </a:ext>
            </a:extLst>
          </p:cNvPr>
          <p:cNvSpPr>
            <a:spLocks noGrp="1"/>
          </p:cNvSpPr>
          <p:nvPr>
            <p:ph type="title"/>
          </p:nvPr>
        </p:nvSpPr>
        <p:spPr>
          <a:xfrm>
            <a:off x="401639" y="290943"/>
            <a:ext cx="7294561" cy="1325563"/>
          </a:xfrm>
        </p:spPr>
        <p:txBody>
          <a:bodyPr/>
          <a:lstStyle/>
          <a:p>
            <a:r>
              <a:rPr lang="en-GB" b="1">
                <a:solidFill>
                  <a:schemeClr val="bg1"/>
                </a:solidFill>
                <a:latin typeface="Segoe UI Semibold" panose="020B0702040204020203" pitchFamily="34" charset="0"/>
                <a:cs typeface="Segoe UI Semibold" panose="020B0702040204020203" pitchFamily="34" charset="0"/>
              </a:rPr>
              <a:t>Reasons we might decide a complaint is Justified </a:t>
            </a:r>
            <a:endParaRPr lang="en-GB">
              <a:solidFill>
                <a:schemeClr val="bg1"/>
              </a:solidFill>
              <a:latin typeface="Segoe UI Semibold" panose="020B0702040204020203" pitchFamily="34" charset="0"/>
              <a:cs typeface="Segoe UI Semibold" panose="020B0702040204020203" pitchFamily="34" charset="0"/>
            </a:endParaRPr>
          </a:p>
        </p:txBody>
      </p:sp>
      <p:sp>
        <p:nvSpPr>
          <p:cNvPr id="4" name="Content Placeholder 2">
            <a:extLst>
              <a:ext uri="{FF2B5EF4-FFF2-40B4-BE49-F238E27FC236}">
                <a16:creationId xmlns:a16="http://schemas.microsoft.com/office/drawing/2014/main" id="{9246F74E-A0F2-454C-BC88-E68B738E7724}"/>
              </a:ext>
            </a:extLst>
          </p:cNvPr>
          <p:cNvSpPr txBox="1">
            <a:spLocks/>
          </p:cNvSpPr>
          <p:nvPr/>
        </p:nvSpPr>
        <p:spPr>
          <a:xfrm>
            <a:off x="533400" y="2133600"/>
            <a:ext cx="10515600" cy="4351338"/>
          </a:xfrm>
          <a:prstGeom prst="rect">
            <a:avLst/>
          </a:prstGeom>
        </p:spPr>
        <p:txBody>
          <a:bodyPr>
            <a:normAutofit fontScale="92500" lnSpcReduction="10000"/>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base" latinLnBrk="0" hangingPunct="1">
              <a:lnSpc>
                <a:spcPct val="100000"/>
              </a:lnSpc>
              <a:spcBef>
                <a:spcPts val="1000"/>
              </a:spcBef>
              <a:spcAft>
                <a:spcPct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228600" marR="0" lvl="0" indent="-228600" algn="l" defTabSz="914400" rtl="0" eaLnBrk="1" fontAlgn="base" latinLnBrk="0" hangingPunct="1">
              <a:lnSpc>
                <a:spcPct val="100000"/>
              </a:lnSpc>
              <a:spcBef>
                <a:spcPts val="1000"/>
              </a:spcBef>
              <a:spcAft>
                <a:spcPct val="0"/>
              </a:spcAft>
              <a:buClr>
                <a:prstClr val="black"/>
              </a:buClr>
              <a:buSzTx/>
              <a:buFont typeface="Arial" panose="020B0604020202020204" pitchFamily="34" charset="0"/>
              <a:buChar char="•"/>
              <a:tabLst/>
              <a:defRPr/>
            </a:pPr>
            <a:r>
              <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The provider </a:t>
            </a:r>
            <a:r>
              <a:rPr kumimoji="0" lang="en-GB" sz="2800" b="1" i="0" u="none" strike="noStrike" kern="1200" cap="none" spc="0" normalizeH="0" baseline="0" noProof="0" dirty="0">
                <a:ln>
                  <a:noFill/>
                </a:ln>
                <a:solidFill>
                  <a:srgbClr val="C5006C"/>
                </a:solidFill>
                <a:effectLst/>
                <a:uLnTx/>
                <a:uFillTx/>
                <a:latin typeface="Segoe UI Semibold" panose="020B0702040204020203" pitchFamily="34" charset="0"/>
                <a:ea typeface="+mn-ea"/>
                <a:cs typeface="Segoe UI Semibold" panose="020B0702040204020203" pitchFamily="34" charset="0"/>
              </a:rPr>
              <a:t>didn’t</a:t>
            </a:r>
            <a:r>
              <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 </a:t>
            </a:r>
            <a:r>
              <a:rPr kumimoji="0" lang="en-GB" sz="2800" b="1" i="0" u="none" strike="noStrike" kern="1200" cap="none" spc="0" normalizeH="0" baseline="0" noProof="0" dirty="0">
                <a:ln>
                  <a:noFill/>
                </a:ln>
                <a:solidFill>
                  <a:srgbClr val="C5006C"/>
                </a:solidFill>
                <a:effectLst/>
                <a:uLnTx/>
                <a:uFillTx/>
                <a:latin typeface="Segoe UI Semibold" panose="020B0702040204020203" pitchFamily="34" charset="0"/>
                <a:ea typeface="+mn-ea"/>
                <a:cs typeface="Segoe UI Semibold" panose="020B0702040204020203" pitchFamily="34" charset="0"/>
              </a:rPr>
              <a:t>follow its procedures, </a:t>
            </a:r>
            <a:r>
              <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or it </a:t>
            </a:r>
            <a:r>
              <a:rPr kumimoji="0" lang="en-GB" sz="2800" b="1" i="0" u="none" strike="noStrike" kern="1200" cap="none" spc="0" normalizeH="0" baseline="0" noProof="0" dirty="0">
                <a:ln>
                  <a:noFill/>
                </a:ln>
                <a:solidFill>
                  <a:srgbClr val="C5006C"/>
                </a:solidFill>
                <a:effectLst/>
                <a:uLnTx/>
                <a:uFillTx/>
                <a:latin typeface="Segoe UI Semibold" panose="020B0702040204020203" pitchFamily="34" charset="0"/>
                <a:ea typeface="+mn-ea"/>
                <a:cs typeface="Segoe UI Semibold" panose="020B0702040204020203" pitchFamily="34" charset="0"/>
              </a:rPr>
              <a:t>acted</a:t>
            </a:r>
            <a:r>
              <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 </a:t>
            </a:r>
            <a:r>
              <a:rPr kumimoji="0" lang="en-GB" sz="2800" b="1" i="0" u="none" strike="noStrike" kern="1200" cap="none" spc="0" normalizeH="0" baseline="0" noProof="0" dirty="0">
                <a:ln>
                  <a:noFill/>
                </a:ln>
                <a:solidFill>
                  <a:srgbClr val="C5006C"/>
                </a:solidFill>
                <a:effectLst/>
                <a:uLnTx/>
                <a:uFillTx/>
                <a:latin typeface="Segoe UI Semibold" panose="020B0702040204020203" pitchFamily="34" charset="0"/>
                <a:ea typeface="+mn-ea"/>
                <a:cs typeface="Segoe UI Semibold" panose="020B0702040204020203" pitchFamily="34" charset="0"/>
              </a:rPr>
              <a:t>unfairly</a:t>
            </a:r>
          </a:p>
          <a:p>
            <a:pPr marL="228600" marR="0" lvl="0" indent="-228600" algn="l" defTabSz="914400" rtl="0" eaLnBrk="1" fontAlgn="base" latinLnBrk="0" hangingPunct="1">
              <a:lnSpc>
                <a:spcPct val="100000"/>
              </a:lnSpc>
              <a:spcBef>
                <a:spcPts val="1000"/>
              </a:spcBef>
              <a:spcAft>
                <a:spcPct val="0"/>
              </a:spcAft>
              <a:buClr>
                <a:prstClr val="black"/>
              </a:buClr>
              <a:buSzTx/>
              <a:buFont typeface="Arial" panose="020B0604020202020204" pitchFamily="34" charset="0"/>
              <a:buChar char="•"/>
              <a:tabLst/>
              <a:defRPr/>
            </a:pPr>
            <a:r>
              <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Lack of </a:t>
            </a:r>
            <a:r>
              <a:rPr kumimoji="0" lang="en-GB" sz="2800" b="1" i="0" u="none" strike="noStrike" kern="1200" cap="none" spc="0" normalizeH="0" baseline="0" noProof="0" dirty="0">
                <a:ln>
                  <a:noFill/>
                </a:ln>
                <a:solidFill>
                  <a:srgbClr val="C5006C"/>
                </a:solidFill>
                <a:effectLst/>
                <a:uLnTx/>
                <a:uFillTx/>
                <a:latin typeface="Segoe UI Semibold" panose="020B0702040204020203" pitchFamily="34" charset="0"/>
                <a:ea typeface="+mn-ea"/>
                <a:cs typeface="Segoe UI Semibold" panose="020B0702040204020203" pitchFamily="34" charset="0"/>
              </a:rPr>
              <a:t>evidence</a:t>
            </a:r>
            <a:r>
              <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 to show the provider considered relevant information</a:t>
            </a:r>
          </a:p>
          <a:p>
            <a:pPr marL="228600" marR="0" lvl="0" indent="-228600" algn="l" defTabSz="914400" rtl="0" eaLnBrk="1" fontAlgn="base" latinLnBrk="0" hangingPunct="1">
              <a:lnSpc>
                <a:spcPct val="100000"/>
              </a:lnSpc>
              <a:spcBef>
                <a:spcPts val="1000"/>
              </a:spcBef>
              <a:spcAft>
                <a:spcPct val="0"/>
              </a:spcAft>
              <a:buClr>
                <a:prstClr val="black"/>
              </a:buClr>
              <a:buSzTx/>
              <a:buFont typeface="Arial" panose="020B0604020202020204" pitchFamily="34" charset="0"/>
              <a:buChar char="•"/>
              <a:tabLst/>
              <a:defRPr/>
            </a:pPr>
            <a:r>
              <a:rPr kumimoji="0" lang="en-GB" sz="2800" b="1" i="0" u="none" strike="noStrike" kern="1200" cap="none" spc="0" normalizeH="0" baseline="0" noProof="0" dirty="0">
                <a:ln>
                  <a:noFill/>
                </a:ln>
                <a:solidFill>
                  <a:srgbClr val="C5006C"/>
                </a:solidFill>
                <a:effectLst/>
                <a:uLnTx/>
                <a:uFillTx/>
                <a:latin typeface="Segoe UI Semibold" panose="020B0702040204020203" pitchFamily="34" charset="0"/>
                <a:ea typeface="+mn-ea"/>
                <a:cs typeface="Segoe UI Semibold" panose="020B0702040204020203" pitchFamily="34" charset="0"/>
              </a:rPr>
              <a:t>Delay</a:t>
            </a:r>
            <a:r>
              <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 in the process</a:t>
            </a:r>
          </a:p>
          <a:p>
            <a:pPr marL="228600" marR="0" lvl="0" indent="-228600" algn="l" defTabSz="914400" rtl="0" eaLnBrk="1" fontAlgn="base" latinLnBrk="0" hangingPunct="1">
              <a:lnSpc>
                <a:spcPct val="100000"/>
              </a:lnSpc>
              <a:spcBef>
                <a:spcPts val="1000"/>
              </a:spcBef>
              <a:spcAft>
                <a:spcPct val="0"/>
              </a:spcAft>
              <a:buClr>
                <a:prstClr val="black"/>
              </a:buClr>
              <a:buSzTx/>
              <a:buFont typeface="Arial" panose="020B0604020202020204" pitchFamily="34" charset="0"/>
              <a:buChar char="•"/>
              <a:tabLst/>
              <a:defRPr/>
            </a:pPr>
            <a:r>
              <a:rPr kumimoji="0" lang="en-GB" sz="2800" b="1" i="0" u="none" strike="noStrike" kern="1200" cap="none" spc="0" normalizeH="0" baseline="0" noProof="0" dirty="0">
                <a:ln>
                  <a:noFill/>
                </a:ln>
                <a:solidFill>
                  <a:srgbClr val="C5006C"/>
                </a:solidFill>
                <a:effectLst/>
                <a:uLnTx/>
                <a:uFillTx/>
                <a:latin typeface="Segoe UI Semibold" panose="020B0702040204020203" pitchFamily="34" charset="0"/>
                <a:ea typeface="+mn-ea"/>
                <a:cs typeface="Segoe UI Semibold" panose="020B0702040204020203" pitchFamily="34" charset="0"/>
              </a:rPr>
              <a:t>Inadequate</a:t>
            </a:r>
            <a:r>
              <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 teaching or facilities</a:t>
            </a:r>
          </a:p>
          <a:p>
            <a:pPr marL="228600" marR="0" lvl="0" indent="-228600" algn="l" defTabSz="914400" rtl="0" eaLnBrk="1" fontAlgn="base" latinLnBrk="0" hangingPunct="1">
              <a:lnSpc>
                <a:spcPct val="100000"/>
              </a:lnSpc>
              <a:spcBef>
                <a:spcPts val="1000"/>
              </a:spcBef>
              <a:spcAft>
                <a:spcPct val="0"/>
              </a:spcAft>
              <a:buClr>
                <a:prstClr val="black"/>
              </a:buClr>
              <a:buSzTx/>
              <a:buFont typeface="Arial" panose="020B0604020202020204" pitchFamily="34" charset="0"/>
              <a:buChar char="•"/>
              <a:tabLst/>
              <a:defRPr/>
            </a:pPr>
            <a:r>
              <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Poor </a:t>
            </a:r>
            <a:r>
              <a:rPr kumimoji="0" lang="en-GB" sz="2800" b="1" i="0" u="none" strike="noStrike" kern="1200" cap="none" spc="0" normalizeH="0" baseline="0" noProof="0" dirty="0">
                <a:ln>
                  <a:noFill/>
                </a:ln>
                <a:solidFill>
                  <a:srgbClr val="C5006C"/>
                </a:solidFill>
                <a:effectLst/>
                <a:uLnTx/>
                <a:uFillTx/>
                <a:latin typeface="Segoe UI Semibold" panose="020B0702040204020203" pitchFamily="34" charset="0"/>
                <a:ea typeface="+mn-ea"/>
                <a:cs typeface="Segoe UI Semibold" panose="020B0702040204020203" pitchFamily="34" charset="0"/>
              </a:rPr>
              <a:t>communication</a:t>
            </a:r>
            <a:r>
              <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 or </a:t>
            </a:r>
            <a:r>
              <a:rPr kumimoji="0" lang="en-GB" sz="2800" b="1" i="0" u="none" strike="noStrike" kern="1200" cap="none" spc="0" normalizeH="0" baseline="0" noProof="0" dirty="0">
                <a:ln>
                  <a:noFill/>
                </a:ln>
                <a:solidFill>
                  <a:srgbClr val="C5006C"/>
                </a:solidFill>
                <a:effectLst/>
                <a:uLnTx/>
                <a:uFillTx/>
                <a:latin typeface="Segoe UI Semibold" panose="020B0702040204020203" pitchFamily="34" charset="0"/>
                <a:ea typeface="+mn-ea"/>
                <a:cs typeface="Segoe UI Semibold" panose="020B0702040204020203" pitchFamily="34" charset="0"/>
              </a:rPr>
              <a:t>misinformation</a:t>
            </a:r>
          </a:p>
          <a:p>
            <a:pPr marL="228600" marR="0" lvl="0" indent="-228600" algn="l" defTabSz="914400" rtl="0" eaLnBrk="1" fontAlgn="base" latinLnBrk="0" hangingPunct="1">
              <a:lnSpc>
                <a:spcPct val="100000"/>
              </a:lnSpc>
              <a:spcBef>
                <a:spcPts val="1000"/>
              </a:spcBef>
              <a:spcAft>
                <a:spcPct val="0"/>
              </a:spcAft>
              <a:buClr>
                <a:prstClr val="black"/>
              </a:buClr>
              <a:buSzTx/>
              <a:buFont typeface="Arial" panose="020B0604020202020204" pitchFamily="34" charset="0"/>
              <a:buChar char="•"/>
              <a:tabLst/>
              <a:defRPr/>
            </a:pPr>
            <a:r>
              <a:rPr kumimoji="0" lang="en-GB" sz="2800" b="1" i="0" u="none" strike="noStrike" kern="1200" cap="none" spc="0" normalizeH="0" baseline="0" noProof="0" dirty="0">
                <a:ln>
                  <a:noFill/>
                </a:ln>
                <a:solidFill>
                  <a:srgbClr val="C5006C"/>
                </a:solidFill>
                <a:effectLst/>
                <a:uLnTx/>
                <a:uFillTx/>
                <a:latin typeface="Segoe UI Semibold" panose="020B0702040204020203" pitchFamily="34" charset="0"/>
                <a:ea typeface="+mn-ea"/>
                <a:cs typeface="Segoe UI Semibold" panose="020B0702040204020203" pitchFamily="34" charset="0"/>
              </a:rPr>
              <a:t>Discrimination</a:t>
            </a:r>
            <a:r>
              <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 issues, including disability</a:t>
            </a:r>
          </a:p>
          <a:p>
            <a:pPr marL="685800" marR="0" lvl="1" indent="-228600" algn="l" defTabSz="914400" rtl="0" eaLnBrk="1" fontAlgn="base" latinLnBrk="0" hangingPunct="1">
              <a:lnSpc>
                <a:spcPct val="100000"/>
              </a:lnSpc>
              <a:spcBef>
                <a:spcPts val="500"/>
              </a:spcBef>
              <a:spcAft>
                <a:spcPct val="0"/>
              </a:spcAft>
              <a:buClr>
                <a:srgbClr val="00838F"/>
              </a:buClr>
              <a:buSzTx/>
              <a:buFont typeface="Arial" panose="020B0604020202020204" pitchFamily="34" charset="0"/>
              <a:buChar char="•"/>
              <a:tabLst/>
              <a:defRPr/>
            </a:pPr>
            <a:r>
              <a:rPr kumimoji="0" lang="en-GB" sz="2600" b="1" i="0" u="none" strike="noStrike" kern="1200" cap="none" spc="0" normalizeH="0" baseline="0" noProof="0" dirty="0">
                <a:ln>
                  <a:noFill/>
                </a:ln>
                <a:solidFill>
                  <a:srgbClr val="00838F"/>
                </a:solidFill>
                <a:effectLst/>
                <a:uLnTx/>
                <a:uFillTx/>
                <a:latin typeface="Segoe UI Semibold" panose="020B0702040204020203" pitchFamily="34" charset="0"/>
                <a:ea typeface="+mn-ea"/>
                <a:cs typeface="Segoe UI Semibold" panose="020B0702040204020203" pitchFamily="34" charset="0"/>
              </a:rPr>
              <a:t>But the OIA does not act like a court or make legal findings of discrimination</a:t>
            </a:r>
          </a:p>
          <a:p>
            <a:pPr marL="228600" marR="0" lvl="0" indent="-228600" algn="l" defTabSz="914400" rtl="0" eaLnBrk="1" fontAlgn="base" latinLnBrk="0" hangingPunct="1">
              <a:lnSpc>
                <a:spcPct val="100000"/>
              </a:lnSpc>
              <a:spcBef>
                <a:spcPts val="1000"/>
              </a:spcBef>
              <a:spcAft>
                <a:spcPct val="0"/>
              </a:spcAft>
              <a:buClrTx/>
              <a:buSzTx/>
              <a:buFont typeface="Arial" panose="020B0604020202020204" pitchFamily="34" charset="0"/>
              <a:buChar char="•"/>
              <a:tabLst/>
              <a:defRPr/>
            </a:pPr>
            <a:endParaRPr kumimoji="0" lang="en-GB" sz="2600" b="1" i="0" u="none" strike="noStrike" kern="1200" cap="none" spc="0" normalizeH="0" baseline="0" noProof="0" dirty="0">
              <a:ln>
                <a:noFill/>
              </a:ln>
              <a:solidFill>
                <a:srgbClr val="00838F"/>
              </a:solidFill>
              <a:effectLst/>
              <a:uLnTx/>
              <a:uFillTx/>
              <a:latin typeface="Segoe UI Semibold" panose="020B0702040204020203" pitchFamily="34" charset="0"/>
              <a:ea typeface="+mn-ea"/>
              <a:cs typeface="Segoe UI Semibold" panose="020B0702040204020203" pitchFamily="34" charset="0"/>
            </a:endParaRPr>
          </a:p>
          <a:p>
            <a:pPr marL="685800" marR="0" lvl="1" indent="-228600" algn="l" defTabSz="914400" rtl="0" eaLnBrk="1" fontAlgn="base" latinLnBrk="0" hangingPunct="1">
              <a:lnSpc>
                <a:spcPct val="100000"/>
              </a:lnSpc>
              <a:spcBef>
                <a:spcPts val="500"/>
              </a:spcBef>
              <a:spcAft>
                <a:spcPct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228600" marR="0" lvl="0" indent="-228600" algn="l" defTabSz="914400" rtl="0" eaLnBrk="1" fontAlgn="base" latinLnBrk="0" hangingPunct="1">
              <a:lnSpc>
                <a:spcPct val="100000"/>
              </a:lnSpc>
              <a:spcBef>
                <a:spcPts val="1000"/>
              </a:spcBef>
              <a:spcAft>
                <a:spcPct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457200" marR="0" lvl="1" indent="0" algn="l" defTabSz="914400" rtl="0" eaLnBrk="1" fontAlgn="base" latinLnBrk="0" hangingPunct="1">
              <a:lnSpc>
                <a:spcPct val="100000"/>
              </a:lnSpc>
              <a:spcBef>
                <a:spcPts val="500"/>
              </a:spcBef>
              <a:spcAft>
                <a:spcPct val="0"/>
              </a:spcAft>
              <a:buClrTx/>
              <a:buSzTx/>
              <a:buFont typeface="Arial" panose="020B0604020202020204" pitchFamily="34" charset="0"/>
              <a:buNone/>
              <a:tabLst/>
              <a:defRPr/>
            </a:pPr>
            <a:endParaRPr kumimoji="0" lang="en-GB" sz="24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228600" marR="0" lvl="0" indent="-228600" algn="l" defTabSz="914400" rtl="0" eaLnBrk="1" fontAlgn="base" latinLnBrk="0" hangingPunct="1">
              <a:lnSpc>
                <a:spcPct val="100000"/>
              </a:lnSpc>
              <a:spcBef>
                <a:spcPts val="1000"/>
              </a:spcBef>
              <a:spcAft>
                <a:spcPct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a:p>
            <a:pPr marL="685800" marR="0" lvl="1" indent="-228600" algn="l" defTabSz="914400" rtl="0" eaLnBrk="1" fontAlgn="base" latinLnBrk="0" hangingPunct="1">
              <a:lnSpc>
                <a:spcPct val="90000"/>
              </a:lnSpc>
              <a:spcBef>
                <a:spcPts val="500"/>
              </a:spcBef>
              <a:spcAft>
                <a:spcPct val="0"/>
              </a:spcAft>
              <a:buClrTx/>
              <a:buSzTx/>
              <a:buFont typeface="Arial" panose="020B0604020202020204" pitchFamily="34" charset="0"/>
              <a:buChar char="•"/>
              <a:tabLst/>
              <a:defRPr/>
            </a:pPr>
            <a:endParaRPr kumimoji="0" lang="en-GB" sz="2400" b="1" i="0" u="none" strike="noStrike" kern="1200" cap="none" spc="0" normalizeH="0" baseline="0" noProof="0" dirty="0">
              <a:ln>
                <a:noFill/>
              </a:ln>
              <a:solidFill>
                <a:srgbClr val="00838F"/>
              </a:solidFill>
              <a:effectLst/>
              <a:uLnTx/>
              <a:uFillTx/>
              <a:latin typeface="Segoe UI Semibold" panose="020B0702040204020203" pitchFamily="34" charset="0"/>
              <a:ea typeface="+mn-ea"/>
              <a:cs typeface="Segoe UI Semibold" panose="020B0702040204020203" pitchFamily="34" charset="0"/>
            </a:endParaRPr>
          </a:p>
        </p:txBody>
      </p:sp>
    </p:spTree>
    <p:extLst>
      <p:ext uri="{BB962C8B-B14F-4D97-AF65-F5344CB8AC3E}">
        <p14:creationId xmlns:p14="http://schemas.microsoft.com/office/powerpoint/2010/main" val="39100605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F8D9F-3206-4329-8BC9-C2CCD5196218}"/>
              </a:ext>
            </a:extLst>
          </p:cNvPr>
          <p:cNvSpPr>
            <a:spLocks noGrp="1"/>
          </p:cNvSpPr>
          <p:nvPr>
            <p:ph type="title"/>
          </p:nvPr>
        </p:nvSpPr>
        <p:spPr/>
        <p:txBody>
          <a:bodyPr/>
          <a:lstStyle/>
          <a:p>
            <a:r>
              <a:rPr lang="en-GB" b="1">
                <a:solidFill>
                  <a:schemeClr val="bg1"/>
                </a:solidFill>
                <a:latin typeface="Segoe UI Semibold" panose="020B0702040204020203" pitchFamily="34" charset="0"/>
                <a:cs typeface="Segoe UI Semibold" panose="020B0702040204020203" pitchFamily="34" charset="0"/>
              </a:rPr>
              <a:t>Complaint Outcome </a:t>
            </a:r>
            <a:endParaRPr lang="en-GB">
              <a:solidFill>
                <a:schemeClr val="bg1"/>
              </a:solidFill>
              <a:latin typeface="Segoe UI Semibold" panose="020B0702040204020203" pitchFamily="34" charset="0"/>
              <a:cs typeface="Segoe UI Semibold" panose="020B0702040204020203" pitchFamily="34" charset="0"/>
            </a:endParaRPr>
          </a:p>
        </p:txBody>
      </p:sp>
      <p:sp>
        <p:nvSpPr>
          <p:cNvPr id="4" name="Content Placeholder 2">
            <a:extLst>
              <a:ext uri="{FF2B5EF4-FFF2-40B4-BE49-F238E27FC236}">
                <a16:creationId xmlns:a16="http://schemas.microsoft.com/office/drawing/2014/main" id="{9064CF03-9CD8-4F05-9850-57BAB00C3A47}"/>
              </a:ext>
            </a:extLst>
          </p:cNvPr>
          <p:cNvSpPr txBox="1">
            <a:spLocks/>
          </p:cNvSpPr>
          <p:nvPr/>
        </p:nvSpPr>
        <p:spPr>
          <a:xfrm>
            <a:off x="838200" y="1690688"/>
            <a:ext cx="10515600" cy="4351338"/>
          </a:xfrm>
          <a:prstGeom prst="rect">
            <a:avLst/>
          </a:prstGeom>
        </p:spPr>
        <p:txBody>
          <a:bodyPr>
            <a:normAutofit lnSpcReduction="10000"/>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base" latinLnBrk="0" hangingPunct="1">
              <a:lnSpc>
                <a:spcPct val="100000"/>
              </a:lnSpc>
              <a:spcBef>
                <a:spcPts val="1000"/>
              </a:spcBef>
              <a:spcAft>
                <a:spcPct val="0"/>
              </a:spcAft>
              <a:buClrTx/>
              <a:buSzTx/>
              <a:buFont typeface="Arial" panose="020B0604020202020204" pitchFamily="34" charset="0"/>
              <a:buChar char="•"/>
              <a:tabLst/>
              <a:defRPr/>
            </a:pPr>
            <a:endPar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228600" marR="0" lvl="0" indent="-228600" algn="l" defTabSz="914400" rtl="0" eaLnBrk="1" fontAlgn="base" latinLnBrk="0" hangingPunct="1">
              <a:lnSpc>
                <a:spcPct val="100000"/>
              </a:lnSpc>
              <a:spcBef>
                <a:spcPts val="1000"/>
              </a:spcBef>
              <a:spcAft>
                <a:spcPct val="0"/>
              </a:spcAft>
              <a:buClr>
                <a:srgbClr val="B80064"/>
              </a:buClr>
              <a:buSzTx/>
              <a:buFont typeface="Wingdings" panose="05000000000000000000" pitchFamily="2" charset="2"/>
              <a:buChar char="§"/>
              <a:tabLst/>
              <a:defRPr/>
            </a:pPr>
            <a:r>
              <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rPr>
              <a:t>We send the student and the provider a </a:t>
            </a:r>
            <a:r>
              <a:rPr kumimoji="0" lang="en-GB" sz="2800" b="1" i="0" u="none" strike="noStrike" kern="1200" cap="none" spc="0" normalizeH="0" baseline="0" noProof="0">
                <a:ln>
                  <a:noFill/>
                </a:ln>
                <a:solidFill>
                  <a:srgbClr val="C5006C"/>
                </a:solidFill>
                <a:effectLst/>
                <a:uLnTx/>
                <a:uFillTx/>
                <a:latin typeface="Segoe UI Semibold" panose="020B0702040204020203" pitchFamily="34" charset="0"/>
                <a:ea typeface="+mn-ea"/>
                <a:cs typeface="Segoe UI Semibold" panose="020B0702040204020203" pitchFamily="34" charset="0"/>
              </a:rPr>
              <a:t>Complaint Outcome</a:t>
            </a:r>
          </a:p>
          <a:p>
            <a:pPr marL="685800" marR="0" lvl="1" indent="-228600" algn="l" defTabSz="914400" rtl="0" eaLnBrk="1" fontAlgn="base" latinLnBrk="0" hangingPunct="1">
              <a:lnSpc>
                <a:spcPct val="100000"/>
              </a:lnSpc>
              <a:spcBef>
                <a:spcPts val="500"/>
              </a:spcBef>
              <a:spcAft>
                <a:spcPct val="0"/>
              </a:spcAft>
              <a:buClrTx/>
              <a:buSzTx/>
              <a:buFont typeface="Arial" panose="020B0604020202020204" pitchFamily="34" charset="0"/>
              <a:buChar char="•"/>
              <a:tabLst/>
              <a:defRPr/>
            </a:pPr>
            <a:r>
              <a:rPr kumimoji="0" lang="en-GB" sz="2600" b="1" i="0" u="none" strike="noStrike" kern="1200" cap="none" spc="0" normalizeH="0" baseline="0" noProof="0">
                <a:ln>
                  <a:noFill/>
                </a:ln>
                <a:solidFill>
                  <a:srgbClr val="00838F"/>
                </a:solidFill>
                <a:effectLst/>
                <a:uLnTx/>
                <a:uFillTx/>
                <a:latin typeface="Segoe UI Semibold" panose="020B0702040204020203" pitchFamily="34" charset="0"/>
                <a:ea typeface="+mn-ea"/>
                <a:cs typeface="Segoe UI Semibold" panose="020B0702040204020203" pitchFamily="34" charset="0"/>
              </a:rPr>
              <a:t>Decision</a:t>
            </a:r>
          </a:p>
          <a:p>
            <a:pPr marL="685800" marR="0" lvl="1" indent="-228600" algn="l" defTabSz="914400" rtl="0" eaLnBrk="1" fontAlgn="base" latinLnBrk="0" hangingPunct="1">
              <a:lnSpc>
                <a:spcPct val="100000"/>
              </a:lnSpc>
              <a:spcBef>
                <a:spcPts val="500"/>
              </a:spcBef>
              <a:spcAft>
                <a:spcPct val="0"/>
              </a:spcAft>
              <a:buClrTx/>
              <a:buSzTx/>
              <a:buFont typeface="Arial" panose="020B0604020202020204" pitchFamily="34" charset="0"/>
              <a:buChar char="•"/>
              <a:tabLst/>
              <a:defRPr/>
            </a:pPr>
            <a:r>
              <a:rPr kumimoji="0" lang="en-GB" sz="2600" b="1" i="0" u="none" strike="noStrike" kern="1200" cap="none" spc="0" normalizeH="0" baseline="0" noProof="0">
                <a:ln>
                  <a:noFill/>
                </a:ln>
                <a:solidFill>
                  <a:srgbClr val="00838F"/>
                </a:solidFill>
                <a:effectLst/>
                <a:uLnTx/>
                <a:uFillTx/>
                <a:latin typeface="Segoe UI Semibold" panose="020B0702040204020203" pitchFamily="34" charset="0"/>
                <a:ea typeface="+mn-ea"/>
                <a:cs typeface="Segoe UI Semibold" panose="020B0702040204020203" pitchFamily="34" charset="0"/>
              </a:rPr>
              <a:t>Reasons </a:t>
            </a:r>
          </a:p>
          <a:p>
            <a:pPr marL="685800" marR="0" lvl="1" indent="-228600" algn="l" defTabSz="914400" rtl="0" eaLnBrk="1" fontAlgn="base" latinLnBrk="0" hangingPunct="1">
              <a:lnSpc>
                <a:spcPct val="100000"/>
              </a:lnSpc>
              <a:spcBef>
                <a:spcPts val="500"/>
              </a:spcBef>
              <a:spcAft>
                <a:spcPct val="0"/>
              </a:spcAft>
              <a:buClrTx/>
              <a:buSzTx/>
              <a:buFont typeface="Arial" panose="020B0604020202020204" pitchFamily="34" charset="0"/>
              <a:buChar char="•"/>
              <a:tabLst/>
              <a:defRPr/>
            </a:pPr>
            <a:r>
              <a:rPr kumimoji="0" lang="en-GB" sz="2600" b="1" i="0" u="none" strike="noStrike" kern="1200" cap="none" spc="0" normalizeH="0" baseline="0" noProof="0">
                <a:ln>
                  <a:noFill/>
                </a:ln>
                <a:solidFill>
                  <a:srgbClr val="00838F"/>
                </a:solidFill>
                <a:effectLst/>
                <a:uLnTx/>
                <a:uFillTx/>
                <a:latin typeface="Segoe UI Semibold" panose="020B0702040204020203" pitchFamily="34" charset="0"/>
                <a:ea typeface="+mn-ea"/>
                <a:cs typeface="Segoe UI Semibold" panose="020B0702040204020203" pitchFamily="34" charset="0"/>
              </a:rPr>
              <a:t>Suggestions and Observations    </a:t>
            </a:r>
          </a:p>
          <a:p>
            <a:pPr marL="685800" marR="0" lvl="1" indent="-228600" algn="l" defTabSz="914400" rtl="0" eaLnBrk="1" fontAlgn="base" latinLnBrk="0" hangingPunct="1">
              <a:lnSpc>
                <a:spcPct val="100000"/>
              </a:lnSpc>
              <a:spcBef>
                <a:spcPts val="500"/>
              </a:spcBef>
              <a:spcAft>
                <a:spcPct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228600" marR="0" lvl="0" indent="-228600" algn="l" defTabSz="914400" rtl="0" eaLnBrk="1" fontAlgn="base" latinLnBrk="0" hangingPunct="1">
              <a:lnSpc>
                <a:spcPct val="100000"/>
              </a:lnSpc>
              <a:spcBef>
                <a:spcPts val="1000"/>
              </a:spcBef>
              <a:spcAft>
                <a:spcPct val="0"/>
              </a:spcAft>
              <a:buClr>
                <a:srgbClr val="B80064"/>
              </a:buClr>
              <a:buSzTx/>
              <a:buFont typeface="Wingdings" panose="05000000000000000000" pitchFamily="2" charset="2"/>
              <a:buChar char="§"/>
              <a:tabLst/>
              <a:defRPr/>
            </a:pPr>
            <a:r>
              <a:rPr kumimoji="0" lang="en-GB" sz="2800" b="1" i="0" u="none" strike="noStrike" kern="1200" cap="none" spc="0" normalizeH="0" baseline="0" noProof="0">
                <a:ln>
                  <a:noFill/>
                </a:ln>
                <a:solidFill>
                  <a:srgbClr val="C5006C"/>
                </a:solidFill>
                <a:effectLst/>
                <a:uLnTx/>
                <a:uFillTx/>
                <a:latin typeface="Segoe UI Semibold" panose="020B0702040204020203" pitchFamily="34" charset="0"/>
                <a:ea typeface="+mn-ea"/>
                <a:cs typeface="Segoe UI Semibold" panose="020B0702040204020203" pitchFamily="34" charset="0"/>
              </a:rPr>
              <a:t>Recommendations </a:t>
            </a:r>
            <a:r>
              <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rPr>
              <a:t>to put things right if Justified or Partly Justified</a:t>
            </a:r>
            <a:endParaRPr kumimoji="0" lang="en-GB" sz="2800" b="1" i="0" u="none" strike="noStrike" kern="1200" cap="none" spc="0" normalizeH="0" baseline="0" noProof="0">
              <a:ln>
                <a:noFill/>
              </a:ln>
              <a:solidFill>
                <a:srgbClr val="C5006C"/>
              </a:solidFill>
              <a:effectLst/>
              <a:uLnTx/>
              <a:uFillTx/>
              <a:latin typeface="Segoe UI Semibold" panose="020B0702040204020203" pitchFamily="34" charset="0"/>
              <a:ea typeface="+mn-ea"/>
              <a:cs typeface="Segoe UI Semibold" panose="020B0702040204020203" pitchFamily="34" charset="0"/>
            </a:endParaRPr>
          </a:p>
          <a:p>
            <a:pPr marL="685800" marR="0" lvl="1" indent="-228600" algn="l" defTabSz="914400" rtl="0" eaLnBrk="1" fontAlgn="base" latinLnBrk="0" hangingPunct="1">
              <a:lnSpc>
                <a:spcPct val="100000"/>
              </a:lnSpc>
              <a:spcBef>
                <a:spcPts val="500"/>
              </a:spcBef>
              <a:spcAft>
                <a:spcPct val="0"/>
              </a:spcAft>
              <a:buClrTx/>
              <a:buSzTx/>
              <a:buFont typeface="Arial" panose="020B0604020202020204" pitchFamily="34" charset="0"/>
              <a:buChar char="•"/>
              <a:tabLst/>
              <a:defRPr/>
            </a:pPr>
            <a:r>
              <a:rPr kumimoji="0" lang="en-GB" sz="2600" b="1" i="0" u="none" strike="noStrike" kern="1200" cap="none" spc="0" normalizeH="0" baseline="0" noProof="0">
                <a:ln>
                  <a:noFill/>
                </a:ln>
                <a:solidFill>
                  <a:srgbClr val="00838F"/>
                </a:solidFill>
                <a:effectLst/>
                <a:uLnTx/>
                <a:uFillTx/>
                <a:latin typeface="Segoe UI Semibold" panose="020B0702040204020203" pitchFamily="34" charset="0"/>
                <a:ea typeface="+mn-ea"/>
                <a:cs typeface="Segoe UI Semibold" panose="020B0702040204020203" pitchFamily="34" charset="0"/>
              </a:rPr>
              <a:t>Annex A</a:t>
            </a:r>
          </a:p>
          <a:p>
            <a:pPr marL="685800" marR="0" lvl="1" indent="-228600" algn="l" defTabSz="914400" rtl="0" eaLnBrk="1" fontAlgn="base" latinLnBrk="0" hangingPunct="1">
              <a:lnSpc>
                <a:spcPct val="100000"/>
              </a:lnSpc>
              <a:spcBef>
                <a:spcPts val="500"/>
              </a:spcBef>
              <a:spcAft>
                <a:spcPct val="0"/>
              </a:spcAft>
              <a:buClrTx/>
              <a:buSzTx/>
              <a:buFont typeface="Arial" panose="020B0604020202020204" pitchFamily="34" charset="0"/>
              <a:buChar char="•"/>
              <a:tabLst/>
              <a:defRPr/>
            </a:pPr>
            <a:r>
              <a:rPr kumimoji="0" lang="en-GB" sz="2600" b="1" i="0" u="none" strike="noStrike" kern="1200" cap="none" spc="0" normalizeH="0" baseline="0" noProof="0">
                <a:ln>
                  <a:noFill/>
                </a:ln>
                <a:solidFill>
                  <a:srgbClr val="00838F"/>
                </a:solidFill>
                <a:effectLst/>
                <a:uLnTx/>
                <a:uFillTx/>
                <a:latin typeface="Segoe UI Semibold" panose="020B0702040204020203" pitchFamily="34" charset="0"/>
                <a:ea typeface="+mn-ea"/>
                <a:cs typeface="Segoe UI Semibold" panose="020B0702040204020203" pitchFamily="34" charset="0"/>
              </a:rPr>
              <a:t>The student and the provider have the chance to comment on our Recommendations</a:t>
            </a:r>
          </a:p>
          <a:p>
            <a:pPr marL="457200" marR="0" lvl="1" indent="0" algn="l" defTabSz="914400" rtl="0" eaLnBrk="1" fontAlgn="base" latinLnBrk="0" hangingPunct="1">
              <a:lnSpc>
                <a:spcPct val="100000"/>
              </a:lnSpc>
              <a:spcBef>
                <a:spcPts val="500"/>
              </a:spcBef>
              <a:spcAft>
                <a:spcPct val="0"/>
              </a:spcAft>
              <a:buClrTx/>
              <a:buSzTx/>
              <a:buFont typeface="Arial" panose="020B0604020202020204" pitchFamily="34" charset="0"/>
              <a:buNone/>
              <a:tabLst/>
              <a:defRPr/>
            </a:pPr>
            <a:endParaRPr kumimoji="0" lang="en-GB" sz="2600" b="1" i="0" u="none" strike="noStrike" kern="1200" cap="none" spc="0" normalizeH="0" baseline="0" noProof="0">
              <a:ln>
                <a:noFill/>
              </a:ln>
              <a:solidFill>
                <a:srgbClr val="00838F"/>
              </a:solidFill>
              <a:effectLst/>
              <a:uLnTx/>
              <a:uFillTx/>
              <a:latin typeface="Segoe UI Semibold" panose="020B0702040204020203" pitchFamily="34" charset="0"/>
              <a:ea typeface="+mn-ea"/>
              <a:cs typeface="Segoe UI Semibold" panose="020B07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600" b="1" i="0" u="none" strike="noStrike" kern="1200" cap="none" spc="0" normalizeH="0" baseline="0" noProof="0">
              <a:ln>
                <a:noFill/>
              </a:ln>
              <a:solidFill>
                <a:srgbClr val="00838F"/>
              </a:solidFill>
              <a:effectLst/>
              <a:uLnTx/>
              <a:uFillTx/>
              <a:latin typeface="Segoe UI Semibold" panose="020B0702040204020203" pitchFamily="34" charset="0"/>
              <a:ea typeface="+mn-ea"/>
              <a:cs typeface="Segoe UI Semibold" panose="020B0702040204020203" pitchFamily="34" charset="0"/>
            </a:endParaRPr>
          </a:p>
          <a:p>
            <a:pPr marL="228600" marR="0" lvl="0" indent="-228600" algn="l" defTabSz="914400" rtl="0" eaLnBrk="1" fontAlgn="base" latinLnBrk="0" hangingPunct="1">
              <a:lnSpc>
                <a:spcPct val="100000"/>
              </a:lnSpc>
              <a:spcBef>
                <a:spcPts val="1000"/>
              </a:spcBef>
              <a:spcAft>
                <a:spcPct val="0"/>
              </a:spcAft>
              <a:buClrTx/>
              <a:buSzTx/>
              <a:buFont typeface="Arial" panose="020B0604020202020204" pitchFamily="34" charset="0"/>
              <a:buChar char="•"/>
              <a:tabLst/>
              <a:defRPr/>
            </a:pPr>
            <a:endPar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457200" marR="0" lvl="1" indent="0" algn="l" defTabSz="914400" rtl="0" eaLnBrk="1" fontAlgn="base" latinLnBrk="0" hangingPunct="1">
              <a:lnSpc>
                <a:spcPct val="100000"/>
              </a:lnSpc>
              <a:spcBef>
                <a:spcPts val="500"/>
              </a:spcBef>
              <a:spcAft>
                <a:spcPct val="0"/>
              </a:spcAft>
              <a:buClrTx/>
              <a:buSzTx/>
              <a:buFont typeface="Arial" panose="020B0604020202020204" pitchFamily="34" charset="0"/>
              <a:buNone/>
              <a:tabLst/>
              <a:defRPr/>
            </a:pPr>
            <a:endParaRPr kumimoji="0" lang="en-GB" sz="24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228600" marR="0" lvl="0" indent="-228600" algn="l" defTabSz="914400" rtl="0" eaLnBrk="1" fontAlgn="base" latinLnBrk="0" hangingPunct="1">
              <a:lnSpc>
                <a:spcPct val="100000"/>
              </a:lnSpc>
              <a:spcBef>
                <a:spcPts val="1000"/>
              </a:spcBef>
              <a:spcAft>
                <a:spcPct val="0"/>
              </a:spcAft>
              <a:buClrTx/>
              <a:buSzTx/>
              <a:buFont typeface="Arial" panose="020B0604020202020204" pitchFamily="34" charset="0"/>
              <a:buChar char="•"/>
              <a:tabLst/>
              <a:defRPr/>
            </a:pPr>
            <a:endPar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a:p>
            <a:pPr marL="685800" marR="0" lvl="1" indent="-228600" algn="l" defTabSz="914400" rtl="0" eaLnBrk="1" fontAlgn="base" latinLnBrk="0" hangingPunct="1">
              <a:lnSpc>
                <a:spcPct val="90000"/>
              </a:lnSpc>
              <a:spcBef>
                <a:spcPts val="500"/>
              </a:spcBef>
              <a:spcAft>
                <a:spcPct val="0"/>
              </a:spcAft>
              <a:buClrTx/>
              <a:buSzTx/>
              <a:buFont typeface="Arial" panose="020B0604020202020204" pitchFamily="34" charset="0"/>
              <a:buChar char="•"/>
              <a:tabLst/>
              <a:defRPr/>
            </a:pPr>
            <a:endParaRPr kumimoji="0" lang="en-GB" sz="2400" b="1" i="0" u="none" strike="noStrike" kern="1200" cap="none" spc="0" normalizeH="0" baseline="0" noProof="0">
              <a:ln>
                <a:noFill/>
              </a:ln>
              <a:solidFill>
                <a:srgbClr val="00838F"/>
              </a:solidFill>
              <a:effectLst/>
              <a:uLnTx/>
              <a:uFillTx/>
              <a:latin typeface="Segoe UI Semibold" panose="020B0702040204020203" pitchFamily="34" charset="0"/>
              <a:ea typeface="+mn-ea"/>
              <a:cs typeface="Segoe UI Semibold" panose="020B0702040204020203" pitchFamily="34" charset="0"/>
            </a:endParaRPr>
          </a:p>
        </p:txBody>
      </p:sp>
    </p:spTree>
    <p:extLst>
      <p:ext uri="{BB962C8B-B14F-4D97-AF65-F5344CB8AC3E}">
        <p14:creationId xmlns:p14="http://schemas.microsoft.com/office/powerpoint/2010/main" val="7551785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1379B-131C-485F-93D6-69DBAE25B06A}"/>
              </a:ext>
            </a:extLst>
          </p:cNvPr>
          <p:cNvSpPr>
            <a:spLocks noGrp="1"/>
          </p:cNvSpPr>
          <p:nvPr>
            <p:ph type="title"/>
          </p:nvPr>
        </p:nvSpPr>
        <p:spPr/>
        <p:txBody>
          <a:bodyPr/>
          <a:lstStyle/>
          <a:p>
            <a:r>
              <a:rPr lang="en-GB" b="1">
                <a:solidFill>
                  <a:schemeClr val="bg1"/>
                </a:solidFill>
                <a:latin typeface="Segoe UI Semibold" panose="020B0702040204020203" pitchFamily="34" charset="0"/>
                <a:cs typeface="Segoe UI Semibold" panose="020B0702040204020203" pitchFamily="34" charset="0"/>
              </a:rPr>
              <a:t>Putting things right </a:t>
            </a:r>
            <a:endParaRPr lang="en-GB">
              <a:solidFill>
                <a:schemeClr val="bg1"/>
              </a:solidFill>
              <a:latin typeface="Segoe UI Semibold" panose="020B0702040204020203" pitchFamily="34" charset="0"/>
              <a:cs typeface="Segoe UI Semibold" panose="020B0702040204020203" pitchFamily="34" charset="0"/>
            </a:endParaRPr>
          </a:p>
        </p:txBody>
      </p:sp>
      <p:sp>
        <p:nvSpPr>
          <p:cNvPr id="4" name="Content Placeholder 2">
            <a:extLst>
              <a:ext uri="{FF2B5EF4-FFF2-40B4-BE49-F238E27FC236}">
                <a16:creationId xmlns:a16="http://schemas.microsoft.com/office/drawing/2014/main" id="{340C8CE5-F9E0-4C9F-9E5E-1AE417045B2D}"/>
              </a:ext>
            </a:extLst>
          </p:cNvPr>
          <p:cNvSpPr txBox="1">
            <a:spLocks/>
          </p:cNvSpPr>
          <p:nvPr/>
        </p:nvSpPr>
        <p:spPr>
          <a:xfrm>
            <a:off x="838200" y="1825625"/>
            <a:ext cx="10515600" cy="3889375"/>
          </a:xfrm>
          <a:prstGeom prst="rect">
            <a:avLst/>
          </a:prstGeom>
        </p:spPr>
        <p:txBody>
          <a:bodyPr>
            <a:norm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base" latinLnBrk="0" hangingPunct="1">
              <a:lnSpc>
                <a:spcPct val="100000"/>
              </a:lnSpc>
              <a:spcBef>
                <a:spcPts val="1000"/>
              </a:spcBef>
              <a:spcAft>
                <a:spcPct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228600" marR="0" lvl="0" indent="-228600" algn="l" defTabSz="914400" rtl="0" eaLnBrk="1" fontAlgn="base" latinLnBrk="0" hangingPunct="1">
              <a:lnSpc>
                <a:spcPct val="100000"/>
              </a:lnSpc>
              <a:spcBef>
                <a:spcPts val="1000"/>
              </a:spcBef>
              <a:spcAft>
                <a:spcPct val="0"/>
              </a:spcAft>
              <a:buClrTx/>
              <a:buSzTx/>
              <a:buFont typeface="Wingdings" panose="05000000000000000000" pitchFamily="2" charset="2"/>
              <a:buChar char="§"/>
              <a:tabLst/>
              <a:defRPr/>
            </a:pPr>
            <a:r>
              <a:rPr kumimoji="0" lang="en-GB" sz="2800" b="1" i="0" u="none" strike="noStrike" kern="1200" cap="none" spc="0" normalizeH="0" baseline="0" noProof="0" dirty="0">
                <a:ln>
                  <a:noFill/>
                </a:ln>
                <a:solidFill>
                  <a:srgbClr val="C5006C"/>
                </a:solidFill>
                <a:effectLst/>
                <a:uLnTx/>
                <a:uFillTx/>
                <a:latin typeface="Segoe UI Semibold" panose="020B0702040204020203" pitchFamily="34" charset="0"/>
                <a:ea typeface="+mn-ea"/>
                <a:cs typeface="Segoe UI Semibold" panose="020B0702040204020203" pitchFamily="34" charset="0"/>
              </a:rPr>
              <a:t>Student focused: </a:t>
            </a:r>
            <a:r>
              <a:rPr kumimoji="0" lang="en-GB" sz="280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aim</a:t>
            </a:r>
            <a:r>
              <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 to put the student back in the position they were in before whatever they complained about happened </a:t>
            </a:r>
            <a:endParaRPr kumimoji="0" lang="en-GB" sz="2600" b="1" i="0" u="none" strike="noStrike" kern="1200" cap="none" spc="0" normalizeH="0" baseline="0" noProof="0" dirty="0">
              <a:ln>
                <a:noFill/>
              </a:ln>
              <a:solidFill>
                <a:srgbClr val="00838F"/>
              </a:solidFill>
              <a:effectLst/>
              <a:uLnTx/>
              <a:uFillTx/>
              <a:latin typeface="Segoe UI Semibold" panose="020B0702040204020203" pitchFamily="34" charset="0"/>
              <a:ea typeface="+mn-ea"/>
              <a:cs typeface="Segoe UI Semibold" panose="020B0702040204020203" pitchFamily="34" charset="0"/>
            </a:endParaRPr>
          </a:p>
          <a:p>
            <a:pPr marL="685800" marR="0" lvl="1" indent="-228600" algn="l" defTabSz="914400" rtl="0" eaLnBrk="1" fontAlgn="base" latinLnBrk="0" hangingPunct="1">
              <a:lnSpc>
                <a:spcPct val="100000"/>
              </a:lnSpc>
              <a:spcBef>
                <a:spcPts val="500"/>
              </a:spcBef>
              <a:spcAft>
                <a:spcPct val="0"/>
              </a:spcAft>
              <a:buClrTx/>
              <a:buSzTx/>
              <a:buFont typeface="Arial" panose="020B0604020202020204" pitchFamily="34" charset="0"/>
              <a:buChar char="•"/>
              <a:tabLst/>
              <a:defRPr/>
            </a:pPr>
            <a:r>
              <a:rPr kumimoji="0" lang="en-GB" sz="2600" b="1" i="0" u="none" strike="noStrike" kern="1200" cap="none" spc="0" normalizeH="0" baseline="0" noProof="0" dirty="0">
                <a:ln>
                  <a:noFill/>
                </a:ln>
                <a:solidFill>
                  <a:srgbClr val="00838F"/>
                </a:solidFill>
                <a:effectLst/>
                <a:uLnTx/>
                <a:uFillTx/>
                <a:latin typeface="Segoe UI Semibold" panose="020B0702040204020203" pitchFamily="34" charset="0"/>
                <a:ea typeface="+mn-ea"/>
                <a:cs typeface="Segoe UI Semibold" panose="020B0702040204020203" pitchFamily="34" charset="0"/>
              </a:rPr>
              <a:t>We can also Recommend other remedies, like financial compensation, if this isn’t possible or doesn’t go far enough</a:t>
            </a:r>
          </a:p>
          <a:p>
            <a:pPr marL="457200" marR="0" lvl="1" indent="0" algn="l" defTabSz="914400" rtl="0" eaLnBrk="1" fontAlgn="base" latinLnBrk="0" hangingPunct="1">
              <a:lnSpc>
                <a:spcPct val="100000"/>
              </a:lnSpc>
              <a:spcBef>
                <a:spcPts val="500"/>
              </a:spcBef>
              <a:spcAft>
                <a:spcPct val="0"/>
              </a:spcAft>
              <a:buClrTx/>
              <a:buSzTx/>
              <a:buFont typeface="Arial" panose="020B0604020202020204" pitchFamily="34" charset="0"/>
              <a:buNone/>
              <a:tabLst/>
              <a:defRPr/>
            </a:pPr>
            <a:endParaRPr kumimoji="0" lang="en-GB" sz="2400" b="1" i="0" u="none" strike="noStrike" kern="1200" cap="none" spc="0" normalizeH="0" baseline="0" noProof="0" dirty="0">
              <a:ln>
                <a:noFill/>
              </a:ln>
              <a:solidFill>
                <a:srgbClr val="C5006C"/>
              </a:solidFill>
              <a:effectLst/>
              <a:uLnTx/>
              <a:uFillTx/>
              <a:latin typeface="Segoe UI Semibold" panose="020B0702040204020203" pitchFamily="34" charset="0"/>
              <a:ea typeface="+mn-ea"/>
              <a:cs typeface="Segoe UI Semibold" panose="020B0702040204020203" pitchFamily="34" charset="0"/>
            </a:endParaRPr>
          </a:p>
          <a:p>
            <a:pPr marL="228600" marR="0" lvl="0" indent="-228600" algn="l" defTabSz="914400" rtl="0" eaLnBrk="1" fontAlgn="base" latinLnBrk="0" hangingPunct="1">
              <a:lnSpc>
                <a:spcPct val="100000"/>
              </a:lnSpc>
              <a:spcBef>
                <a:spcPts val="1000"/>
              </a:spcBef>
              <a:spcAft>
                <a:spcPct val="0"/>
              </a:spcAft>
              <a:buClrTx/>
              <a:buSzTx/>
              <a:buFont typeface="Wingdings" panose="05000000000000000000" pitchFamily="2" charset="2"/>
              <a:buChar char="§"/>
              <a:tabLst/>
              <a:defRPr/>
            </a:pPr>
            <a:r>
              <a:rPr kumimoji="0" lang="en-GB" sz="2800" b="1" i="0" u="none" strike="noStrike" kern="1200" cap="none" spc="0" normalizeH="0" baseline="0" noProof="0" dirty="0">
                <a:ln>
                  <a:noFill/>
                </a:ln>
                <a:solidFill>
                  <a:srgbClr val="C5006C"/>
                </a:solidFill>
                <a:effectLst/>
                <a:uLnTx/>
                <a:uFillTx/>
                <a:latin typeface="Segoe UI Semibold" panose="020B0702040204020203" pitchFamily="34" charset="0"/>
                <a:ea typeface="+mn-ea"/>
                <a:cs typeface="Segoe UI Semibold" panose="020B0702040204020203" pitchFamily="34" charset="0"/>
              </a:rPr>
              <a:t>Good Practice: </a:t>
            </a:r>
            <a:r>
              <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aim to improve policies and practices at the provider</a:t>
            </a:r>
          </a:p>
          <a:p>
            <a:pPr marL="228600" marR="0" lvl="0" indent="-228600" algn="l" defTabSz="914400" rtl="0" eaLnBrk="1" fontAlgn="base" latinLnBrk="0" hangingPunct="1">
              <a:lnSpc>
                <a:spcPct val="100000"/>
              </a:lnSpc>
              <a:spcBef>
                <a:spcPts val="1000"/>
              </a:spcBef>
              <a:spcAft>
                <a:spcPct val="0"/>
              </a:spcAft>
              <a:buClrTx/>
              <a:buSzTx/>
              <a:buFont typeface="Wingdings" panose="05000000000000000000" pitchFamily="2" charset="2"/>
              <a:buChar char="§"/>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228600" marR="0" lvl="0" indent="-228600" algn="l" defTabSz="914400" rtl="0" eaLnBrk="1" fontAlgn="base" latinLnBrk="0" hangingPunct="1">
              <a:lnSpc>
                <a:spcPct val="100000"/>
              </a:lnSpc>
              <a:spcBef>
                <a:spcPts val="1000"/>
              </a:spcBef>
              <a:spcAft>
                <a:spcPct val="0"/>
              </a:spcAft>
              <a:buClrTx/>
              <a:buSzTx/>
              <a:buFont typeface="Wingdings" panose="05000000000000000000" pitchFamily="2" charset="2"/>
              <a:buChar char="§"/>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457200" marR="0" lvl="1" indent="0" algn="l" defTabSz="914400" rtl="0" eaLnBrk="1" fontAlgn="base" latinLnBrk="0" hangingPunct="1">
              <a:lnSpc>
                <a:spcPct val="100000"/>
              </a:lnSpc>
              <a:spcBef>
                <a:spcPts val="500"/>
              </a:spcBef>
              <a:spcAft>
                <a:spcPct val="0"/>
              </a:spcAft>
              <a:buClrTx/>
              <a:buSzTx/>
              <a:buFont typeface="Arial" panose="020B0604020202020204" pitchFamily="34" charset="0"/>
              <a:buNone/>
              <a:tabLst/>
              <a:defRPr/>
            </a:pPr>
            <a:endParaRPr kumimoji="0" lang="en-GB" sz="2600" b="1" i="0" u="none" strike="noStrike" kern="1200" cap="none" spc="0" normalizeH="0" baseline="0" noProof="0" dirty="0">
              <a:ln>
                <a:noFill/>
              </a:ln>
              <a:solidFill>
                <a:srgbClr val="00838F"/>
              </a:solidFill>
              <a:effectLst/>
              <a:uLnTx/>
              <a:uFillTx/>
              <a:latin typeface="Segoe UI Semibold" panose="020B0702040204020203" pitchFamily="34" charset="0"/>
              <a:ea typeface="+mn-ea"/>
              <a:cs typeface="Segoe UI Semibold" panose="020B07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600" b="1" i="0" u="none" strike="noStrike" kern="1200" cap="none" spc="0" normalizeH="0" baseline="0" noProof="0" dirty="0">
              <a:ln>
                <a:noFill/>
              </a:ln>
              <a:solidFill>
                <a:srgbClr val="00838F"/>
              </a:solidFill>
              <a:effectLst/>
              <a:uLnTx/>
              <a:uFillTx/>
              <a:latin typeface="Segoe UI Semibold" panose="020B0702040204020203" pitchFamily="34" charset="0"/>
              <a:ea typeface="+mn-ea"/>
              <a:cs typeface="Segoe UI Semibold" panose="020B0702040204020203" pitchFamily="34" charset="0"/>
            </a:endParaRPr>
          </a:p>
          <a:p>
            <a:pPr marL="228600" marR="0" lvl="0" indent="-228600" algn="l" defTabSz="914400" rtl="0" eaLnBrk="1" fontAlgn="base" latinLnBrk="0" hangingPunct="1">
              <a:lnSpc>
                <a:spcPct val="100000"/>
              </a:lnSpc>
              <a:spcBef>
                <a:spcPts val="1000"/>
              </a:spcBef>
              <a:spcAft>
                <a:spcPct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457200" marR="0" lvl="1" indent="0" algn="l" defTabSz="914400" rtl="0" eaLnBrk="1" fontAlgn="base" latinLnBrk="0" hangingPunct="1">
              <a:lnSpc>
                <a:spcPct val="100000"/>
              </a:lnSpc>
              <a:spcBef>
                <a:spcPts val="500"/>
              </a:spcBef>
              <a:spcAft>
                <a:spcPct val="0"/>
              </a:spcAft>
              <a:buClrTx/>
              <a:buSzTx/>
              <a:buFont typeface="Arial" panose="020B0604020202020204" pitchFamily="34" charset="0"/>
              <a:buNone/>
              <a:tabLst/>
              <a:defRPr/>
            </a:pPr>
            <a:endParaRPr kumimoji="0" lang="en-GB" sz="24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228600" marR="0" lvl="0" indent="-228600" algn="l" defTabSz="914400" rtl="0" eaLnBrk="1" fontAlgn="base" latinLnBrk="0" hangingPunct="1">
              <a:lnSpc>
                <a:spcPct val="100000"/>
              </a:lnSpc>
              <a:spcBef>
                <a:spcPts val="1000"/>
              </a:spcBef>
              <a:spcAft>
                <a:spcPct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a:p>
            <a:pPr marL="685800" marR="0" lvl="1" indent="-228600" algn="l" defTabSz="914400" rtl="0" eaLnBrk="1" fontAlgn="base" latinLnBrk="0" hangingPunct="1">
              <a:lnSpc>
                <a:spcPct val="90000"/>
              </a:lnSpc>
              <a:spcBef>
                <a:spcPts val="500"/>
              </a:spcBef>
              <a:spcAft>
                <a:spcPct val="0"/>
              </a:spcAft>
              <a:buClrTx/>
              <a:buSzTx/>
              <a:buFont typeface="Arial" panose="020B0604020202020204" pitchFamily="34" charset="0"/>
              <a:buChar char="•"/>
              <a:tabLst/>
              <a:defRPr/>
            </a:pPr>
            <a:endParaRPr kumimoji="0" lang="en-GB" sz="2400" b="1" i="0" u="none" strike="noStrike" kern="1200" cap="none" spc="0" normalizeH="0" baseline="0" noProof="0" dirty="0">
              <a:ln>
                <a:noFill/>
              </a:ln>
              <a:solidFill>
                <a:srgbClr val="00838F"/>
              </a:solidFill>
              <a:effectLst/>
              <a:uLnTx/>
              <a:uFillTx/>
              <a:latin typeface="Segoe UI Semibold" panose="020B0702040204020203" pitchFamily="34" charset="0"/>
              <a:ea typeface="+mn-ea"/>
              <a:cs typeface="Segoe UI Semibold" panose="020B0702040204020203" pitchFamily="34" charset="0"/>
            </a:endParaRPr>
          </a:p>
        </p:txBody>
      </p:sp>
      <p:sp>
        <p:nvSpPr>
          <p:cNvPr id="5" name="TextBox 4">
            <a:extLst>
              <a:ext uri="{FF2B5EF4-FFF2-40B4-BE49-F238E27FC236}">
                <a16:creationId xmlns:a16="http://schemas.microsoft.com/office/drawing/2014/main" id="{1386E749-8059-8684-E6F2-B90D8B2D65A5}"/>
              </a:ext>
            </a:extLst>
          </p:cNvPr>
          <p:cNvSpPr txBox="1"/>
          <p:nvPr/>
        </p:nvSpPr>
        <p:spPr>
          <a:xfrm>
            <a:off x="4532242" y="5545501"/>
            <a:ext cx="7404557" cy="1021556"/>
          </a:xfrm>
          <a:prstGeom prst="roundRect">
            <a:avLst/>
          </a:prstGeom>
          <a:solidFill>
            <a:srgbClr val="F18C02"/>
          </a:solidFill>
        </p:spPr>
        <p:txBody>
          <a:bodyPr wrap="square">
            <a:spAutoFit/>
          </a:bodyPr>
          <a:lstStyle/>
          <a:p>
            <a:pPr marL="39600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838F"/>
                </a:solidFill>
                <a:effectLst/>
                <a:uLnTx/>
                <a:uFillTx/>
                <a:latin typeface="Segoe UI Semibold" panose="020B0702040204020203" pitchFamily="34" charset="0"/>
                <a:ea typeface="+mn-ea"/>
                <a:cs typeface="Segoe UI Semibold" panose="020B0702040204020203" pitchFamily="34" charset="0"/>
              </a:rPr>
              <a:t>Learn more</a:t>
            </a:r>
          </a:p>
          <a:p>
            <a:pPr marL="39600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00838F"/>
                </a:solidFill>
                <a:latin typeface="Segoe UI Semibold" panose="020B0702040204020203" pitchFamily="34" charset="0"/>
                <a:cs typeface="Segoe UI Semibold" panose="020B0702040204020203" pitchFamily="34" charset="0"/>
                <a:hlinkClick r:id="rId3">
                  <a:extLst>
                    <a:ext uri="{A12FA001-AC4F-418D-AE19-62706E023703}">
                      <ahyp:hlinkClr xmlns:ahyp="http://schemas.microsoft.com/office/drawing/2018/hyperlinkcolor" val="tx"/>
                    </a:ext>
                  </a:extLst>
                </a:hlinkClick>
              </a:rPr>
              <a:t>www.oiahe.org.uk/about-us/reviewing-complaints/what-happens-when-a-student-complains-to-us/putting-things-right</a:t>
            </a:r>
            <a:endParaRPr lang="en-GB" dirty="0">
              <a:solidFill>
                <a:srgbClr val="00838F"/>
              </a:solidFill>
              <a:latin typeface="Segoe UI Semibold" panose="020B0702040204020203" pitchFamily="34" charset="0"/>
              <a:cs typeface="Segoe UI Semibold" panose="020B0702040204020203" pitchFamily="34" charset="0"/>
            </a:endParaRPr>
          </a:p>
        </p:txBody>
      </p:sp>
      <p:pic>
        <p:nvPicPr>
          <p:cNvPr id="7" name="Graphic 6" descr="Link with solid fill">
            <a:extLst>
              <a:ext uri="{FF2B5EF4-FFF2-40B4-BE49-F238E27FC236}">
                <a16:creationId xmlns:a16="http://schemas.microsoft.com/office/drawing/2014/main" id="{36B8D657-BBAF-FA06-D7AF-C106010E880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532242" y="5912428"/>
            <a:ext cx="457200" cy="457200"/>
          </a:xfrm>
          <a:prstGeom prst="rect">
            <a:avLst/>
          </a:prstGeom>
        </p:spPr>
      </p:pic>
    </p:spTree>
    <p:extLst>
      <p:ext uri="{BB962C8B-B14F-4D97-AF65-F5344CB8AC3E}">
        <p14:creationId xmlns:p14="http://schemas.microsoft.com/office/powerpoint/2010/main" val="37380138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A9609-8275-45BB-A1FC-CFC289EF8847}"/>
              </a:ext>
            </a:extLst>
          </p:cNvPr>
          <p:cNvSpPr>
            <a:spLocks noGrp="1"/>
          </p:cNvSpPr>
          <p:nvPr>
            <p:ph type="title"/>
          </p:nvPr>
        </p:nvSpPr>
        <p:spPr>
          <a:xfrm>
            <a:off x="401639" y="290943"/>
            <a:ext cx="7142161" cy="1325563"/>
          </a:xfrm>
        </p:spPr>
        <p:txBody>
          <a:bodyPr/>
          <a:lstStyle/>
          <a:p>
            <a:r>
              <a:rPr lang="en-GB" b="1">
                <a:solidFill>
                  <a:schemeClr val="bg1"/>
                </a:solidFill>
                <a:latin typeface="Segoe UI Semibold" panose="020B0702040204020203" pitchFamily="34" charset="0"/>
                <a:cs typeface="Segoe UI Semibold" panose="020B0702040204020203" pitchFamily="34" charset="0"/>
              </a:rPr>
              <a:t>Encouraging good practice </a:t>
            </a:r>
            <a:endParaRPr lang="en-GB">
              <a:solidFill>
                <a:schemeClr val="bg1"/>
              </a:solidFill>
              <a:latin typeface="Segoe UI Semibold" panose="020B0702040204020203" pitchFamily="34" charset="0"/>
              <a:cs typeface="Segoe UI Semibold" panose="020B0702040204020203" pitchFamily="34" charset="0"/>
            </a:endParaRPr>
          </a:p>
        </p:txBody>
      </p:sp>
      <p:sp>
        <p:nvSpPr>
          <p:cNvPr id="5" name="TextBox 4">
            <a:extLst>
              <a:ext uri="{FF2B5EF4-FFF2-40B4-BE49-F238E27FC236}">
                <a16:creationId xmlns:a16="http://schemas.microsoft.com/office/drawing/2014/main" id="{43878339-C61F-4CC6-857E-1AFBC9AA5FDA}"/>
              </a:ext>
            </a:extLst>
          </p:cNvPr>
          <p:cNvSpPr txBox="1"/>
          <p:nvPr/>
        </p:nvSpPr>
        <p:spPr>
          <a:xfrm>
            <a:off x="7142161" y="4751175"/>
            <a:ext cx="5067084" cy="1477328"/>
          </a:xfrm>
          <a:prstGeom prst="rect">
            <a:avLst/>
          </a:prstGeom>
          <a:noFill/>
        </p:spPr>
        <p:txBody>
          <a:bodyPr wrap="square">
            <a:spAutoFit/>
          </a:bodyPr>
          <a:lstStyle>
            <a:defPPr>
              <a:defRPr lang="en-US"/>
            </a:defPPr>
            <a:lvl1pPr eaLnBrk="1" fontAlgn="auto" hangingPunct="1">
              <a:spcAft>
                <a:spcPts val="0"/>
              </a:spcAft>
              <a:buClr>
                <a:srgbClr val="B10058"/>
              </a:buClr>
              <a:defRPr sz="2400">
                <a:solidFill>
                  <a:srgbClr val="B80064"/>
                </a:solidFill>
                <a:latin typeface="Segoe UI Semibold" panose="020B0702040204020203" pitchFamily="34" charset="0"/>
                <a:cs typeface="Segoe UI Semibold" panose="020B0702040204020203" pitchFamily="34" charset="0"/>
              </a:defRPr>
            </a:lvl1pPr>
            <a:lvl2pPr lvl="1" eaLnBrk="1" fontAlgn="auto" hangingPunct="1">
              <a:spcAft>
                <a:spcPts val="0"/>
              </a:spcAft>
              <a:buClr>
                <a:srgbClr val="B10058"/>
              </a:buClr>
              <a:defRPr sz="2400">
                <a:latin typeface="Segoe UI Light" panose="020B0502040204020203" pitchFamily="34" charset="0"/>
                <a:cs typeface="Segoe UI Light" panose="020B0502040204020203" pitchFamily="34" charset="0"/>
              </a:defRPr>
            </a:lvl2pPr>
          </a:lstStyle>
          <a:p>
            <a:pPr marL="0" marR="0" lvl="0" indent="0" algn="l" defTabSz="914400" rtl="0" eaLnBrk="1" fontAlgn="auto" latinLnBrk="0" hangingPunct="1">
              <a:lnSpc>
                <a:spcPct val="100000"/>
              </a:lnSpc>
              <a:spcBef>
                <a:spcPct val="0"/>
              </a:spcBef>
              <a:spcAft>
                <a:spcPts val="0"/>
              </a:spcAft>
              <a:buClr>
                <a:srgbClr val="B10058"/>
              </a:buClr>
              <a:buSzTx/>
              <a:buFontTx/>
              <a:buNone/>
              <a:tabLst/>
              <a:defRPr/>
            </a:pPr>
            <a:r>
              <a:rPr kumimoji="0" lang="en-GB" b="0" i="0" u="none" strike="noStrike" kern="1200" cap="none" spc="0" normalizeH="0" baseline="0" noProof="0" dirty="0">
                <a:ln>
                  <a:noFill/>
                </a:ln>
                <a:solidFill>
                  <a:srgbClr val="B80064"/>
                </a:solidFill>
                <a:effectLst/>
                <a:uLnTx/>
                <a:uFillTx/>
                <a:latin typeface="Segoe UI Semibold" panose="020B0702040204020203" pitchFamily="34" charset="0"/>
                <a:ea typeface="+mn-ea"/>
                <a:cs typeface="Segoe UI Semibold" panose="020B0702040204020203" pitchFamily="34" charset="0"/>
              </a:rPr>
              <a:t>Briefing Notes covering:</a:t>
            </a:r>
          </a:p>
          <a:p>
            <a:pPr marL="342900" marR="0" lvl="0" indent="-342900" algn="l" defTabSz="914400" rtl="0" eaLnBrk="1" fontAlgn="auto" latinLnBrk="0" hangingPunct="1">
              <a:lnSpc>
                <a:spcPct val="100000"/>
              </a:lnSpc>
              <a:spcBef>
                <a:spcPct val="0"/>
              </a:spcBef>
              <a:spcAft>
                <a:spcPts val="0"/>
              </a:spcAft>
              <a:buClr>
                <a:srgbClr val="00838F"/>
              </a:buClr>
              <a:buSzTx/>
              <a:buFont typeface="Wingdings" panose="05000000000000000000" pitchFamily="2" charset="2"/>
              <a:buChar char="§"/>
              <a:tabLst/>
              <a:defRPr/>
            </a:pPr>
            <a:r>
              <a:rPr kumimoji="0" lang="en-GB" sz="22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Strike action</a:t>
            </a:r>
          </a:p>
          <a:p>
            <a:pPr marL="342900" marR="0" lvl="0" indent="-342900" algn="l" defTabSz="914400" rtl="0" eaLnBrk="1" fontAlgn="auto" latinLnBrk="0" hangingPunct="1">
              <a:lnSpc>
                <a:spcPct val="100000"/>
              </a:lnSpc>
              <a:spcBef>
                <a:spcPct val="0"/>
              </a:spcBef>
              <a:spcAft>
                <a:spcPts val="0"/>
              </a:spcAft>
              <a:buClr>
                <a:srgbClr val="00838F"/>
              </a:buClr>
              <a:buSzTx/>
              <a:buFont typeface="Wingdings" panose="05000000000000000000" pitchFamily="2" charset="2"/>
              <a:buChar char="§"/>
              <a:tabLst/>
              <a:defRPr/>
            </a:pPr>
            <a:r>
              <a:rPr kumimoji="0" lang="en-GB" sz="22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Sexual misconduct and harassment</a:t>
            </a:r>
          </a:p>
          <a:p>
            <a:pPr marL="342900" marR="0" lvl="0" indent="-342900" algn="l" defTabSz="914400" rtl="0" eaLnBrk="1" fontAlgn="auto" latinLnBrk="0" hangingPunct="1">
              <a:lnSpc>
                <a:spcPct val="100000"/>
              </a:lnSpc>
              <a:spcBef>
                <a:spcPct val="0"/>
              </a:spcBef>
              <a:spcAft>
                <a:spcPts val="0"/>
              </a:spcAft>
              <a:buClr>
                <a:srgbClr val="00838F"/>
              </a:buClr>
              <a:buSzTx/>
              <a:buFont typeface="Wingdings" panose="05000000000000000000" pitchFamily="2" charset="2"/>
              <a:buChar char="§"/>
              <a:tabLst/>
              <a:defRPr/>
            </a:pPr>
            <a:r>
              <a:rPr kumimoji="0" lang="en-GB" sz="22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Course, campus or provider closure</a:t>
            </a:r>
          </a:p>
        </p:txBody>
      </p:sp>
      <p:sp>
        <p:nvSpPr>
          <p:cNvPr id="8" name="TextBox 7">
            <a:extLst>
              <a:ext uri="{FF2B5EF4-FFF2-40B4-BE49-F238E27FC236}">
                <a16:creationId xmlns:a16="http://schemas.microsoft.com/office/drawing/2014/main" id="{B15FE37B-3444-4675-9A0D-361A5F01FC0B}"/>
              </a:ext>
            </a:extLst>
          </p:cNvPr>
          <p:cNvSpPr txBox="1"/>
          <p:nvPr/>
        </p:nvSpPr>
        <p:spPr>
          <a:xfrm>
            <a:off x="0" y="4751175"/>
            <a:ext cx="7142161" cy="1815882"/>
          </a:xfrm>
          <a:prstGeom prst="rect">
            <a:avLst/>
          </a:prstGeom>
          <a:noFill/>
        </p:spPr>
        <p:txBody>
          <a:bodyPr wrap="square">
            <a:spAutoFit/>
          </a:bodyPr>
          <a:lstStyle/>
          <a:p>
            <a:pPr marL="457200" marR="0" lvl="1" indent="0" algn="l" defTabSz="914400" rtl="0" eaLnBrk="0" fontAlgn="base" latinLnBrk="0" hangingPunct="0">
              <a:lnSpc>
                <a:spcPct val="100000"/>
              </a:lnSpc>
              <a:spcBef>
                <a:spcPct val="0"/>
              </a:spcBef>
              <a:spcAft>
                <a:spcPct val="0"/>
              </a:spcAft>
              <a:buClrTx/>
              <a:buSzTx/>
              <a:buFontTx/>
              <a:buNone/>
              <a:tabLst/>
              <a:defRPr/>
            </a:pPr>
            <a:r>
              <a:rPr kumimoji="0" lang="en-GB" sz="2400" b="0" i="0" u="none" strike="noStrike" kern="1200" cap="none" spc="0" normalizeH="0" baseline="0" noProof="0" dirty="0">
                <a:ln>
                  <a:noFill/>
                </a:ln>
                <a:solidFill>
                  <a:srgbClr val="B80064"/>
                </a:solidFill>
                <a:effectLst/>
                <a:uLnTx/>
                <a:uFillTx/>
                <a:latin typeface="Segoe UI Semibold" panose="020B0702040204020203" pitchFamily="34" charset="0"/>
                <a:ea typeface="+mn-ea"/>
                <a:cs typeface="Segoe UI Semibold" panose="020B0702040204020203" pitchFamily="34" charset="0"/>
              </a:rPr>
              <a:t>Casework notes and other guidance</a:t>
            </a:r>
            <a:endParaRPr kumimoji="0" lang="en-US" sz="2400" b="0" i="0" u="none" strike="noStrike" kern="1200" cap="none" spc="0" normalizeH="0" baseline="0" noProof="0" dirty="0">
              <a:ln>
                <a:noFill/>
              </a:ln>
              <a:solidFill>
                <a:srgbClr val="B80064"/>
              </a:solidFill>
              <a:effectLst/>
              <a:uLnTx/>
              <a:uFillTx/>
              <a:latin typeface="Segoe UI Semibold" panose="020B0702040204020203" pitchFamily="34" charset="0"/>
              <a:ea typeface="+mn-ea"/>
              <a:cs typeface="Segoe UI Semibold" panose="020B0702040204020203" pitchFamily="34" charset="0"/>
            </a:endParaRPr>
          </a:p>
          <a:p>
            <a:pPr marL="800100" lvl="1" indent="-342900" eaLnBrk="0" fontAlgn="base" hangingPunct="0">
              <a:spcBef>
                <a:spcPct val="0"/>
              </a:spcBef>
              <a:spcAft>
                <a:spcPct val="0"/>
              </a:spcAft>
              <a:buClr>
                <a:srgbClr val="00838F"/>
              </a:buClr>
              <a:buFont typeface="Wingdings" panose="05000000000000000000" pitchFamily="2" charset="2"/>
              <a:buChar char="§"/>
            </a:pPr>
            <a:r>
              <a:rPr lang="en-GB" sz="2200" dirty="0">
                <a:solidFill>
                  <a:prstClr val="black"/>
                </a:solidFill>
                <a:latin typeface="Segoe UI Light" panose="020B0502040204020203" pitchFamily="34" charset="0"/>
                <a:cs typeface="Segoe UI Light" panose="020B0502040204020203" pitchFamily="34" charset="0"/>
              </a:rPr>
              <a:t>Casework notes: Postgraduate students; Placements; Academic/Non-academic misconduct; Pregnancy, parenthood and childcare</a:t>
            </a:r>
          </a:p>
          <a:p>
            <a:pPr marL="800100" lvl="1" indent="-342900" eaLnBrk="0" fontAlgn="base" hangingPunct="0">
              <a:spcBef>
                <a:spcPct val="0"/>
              </a:spcBef>
              <a:spcAft>
                <a:spcPct val="0"/>
              </a:spcAft>
              <a:buClr>
                <a:srgbClr val="00838F"/>
              </a:buClr>
              <a:buFont typeface="Wingdings" panose="05000000000000000000" pitchFamily="2" charset="2"/>
              <a:buChar char="§"/>
            </a:pPr>
            <a:r>
              <a:rPr lang="en-US" sz="2200" dirty="0">
                <a:solidFill>
                  <a:prstClr val="black"/>
                </a:solidFill>
                <a:latin typeface="Segoe UI Light" panose="020B0502040204020203" pitchFamily="34" charset="0"/>
                <a:cs typeface="Segoe UI Light" panose="020B0502040204020203" pitchFamily="34" charset="0"/>
              </a:rPr>
              <a:t>Responding to the cost-of-living crisis</a:t>
            </a:r>
          </a:p>
        </p:txBody>
      </p:sp>
      <p:pic>
        <p:nvPicPr>
          <p:cNvPr id="9" name="Picture 2" descr="Good Practice Framework Tree">
            <a:extLst>
              <a:ext uri="{FF2B5EF4-FFF2-40B4-BE49-F238E27FC236}">
                <a16:creationId xmlns:a16="http://schemas.microsoft.com/office/drawing/2014/main" id="{148B2C73-91A2-2E4C-8790-7547E01EBA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711" y="1830101"/>
            <a:ext cx="8178577" cy="2921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86263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lue arrows pointing at a red button">
            <a:extLst>
              <a:ext uri="{FF2B5EF4-FFF2-40B4-BE49-F238E27FC236}">
                <a16:creationId xmlns:a16="http://schemas.microsoft.com/office/drawing/2014/main" id="{71BEEDD3-C450-1B5D-D686-F972552E052C}"/>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pic>
        <p:nvPicPr>
          <p:cNvPr id="10" name="Picture 9" descr="Person hurdling on track">
            <a:extLst>
              <a:ext uri="{FF2B5EF4-FFF2-40B4-BE49-F238E27FC236}">
                <a16:creationId xmlns:a16="http://schemas.microsoft.com/office/drawing/2014/main" id="{E0D610D2-604D-9D1D-B02C-59C8711A85F4}"/>
              </a:ext>
            </a:extLst>
          </p:cNvPr>
          <p:cNvPicPr>
            <a:picLocks noChangeAspect="1"/>
          </p:cNvPicPr>
          <p:nvPr/>
        </p:nvPicPr>
        <p:blipFill rotWithShape="1">
          <a:blip r:embed="rId4">
            <a:extLst>
              <a:ext uri="{28A0092B-C50C-407E-A947-70E740481C1C}">
                <a14:useLocalDpi xmlns:a14="http://schemas.microsoft.com/office/drawing/2010/main" val="0"/>
              </a:ext>
            </a:extLst>
          </a:blip>
          <a:srcRect t="15582"/>
          <a:stretch/>
        </p:blipFill>
        <p:spPr>
          <a:xfrm>
            <a:off x="0" y="0"/>
            <a:ext cx="12192000" cy="6858000"/>
          </a:xfrm>
          <a:prstGeom prst="rect">
            <a:avLst/>
          </a:prstGeom>
          <a:solidFill>
            <a:srgbClr val="00838F"/>
          </a:solidFill>
        </p:spPr>
      </p:pic>
      <p:pic>
        <p:nvPicPr>
          <p:cNvPr id="8" name="Picture 2">
            <a:extLst>
              <a:ext uri="{FF2B5EF4-FFF2-40B4-BE49-F238E27FC236}">
                <a16:creationId xmlns:a16="http://schemas.microsoft.com/office/drawing/2014/main" id="{49219AE3-D421-461D-9A7E-E47F37C08B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88078" y="371018"/>
            <a:ext cx="2346736" cy="118881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Placeholder 2">
            <a:extLst>
              <a:ext uri="{FF2B5EF4-FFF2-40B4-BE49-F238E27FC236}">
                <a16:creationId xmlns:a16="http://schemas.microsoft.com/office/drawing/2014/main" id="{74DE3A7E-209D-42D2-A191-8F3F8061D933}"/>
              </a:ext>
            </a:extLst>
          </p:cNvPr>
          <p:cNvPicPr>
            <a:picLocks noChangeAspect="1"/>
          </p:cNvPicPr>
          <p:nvPr/>
        </p:nvPicPr>
        <p:blipFill rotWithShape="1">
          <a:blip r:embed="rId6">
            <a:extLst>
              <a:ext uri="{28A0092B-C50C-407E-A947-70E740481C1C}">
                <a14:useLocalDpi xmlns:a14="http://schemas.microsoft.com/office/drawing/2010/main" val="0"/>
              </a:ext>
            </a:extLst>
          </a:blip>
          <a:srcRect l="43876" r="10004"/>
          <a:stretch/>
        </p:blipFill>
        <p:spPr>
          <a:xfrm>
            <a:off x="7440613" y="0"/>
            <a:ext cx="4751387" cy="6858000"/>
          </a:xfrm>
        </p:spPr>
      </p:pic>
      <p:sp>
        <p:nvSpPr>
          <p:cNvPr id="12" name="Title 3">
            <a:extLst>
              <a:ext uri="{FF2B5EF4-FFF2-40B4-BE49-F238E27FC236}">
                <a16:creationId xmlns:a16="http://schemas.microsoft.com/office/drawing/2014/main" id="{7F1BBBE3-E3A8-3C7D-706C-5185C805044D}"/>
              </a:ext>
            </a:extLst>
          </p:cNvPr>
          <p:cNvSpPr txBox="1">
            <a:spLocks/>
          </p:cNvSpPr>
          <p:nvPr/>
        </p:nvSpPr>
        <p:spPr>
          <a:xfrm>
            <a:off x="223762" y="1472400"/>
            <a:ext cx="8240584" cy="794837"/>
          </a:xfrm>
          <a:prstGeom prst="rect">
            <a:avLst/>
          </a:prstGeom>
          <a:solidFill>
            <a:srgbClr val="00838F">
              <a:alpha val="60000"/>
            </a:srgbClr>
          </a:solidFill>
        </p:spPr>
        <p:txBody>
          <a:bodyPr vert="horz" lIns="91440" tIns="45720" rIns="91440" bIns="45720" rtlCol="0" anchor="b">
            <a:noAutofit/>
          </a:bodyPr>
          <a:lstStyle>
            <a:lvl1pPr algn="l" defTabSz="914400" rtl="0" eaLnBrk="1" latinLnBrk="0" hangingPunct="1">
              <a:lnSpc>
                <a:spcPct val="100000"/>
              </a:lnSpc>
              <a:spcBef>
                <a:spcPts val="1000"/>
              </a:spcBef>
              <a:buNone/>
              <a:defRPr sz="4400" kern="1200">
                <a:solidFill>
                  <a:schemeClr val="bg2"/>
                </a:solidFill>
                <a:latin typeface="Segoe UI Semibold" panose="020B0702040204020203" pitchFamily="34" charset="0"/>
                <a:ea typeface="+mj-ea"/>
                <a:cs typeface="Segoe UI Semibold" panose="020B0702040204020203" pitchFamily="34" charset="0"/>
              </a:defRPr>
            </a:lvl1pPr>
          </a:lstStyle>
          <a:p>
            <a:pPr marL="0" marR="0" lvl="0" indent="0" algn="l" defTabSz="914400" rtl="0" eaLnBrk="1" fontAlgn="auto" latinLnBrk="0" hangingPunct="1">
              <a:lnSpc>
                <a:spcPct val="100000"/>
              </a:lnSpc>
              <a:spcBef>
                <a:spcPts val="1000"/>
              </a:spcBef>
              <a:spcAft>
                <a:spcPts val="0"/>
              </a:spcAft>
              <a:buClrTx/>
              <a:buSzTx/>
              <a:buFontTx/>
              <a:buNone/>
              <a:tabLst/>
              <a:defRPr/>
            </a:pPr>
            <a:r>
              <a:rPr kumimoji="0" lang="en-GB" sz="4800" b="0" i="0" u="none" strike="noStrike" kern="1200" cap="none" spc="0" normalizeH="0" baseline="0" noProof="0" dirty="0">
                <a:ln>
                  <a:noFill/>
                </a:ln>
                <a:solidFill>
                  <a:prstClr val="white"/>
                </a:solidFill>
                <a:effectLst/>
                <a:uLnTx/>
                <a:uFillTx/>
                <a:latin typeface="Segoe UI Semibold" panose="020B0702040204020203" pitchFamily="34" charset="0"/>
                <a:ea typeface="+mj-ea"/>
                <a:cs typeface="Segoe UI Semibold" panose="020B0702040204020203" pitchFamily="34" charset="0"/>
              </a:rPr>
              <a:t>Overcoming hurdles</a:t>
            </a:r>
            <a:r>
              <a:rPr kumimoji="0" lang="en-GB" sz="4800" b="0" i="0" u="none" strike="noStrike" kern="1200" cap="none" spc="0" normalizeH="0" noProof="0" dirty="0">
                <a:ln>
                  <a:noFill/>
                </a:ln>
                <a:solidFill>
                  <a:prstClr val="white"/>
                </a:solidFill>
                <a:effectLst/>
                <a:uLnTx/>
                <a:uFillTx/>
                <a:latin typeface="Segoe UI Semibold" panose="020B0702040204020203" pitchFamily="34" charset="0"/>
                <a:ea typeface="+mj-ea"/>
                <a:cs typeface="Segoe UI Semibold" panose="020B0702040204020203" pitchFamily="34" charset="0"/>
              </a:rPr>
              <a:t>…</a:t>
            </a:r>
            <a:endParaRPr kumimoji="0" lang="en-GB" sz="4800" b="0" i="0" u="none" strike="noStrike" kern="1200" cap="none" spc="0" normalizeH="0" baseline="0" noProof="0" dirty="0">
              <a:ln>
                <a:noFill/>
              </a:ln>
              <a:solidFill>
                <a:prstClr val="white"/>
              </a:solidFill>
              <a:effectLst/>
              <a:uLnTx/>
              <a:uFillTx/>
              <a:latin typeface="Segoe UI Semibold" panose="020B0702040204020203" pitchFamily="34" charset="0"/>
              <a:ea typeface="+mj-ea"/>
              <a:cs typeface="Segoe UI Semibold" panose="020B0702040204020203" pitchFamily="34" charset="0"/>
            </a:endParaRPr>
          </a:p>
        </p:txBody>
      </p:sp>
      <p:sp>
        <p:nvSpPr>
          <p:cNvPr id="4" name="TextBox 1">
            <a:extLst>
              <a:ext uri="{FF2B5EF4-FFF2-40B4-BE49-F238E27FC236}">
                <a16:creationId xmlns:a16="http://schemas.microsoft.com/office/drawing/2014/main" id="{F2C93353-13FF-4F2B-34EB-B2509E4E7362}"/>
              </a:ext>
            </a:extLst>
          </p:cNvPr>
          <p:cNvSpPr txBox="1">
            <a:spLocks noChangeArrowheads="1"/>
          </p:cNvSpPr>
          <p:nvPr/>
        </p:nvSpPr>
        <p:spPr bwMode="auto">
          <a:xfrm>
            <a:off x="486473" y="3739637"/>
            <a:ext cx="10298437" cy="2376850"/>
          </a:xfrm>
          <a:prstGeom prst="rect">
            <a:avLst/>
          </a:prstGeom>
          <a:solidFill>
            <a:srgbClr val="00838F">
              <a:alpha val="60000"/>
            </a:srgbClr>
          </a:solidFill>
          <a:ln w="63500">
            <a:solidFill>
              <a:schemeClr val="bg1"/>
            </a:solidFill>
            <a:miter lim="800000"/>
            <a:headEnd/>
            <a:tailEnd/>
          </a:ln>
        </p:spPr>
        <p:txBody>
          <a:bodyPr wrap="square" lIns="180000" tIns="180000" rIns="180000" bIns="180000">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lvl="0" fontAlgn="base">
              <a:spcBef>
                <a:spcPct val="0"/>
              </a:spcBef>
              <a:spcAft>
                <a:spcPct val="0"/>
              </a:spcAft>
              <a:defRPr/>
            </a:pPr>
            <a:r>
              <a:rPr lang="en-US" sz="2800" b="1" dirty="0">
                <a:solidFill>
                  <a:prstClr val="white"/>
                </a:solidFill>
              </a:rPr>
              <a:t>Complaining both internally and to the OIA can mean having to overcome various hurdles. In groups we’re going to now explore those hurdles and look at the ways providers, SRBs and the OIA can help students overcome them.</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altLang="en-US" sz="2800" b="1" i="0" u="sng" strike="noStrike" kern="1200" cap="none" spc="0" normalizeH="0" baseline="0" noProof="0" dirty="0">
              <a:ln>
                <a:noFill/>
              </a:ln>
              <a:solidFill>
                <a:srgbClr val="C5006C"/>
              </a:solidFill>
              <a:effectLst/>
              <a:uLnTx/>
              <a:uFillTx/>
              <a:latin typeface="Segoe UI Light"/>
              <a:ea typeface="+mn-ea"/>
              <a:cs typeface="Segoe UI Light" panose="020B0502040204020203" pitchFamily="34" charset="0"/>
            </a:endParaRPr>
          </a:p>
        </p:txBody>
      </p:sp>
    </p:spTree>
    <p:extLst>
      <p:ext uri="{BB962C8B-B14F-4D97-AF65-F5344CB8AC3E}">
        <p14:creationId xmlns:p14="http://schemas.microsoft.com/office/powerpoint/2010/main" val="427498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Person hurdling on track">
            <a:extLst>
              <a:ext uri="{FF2B5EF4-FFF2-40B4-BE49-F238E27FC236}">
                <a16:creationId xmlns:a16="http://schemas.microsoft.com/office/drawing/2014/main" id="{E0D610D2-604D-9D1D-B02C-59C8711A85F4}"/>
              </a:ext>
            </a:extLst>
          </p:cNvPr>
          <p:cNvPicPr>
            <a:picLocks noChangeAspect="1"/>
          </p:cNvPicPr>
          <p:nvPr/>
        </p:nvPicPr>
        <p:blipFill rotWithShape="1">
          <a:blip r:embed="rId3">
            <a:extLst>
              <a:ext uri="{28A0092B-C50C-407E-A947-70E740481C1C}">
                <a14:useLocalDpi xmlns:a14="http://schemas.microsoft.com/office/drawing/2010/main" val="0"/>
              </a:ext>
            </a:extLst>
          </a:blip>
          <a:srcRect t="15582"/>
          <a:stretch/>
        </p:blipFill>
        <p:spPr>
          <a:xfrm>
            <a:off x="0" y="0"/>
            <a:ext cx="12192000" cy="6858000"/>
          </a:xfrm>
          <a:prstGeom prst="rect">
            <a:avLst/>
          </a:prstGeom>
          <a:solidFill>
            <a:srgbClr val="00838F"/>
          </a:solidFill>
        </p:spPr>
      </p:pic>
      <p:sp>
        <p:nvSpPr>
          <p:cNvPr id="4" name="TextBox 1">
            <a:extLst>
              <a:ext uri="{FF2B5EF4-FFF2-40B4-BE49-F238E27FC236}">
                <a16:creationId xmlns:a16="http://schemas.microsoft.com/office/drawing/2014/main" id="{F2C93353-13FF-4F2B-34EB-B2509E4E7362}"/>
              </a:ext>
            </a:extLst>
          </p:cNvPr>
          <p:cNvSpPr txBox="1">
            <a:spLocks noChangeArrowheads="1"/>
          </p:cNvSpPr>
          <p:nvPr/>
        </p:nvSpPr>
        <p:spPr bwMode="auto">
          <a:xfrm>
            <a:off x="579779" y="2490407"/>
            <a:ext cx="10298437" cy="3402168"/>
          </a:xfrm>
          <a:prstGeom prst="rect">
            <a:avLst/>
          </a:prstGeom>
          <a:solidFill>
            <a:srgbClr val="C04487">
              <a:alpha val="60000"/>
            </a:srgbClr>
          </a:solidFill>
          <a:ln w="63500">
            <a:solidFill>
              <a:schemeClr val="bg1"/>
            </a:solidFill>
            <a:miter lim="800000"/>
            <a:headEnd/>
            <a:tailEnd/>
          </a:ln>
        </p:spPr>
        <p:txBody>
          <a:bodyPr wrap="square" lIns="180000" tIns="180000" rIns="180000" bIns="180000">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Reflective Questions: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a:p>
            <a:pPr marL="228600" marR="0" lvl="0" indent="-228600" algn="l" defTabSz="914400" rtl="0" eaLnBrk="1" fontAlgn="base" latinLnBrk="0" hangingPunct="1">
              <a:lnSpc>
                <a:spcPct val="100000"/>
              </a:lnSpc>
              <a:spcBef>
                <a:spcPct val="0"/>
              </a:spcBef>
              <a:spcAft>
                <a:spcPct val="0"/>
              </a:spcAft>
              <a:buClrTx/>
              <a:buSzTx/>
              <a:buFontTx/>
              <a:buAutoNum type="arabicPeriod"/>
              <a:tabLst/>
              <a:defRPr/>
            </a:pPr>
            <a:r>
              <a:rPr kumimoji="0" lang="en-US" sz="2800" b="1" i="0" u="none" strike="noStrike" kern="1200" cap="none" spc="0" normalizeH="0" baseline="0" dirty="0">
                <a:ln>
                  <a:noFill/>
                </a:ln>
                <a:solidFill>
                  <a:prstClr val="white"/>
                </a:solidFill>
                <a:effectLst/>
                <a:uLnTx/>
                <a:uFillTx/>
                <a:latin typeface="Calibri" panose="020F0502020204030204" pitchFamily="34" charset="0"/>
                <a:ea typeface="+mn-ea"/>
                <a:cs typeface="+mn-cs"/>
              </a:rPr>
              <a:t>Identify 3 key barriers to students complaining/appealing</a:t>
            </a:r>
          </a:p>
          <a:p>
            <a:pPr marL="228600" marR="0" lvl="0" indent="-228600" algn="l" defTabSz="914400" rtl="0" eaLnBrk="1" fontAlgn="base" latinLnBrk="0" hangingPunct="1">
              <a:lnSpc>
                <a:spcPct val="100000"/>
              </a:lnSpc>
              <a:spcBef>
                <a:spcPct val="0"/>
              </a:spcBef>
              <a:spcAft>
                <a:spcPct val="0"/>
              </a:spcAft>
              <a:buClrTx/>
              <a:buSzTx/>
              <a:buFontTx/>
              <a:buAutoNum type="arabicPeriod"/>
              <a:tabLst/>
              <a:defRPr/>
            </a:pPr>
            <a:r>
              <a:rPr kumimoji="0" lang="en-GB"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Who controls the barrier?</a:t>
            </a:r>
          </a:p>
          <a:p>
            <a:pPr marL="228600" indent="-228600" fontAlgn="base">
              <a:spcBef>
                <a:spcPct val="0"/>
              </a:spcBef>
              <a:spcAft>
                <a:spcPct val="0"/>
              </a:spcAft>
              <a:buFontTx/>
              <a:buAutoNum type="arabicPeriod"/>
              <a:defRPr/>
            </a:pPr>
            <a:r>
              <a:rPr kumimoji="0" lang="en-US" sz="2800" b="1" i="0" u="none" strike="noStrike" kern="1200" cap="none" spc="0" normalizeH="0" baseline="0" dirty="0">
                <a:ln>
                  <a:noFill/>
                </a:ln>
                <a:solidFill>
                  <a:prstClr val="white"/>
                </a:solidFill>
                <a:effectLst/>
                <a:uLnTx/>
                <a:uFillTx/>
                <a:latin typeface="Calibri" panose="020F0502020204030204" pitchFamily="34" charset="0"/>
                <a:ea typeface="+mn-ea"/>
                <a:cs typeface="+mn-cs"/>
              </a:rPr>
              <a:t>Who needs most help overcoming those barriers?</a:t>
            </a:r>
          </a:p>
          <a:p>
            <a:pPr marL="228600" indent="-228600" fontAlgn="base">
              <a:spcBef>
                <a:spcPct val="0"/>
              </a:spcBef>
              <a:spcAft>
                <a:spcPct val="0"/>
              </a:spcAft>
              <a:buFontTx/>
              <a:buAutoNum type="arabicPeriod"/>
              <a:defRPr/>
            </a:pPr>
            <a:r>
              <a:rPr lang="en-US" sz="2800" b="1" dirty="0">
                <a:solidFill>
                  <a:prstClr val="white"/>
                </a:solidFill>
              </a:rPr>
              <a:t>Who can help students overcome those barriers?</a:t>
            </a:r>
          </a:p>
          <a:p>
            <a:pPr marL="228600" indent="-228600" fontAlgn="base">
              <a:spcBef>
                <a:spcPct val="0"/>
              </a:spcBef>
              <a:spcAft>
                <a:spcPct val="0"/>
              </a:spcAft>
              <a:buFontTx/>
              <a:buAutoNum type="arabicPeriod"/>
              <a:defRPr/>
            </a:pPr>
            <a:endParaRPr kumimoji="0" lang="en-US" sz="2800" b="1" i="0" u="none" strike="noStrike" kern="1200" cap="none" spc="0" normalizeH="0" baseline="0" dirty="0">
              <a:ln>
                <a:noFill/>
              </a:ln>
              <a:solidFill>
                <a:prstClr val="white"/>
              </a:solidFill>
              <a:effectLst/>
              <a:uLnTx/>
              <a:uFillTx/>
              <a:latin typeface="Calibri" panose="020F0502020204030204" pitchFamily="34" charset="0"/>
              <a:ea typeface="+mn-ea"/>
              <a:cs typeface="+mn-cs"/>
            </a:endParaRPr>
          </a:p>
          <a:p>
            <a:pPr marL="228600" indent="-228600" fontAlgn="base">
              <a:spcBef>
                <a:spcPct val="0"/>
              </a:spcBef>
              <a:spcAft>
                <a:spcPct val="0"/>
              </a:spcAft>
              <a:buFontTx/>
              <a:buAutoNum type="arabicPeriod"/>
              <a:defRPr/>
            </a:pPr>
            <a:endParaRPr kumimoji="0" lang="en-US" sz="2800" b="1" i="0" u="none" strike="noStrike" kern="1200" cap="none" spc="0" normalizeH="0" baseline="0" dirty="0">
              <a:ln>
                <a:noFill/>
              </a:ln>
              <a:solidFill>
                <a:prstClr val="white"/>
              </a:solidFill>
              <a:effectLst/>
              <a:uLnTx/>
              <a:uFillTx/>
              <a:latin typeface="Calibri" panose="020F0502020204030204" pitchFamily="34" charset="0"/>
              <a:ea typeface="+mn-ea"/>
              <a:cs typeface="+mn-cs"/>
            </a:endParaRPr>
          </a:p>
          <a:p>
            <a:pPr marL="228600" marR="0" lvl="0" indent="-228600" algn="l" defTabSz="914400" rtl="0" eaLnBrk="1" fontAlgn="base" latinLnBrk="0" hangingPunct="1">
              <a:lnSpc>
                <a:spcPct val="100000"/>
              </a:lnSpc>
              <a:spcBef>
                <a:spcPct val="0"/>
              </a:spcBef>
              <a:spcAft>
                <a:spcPct val="0"/>
              </a:spcAft>
              <a:buClrTx/>
              <a:buSzTx/>
              <a:buFontTx/>
              <a:buAutoNum type="arabicPeriod"/>
              <a:tabLst/>
              <a:defRPr/>
            </a:pPr>
            <a:endParaRPr kumimoji="0" lang="en-GB"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5" name="Rectangle: Rounded Corners 4">
            <a:extLst>
              <a:ext uri="{FF2B5EF4-FFF2-40B4-BE49-F238E27FC236}">
                <a16:creationId xmlns:a16="http://schemas.microsoft.com/office/drawing/2014/main" id="{BE10A12C-5A47-9449-30E2-F1A8ED256376}"/>
              </a:ext>
            </a:extLst>
          </p:cNvPr>
          <p:cNvSpPr/>
          <p:nvPr/>
        </p:nvSpPr>
        <p:spPr>
          <a:xfrm>
            <a:off x="4828041" y="5385600"/>
            <a:ext cx="5715551" cy="1183496"/>
          </a:xfrm>
          <a:prstGeom prst="roundRect">
            <a:avLst/>
          </a:prstGeom>
          <a:solidFill>
            <a:schemeClr val="bg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2">
            <a:extLst>
              <a:ext uri="{FF2B5EF4-FFF2-40B4-BE49-F238E27FC236}">
                <a16:creationId xmlns:a16="http://schemas.microsoft.com/office/drawing/2014/main" id="{49219AE3-D421-461D-9A7E-E47F37C08B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88078" y="371018"/>
            <a:ext cx="2346736" cy="118881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Placeholder 2">
            <a:extLst>
              <a:ext uri="{FF2B5EF4-FFF2-40B4-BE49-F238E27FC236}">
                <a16:creationId xmlns:a16="http://schemas.microsoft.com/office/drawing/2014/main" id="{74DE3A7E-209D-42D2-A191-8F3F8061D933}"/>
              </a:ext>
            </a:extLst>
          </p:cNvPr>
          <p:cNvPicPr>
            <a:picLocks noChangeAspect="1"/>
          </p:cNvPicPr>
          <p:nvPr/>
        </p:nvPicPr>
        <p:blipFill rotWithShape="1">
          <a:blip r:embed="rId5">
            <a:extLst>
              <a:ext uri="{28A0092B-C50C-407E-A947-70E740481C1C}">
                <a14:useLocalDpi xmlns:a14="http://schemas.microsoft.com/office/drawing/2010/main" val="0"/>
              </a:ext>
            </a:extLst>
          </a:blip>
          <a:srcRect l="43876" r="10004"/>
          <a:stretch/>
        </p:blipFill>
        <p:spPr>
          <a:xfrm>
            <a:off x="7440613" y="0"/>
            <a:ext cx="4751387" cy="6858000"/>
          </a:xfrm>
        </p:spPr>
      </p:pic>
      <p:sp>
        <p:nvSpPr>
          <p:cNvPr id="12" name="Title 3">
            <a:extLst>
              <a:ext uri="{FF2B5EF4-FFF2-40B4-BE49-F238E27FC236}">
                <a16:creationId xmlns:a16="http://schemas.microsoft.com/office/drawing/2014/main" id="{7F1BBBE3-E3A8-3C7D-706C-5185C805044D}"/>
              </a:ext>
            </a:extLst>
          </p:cNvPr>
          <p:cNvSpPr txBox="1">
            <a:spLocks/>
          </p:cNvSpPr>
          <p:nvPr/>
        </p:nvSpPr>
        <p:spPr>
          <a:xfrm>
            <a:off x="223762" y="965425"/>
            <a:ext cx="9264316" cy="794837"/>
          </a:xfrm>
          <a:prstGeom prst="rect">
            <a:avLst/>
          </a:prstGeom>
          <a:solidFill>
            <a:srgbClr val="C04487">
              <a:alpha val="60000"/>
            </a:srgbClr>
          </a:solidFill>
        </p:spPr>
        <p:txBody>
          <a:bodyPr vert="horz" lIns="91440" tIns="45720" rIns="91440" bIns="45720" rtlCol="0" anchor="b">
            <a:noAutofit/>
          </a:bodyPr>
          <a:lstStyle>
            <a:lvl1pPr algn="l" defTabSz="914400" rtl="0" eaLnBrk="1" latinLnBrk="0" hangingPunct="1">
              <a:lnSpc>
                <a:spcPct val="100000"/>
              </a:lnSpc>
              <a:spcBef>
                <a:spcPts val="1000"/>
              </a:spcBef>
              <a:buNone/>
              <a:defRPr sz="4400" kern="1200">
                <a:solidFill>
                  <a:schemeClr val="bg2"/>
                </a:solidFill>
                <a:latin typeface="Segoe UI Semibold" panose="020B0702040204020203" pitchFamily="34" charset="0"/>
                <a:ea typeface="+mj-ea"/>
                <a:cs typeface="Segoe UI Semibold" panose="020B0702040204020203" pitchFamily="34" charset="0"/>
              </a:defRPr>
            </a:lvl1pPr>
          </a:lstStyle>
          <a:p>
            <a:pPr marL="0" marR="0" lvl="0" indent="0" algn="l" defTabSz="914400" rtl="0" eaLnBrk="1" fontAlgn="auto" latinLnBrk="0" hangingPunct="1">
              <a:lnSpc>
                <a:spcPct val="100000"/>
              </a:lnSpc>
              <a:spcBef>
                <a:spcPts val="1000"/>
              </a:spcBef>
              <a:spcAft>
                <a:spcPts val="0"/>
              </a:spcAft>
              <a:buClrTx/>
              <a:buSzTx/>
              <a:buFontTx/>
              <a:buNone/>
              <a:tabLst/>
              <a:defRPr/>
            </a:pPr>
            <a:r>
              <a:rPr kumimoji="0" lang="en-GB" sz="4800" b="0" i="0" u="none" strike="noStrike" kern="1200" cap="none" spc="0" normalizeH="0" baseline="0" noProof="0" dirty="0">
                <a:ln>
                  <a:noFill/>
                </a:ln>
                <a:solidFill>
                  <a:prstClr val="white"/>
                </a:solidFill>
                <a:effectLst/>
                <a:uLnTx/>
                <a:uFillTx/>
                <a:latin typeface="Segoe UI Semibold" panose="020B0702040204020203" pitchFamily="34" charset="0"/>
                <a:ea typeface="+mj-ea"/>
                <a:cs typeface="Segoe UI Semibold" panose="020B0702040204020203" pitchFamily="34" charset="0"/>
              </a:rPr>
              <a:t>…breaking down barriers…</a:t>
            </a:r>
          </a:p>
        </p:txBody>
      </p:sp>
      <p:sp>
        <p:nvSpPr>
          <p:cNvPr id="2" name="Rectangle: Rounded Corners 4">
            <a:extLst>
              <a:ext uri="{FF2B5EF4-FFF2-40B4-BE49-F238E27FC236}">
                <a16:creationId xmlns:a16="http://schemas.microsoft.com/office/drawing/2014/main" id="{FFDE7BD9-10EC-F8DF-7B33-02DA96A175AB}"/>
              </a:ext>
            </a:extLst>
          </p:cNvPr>
          <p:cNvSpPr txBox="1"/>
          <p:nvPr/>
        </p:nvSpPr>
        <p:spPr>
          <a:xfrm>
            <a:off x="4936912" y="5586526"/>
            <a:ext cx="5497808" cy="8406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0" lang="en-US" sz="3000" b="0" i="0" u="none" strike="noStrike" kern="1200" cap="none" spc="0" normalizeH="0" baseline="0" noProof="0" dirty="0">
                <a:ln>
                  <a:noFill/>
                </a:ln>
                <a:solidFill>
                  <a:srgbClr val="3EAFCA"/>
                </a:solidFill>
                <a:effectLst/>
                <a:uLnTx/>
                <a:uFillTx/>
                <a:latin typeface="Segoe UI Semibold" panose="020B0702040204020203" pitchFamily="34" charset="0"/>
                <a:ea typeface="+mn-ea"/>
                <a:cs typeface="Segoe UI Semibold" panose="020B0702040204020203" pitchFamily="34" charset="0"/>
              </a:rPr>
              <a:t>Discuss in groups – </a:t>
            </a:r>
            <a:r>
              <a:rPr lang="en-US" sz="3000" dirty="0">
                <a:solidFill>
                  <a:srgbClr val="3EAFCA"/>
                </a:solidFill>
                <a:latin typeface="Segoe UI Semibold" panose="020B0702040204020203" pitchFamily="34" charset="0"/>
                <a:cs typeface="Segoe UI Semibold" panose="020B0702040204020203" pitchFamily="34" charset="0"/>
              </a:rPr>
              <a:t>5</a:t>
            </a:r>
            <a:r>
              <a:rPr kumimoji="0" lang="en-US" sz="3000" b="0" i="0" u="none" strike="noStrike" kern="1200" cap="none" spc="0" normalizeH="0" baseline="0" noProof="0" dirty="0">
                <a:ln>
                  <a:noFill/>
                </a:ln>
                <a:solidFill>
                  <a:srgbClr val="3EAFCA"/>
                </a:solidFill>
                <a:effectLst/>
                <a:uLnTx/>
                <a:uFillTx/>
                <a:latin typeface="Segoe UI Semibold" panose="020B0702040204020203" pitchFamily="34" charset="0"/>
                <a:ea typeface="+mn-ea"/>
                <a:cs typeface="Segoe UI Semibold" panose="020B0702040204020203" pitchFamily="34" charset="0"/>
              </a:rPr>
              <a:t> minutes</a:t>
            </a:r>
            <a:endParaRPr kumimoji="0" lang="en-GB" sz="3000" b="0" i="0" u="none" strike="noStrike" kern="1200" cap="none" spc="0" normalizeH="0" baseline="0" noProof="0" dirty="0">
              <a:ln>
                <a:noFill/>
              </a:ln>
              <a:solidFill>
                <a:srgbClr val="3EAFCA"/>
              </a:solidFill>
              <a:effectLst/>
              <a:uLnTx/>
              <a:uFillTx/>
              <a:latin typeface="Segoe UI Semibold" panose="020B0702040204020203" pitchFamily="34" charset="0"/>
              <a:ea typeface="+mn-ea"/>
              <a:cs typeface="Segoe UI Semibold" panose="020B0702040204020203" pitchFamily="34" charset="0"/>
            </a:endParaRPr>
          </a:p>
        </p:txBody>
      </p:sp>
    </p:spTree>
    <p:extLst>
      <p:ext uri="{BB962C8B-B14F-4D97-AF65-F5344CB8AC3E}">
        <p14:creationId xmlns:p14="http://schemas.microsoft.com/office/powerpoint/2010/main" val="2902135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lue arrows pointing at a red button">
            <a:extLst>
              <a:ext uri="{FF2B5EF4-FFF2-40B4-BE49-F238E27FC236}">
                <a16:creationId xmlns:a16="http://schemas.microsoft.com/office/drawing/2014/main" id="{71BEEDD3-C450-1B5D-D686-F972552E052C}"/>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pic>
        <p:nvPicPr>
          <p:cNvPr id="10" name="Picture 9" descr="Person hurdling on track">
            <a:extLst>
              <a:ext uri="{FF2B5EF4-FFF2-40B4-BE49-F238E27FC236}">
                <a16:creationId xmlns:a16="http://schemas.microsoft.com/office/drawing/2014/main" id="{E0D610D2-604D-9D1D-B02C-59C8711A85F4}"/>
              </a:ext>
            </a:extLst>
          </p:cNvPr>
          <p:cNvPicPr>
            <a:picLocks noChangeAspect="1"/>
          </p:cNvPicPr>
          <p:nvPr/>
        </p:nvPicPr>
        <p:blipFill rotWithShape="1">
          <a:blip r:embed="rId4">
            <a:extLst>
              <a:ext uri="{28A0092B-C50C-407E-A947-70E740481C1C}">
                <a14:useLocalDpi xmlns:a14="http://schemas.microsoft.com/office/drawing/2010/main" val="0"/>
              </a:ext>
            </a:extLst>
          </a:blip>
          <a:srcRect t="15582"/>
          <a:stretch/>
        </p:blipFill>
        <p:spPr>
          <a:xfrm>
            <a:off x="0" y="0"/>
            <a:ext cx="12192000" cy="6858000"/>
          </a:xfrm>
          <a:prstGeom prst="rect">
            <a:avLst/>
          </a:prstGeom>
          <a:solidFill>
            <a:srgbClr val="00838F"/>
          </a:solidFill>
        </p:spPr>
      </p:pic>
      <p:pic>
        <p:nvPicPr>
          <p:cNvPr id="8" name="Picture 2">
            <a:extLst>
              <a:ext uri="{FF2B5EF4-FFF2-40B4-BE49-F238E27FC236}">
                <a16:creationId xmlns:a16="http://schemas.microsoft.com/office/drawing/2014/main" id="{49219AE3-D421-461D-9A7E-E47F37C08B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88078" y="371018"/>
            <a:ext cx="2346736" cy="118881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Placeholder 2">
            <a:extLst>
              <a:ext uri="{FF2B5EF4-FFF2-40B4-BE49-F238E27FC236}">
                <a16:creationId xmlns:a16="http://schemas.microsoft.com/office/drawing/2014/main" id="{74DE3A7E-209D-42D2-A191-8F3F8061D933}"/>
              </a:ext>
            </a:extLst>
          </p:cNvPr>
          <p:cNvPicPr>
            <a:picLocks noChangeAspect="1"/>
          </p:cNvPicPr>
          <p:nvPr/>
        </p:nvPicPr>
        <p:blipFill rotWithShape="1">
          <a:blip r:embed="rId6">
            <a:extLst>
              <a:ext uri="{28A0092B-C50C-407E-A947-70E740481C1C}">
                <a14:useLocalDpi xmlns:a14="http://schemas.microsoft.com/office/drawing/2010/main" val="0"/>
              </a:ext>
            </a:extLst>
          </a:blip>
          <a:srcRect l="43876" r="10004"/>
          <a:stretch/>
        </p:blipFill>
        <p:spPr>
          <a:xfrm>
            <a:off x="7440613" y="0"/>
            <a:ext cx="4751387" cy="6858000"/>
          </a:xfrm>
        </p:spPr>
      </p:pic>
      <p:sp>
        <p:nvSpPr>
          <p:cNvPr id="12" name="Title 3">
            <a:extLst>
              <a:ext uri="{FF2B5EF4-FFF2-40B4-BE49-F238E27FC236}">
                <a16:creationId xmlns:a16="http://schemas.microsoft.com/office/drawing/2014/main" id="{7F1BBBE3-E3A8-3C7D-706C-5185C805044D}"/>
              </a:ext>
            </a:extLst>
          </p:cNvPr>
          <p:cNvSpPr txBox="1">
            <a:spLocks/>
          </p:cNvSpPr>
          <p:nvPr/>
        </p:nvSpPr>
        <p:spPr>
          <a:xfrm>
            <a:off x="223762" y="970882"/>
            <a:ext cx="9264316" cy="794837"/>
          </a:xfrm>
          <a:prstGeom prst="rect">
            <a:avLst/>
          </a:prstGeom>
          <a:solidFill>
            <a:srgbClr val="00838F">
              <a:alpha val="60000"/>
            </a:srgbClr>
          </a:solidFill>
        </p:spPr>
        <p:txBody>
          <a:bodyPr vert="horz" lIns="91440" tIns="45720" rIns="91440" bIns="45720" rtlCol="0" anchor="b">
            <a:noAutofit/>
          </a:bodyPr>
          <a:lstStyle>
            <a:lvl1pPr algn="l" defTabSz="914400" rtl="0" eaLnBrk="1" latinLnBrk="0" hangingPunct="1">
              <a:lnSpc>
                <a:spcPct val="100000"/>
              </a:lnSpc>
              <a:spcBef>
                <a:spcPts val="1000"/>
              </a:spcBef>
              <a:buNone/>
              <a:defRPr sz="4400" kern="1200">
                <a:solidFill>
                  <a:schemeClr val="bg2"/>
                </a:solidFill>
                <a:latin typeface="Segoe UI Semibold" panose="020B0702040204020203" pitchFamily="34" charset="0"/>
                <a:ea typeface="+mj-ea"/>
                <a:cs typeface="Segoe UI Semibold" panose="020B0702040204020203" pitchFamily="34" charset="0"/>
              </a:defRPr>
            </a:lvl1pPr>
          </a:lstStyle>
          <a:p>
            <a:pPr marL="0" marR="0" lvl="0" indent="0" algn="l" defTabSz="914400" rtl="0" eaLnBrk="1" fontAlgn="auto" latinLnBrk="0" hangingPunct="1">
              <a:lnSpc>
                <a:spcPct val="100000"/>
              </a:lnSpc>
              <a:spcBef>
                <a:spcPts val="1000"/>
              </a:spcBef>
              <a:spcAft>
                <a:spcPts val="0"/>
              </a:spcAft>
              <a:buClrTx/>
              <a:buSzTx/>
              <a:buFontTx/>
              <a:buNone/>
              <a:tabLst/>
              <a:defRPr/>
            </a:pPr>
            <a:r>
              <a:rPr kumimoji="0" lang="en-GB" sz="4800" b="0" i="0" u="none" strike="noStrike" kern="1200" cap="none" spc="0" normalizeH="0" baseline="0" noProof="0" dirty="0">
                <a:ln>
                  <a:noFill/>
                </a:ln>
                <a:solidFill>
                  <a:prstClr val="white"/>
                </a:solidFill>
                <a:effectLst/>
                <a:uLnTx/>
                <a:uFillTx/>
                <a:latin typeface="Segoe UI Semibold" panose="020B0702040204020203" pitchFamily="34" charset="0"/>
                <a:ea typeface="+mj-ea"/>
                <a:cs typeface="Segoe UI Semibold" panose="020B0702040204020203" pitchFamily="34" charset="0"/>
              </a:rPr>
              <a:t>…and finding solutions</a:t>
            </a:r>
          </a:p>
        </p:txBody>
      </p:sp>
      <p:sp>
        <p:nvSpPr>
          <p:cNvPr id="4" name="TextBox 1">
            <a:extLst>
              <a:ext uri="{FF2B5EF4-FFF2-40B4-BE49-F238E27FC236}">
                <a16:creationId xmlns:a16="http://schemas.microsoft.com/office/drawing/2014/main" id="{F2C93353-13FF-4F2B-34EB-B2509E4E7362}"/>
              </a:ext>
            </a:extLst>
          </p:cNvPr>
          <p:cNvSpPr txBox="1">
            <a:spLocks noChangeArrowheads="1"/>
          </p:cNvSpPr>
          <p:nvPr/>
        </p:nvSpPr>
        <p:spPr bwMode="auto">
          <a:xfrm>
            <a:off x="579779" y="2490407"/>
            <a:ext cx="10298437" cy="2038731"/>
          </a:xfrm>
          <a:prstGeom prst="rect">
            <a:avLst/>
          </a:prstGeom>
          <a:solidFill>
            <a:srgbClr val="00838F">
              <a:alpha val="60000"/>
            </a:srgbClr>
          </a:solidFill>
          <a:ln w="63500">
            <a:solidFill>
              <a:schemeClr val="bg1"/>
            </a:solidFill>
            <a:miter lim="800000"/>
            <a:headEnd/>
            <a:tailEnd/>
          </a:ln>
        </p:spPr>
        <p:txBody>
          <a:bodyPr wrap="square" lIns="180000" tIns="180000" rIns="180000" bIns="180000">
            <a:no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2800" b="1" i="0" u="none" strike="noStrike" kern="1200" cap="none" spc="0" normalizeH="0" baseline="0" dirty="0">
                <a:ln>
                  <a:noFill/>
                </a:ln>
                <a:solidFill>
                  <a:prstClr val="white"/>
                </a:solidFill>
                <a:effectLst/>
                <a:uLnTx/>
                <a:uFillTx/>
                <a:latin typeface="Calibri" panose="020F0502020204030204" pitchFamily="34" charset="0"/>
                <a:ea typeface="+mn-ea"/>
                <a:cs typeface="+mn-cs"/>
              </a:rPr>
              <a:t>Swap your lists with another group and we want you to </a:t>
            </a:r>
            <a:r>
              <a:rPr kumimoji="0" lang="en-US" sz="2800" b="1" i="0" u="none" strike="noStrike" kern="1200" cap="none" spc="0" normalizeH="0" baseline="0" dirty="0">
                <a:ln>
                  <a:noFill/>
                </a:ln>
                <a:solidFill>
                  <a:prstClr val="white"/>
                </a:solidFill>
                <a:effectLst/>
                <a:uLnTx/>
                <a:uFillTx/>
                <a:latin typeface="Calibri" panose="020F0502020204030204" pitchFamily="34" charset="0"/>
                <a:ea typeface="+mn-ea"/>
                <a:cs typeface="+mn-cs"/>
              </a:rPr>
              <a:t>propose solutions to the challenges that the other group identified - outlining actionable steps to implement these solutions – be creative!</a:t>
            </a:r>
          </a:p>
          <a:p>
            <a:pPr marL="228600" marR="0" lvl="0" indent="-228600" algn="l" defTabSz="914400" rtl="0" eaLnBrk="1" fontAlgn="base" latinLnBrk="0" hangingPunct="1">
              <a:lnSpc>
                <a:spcPct val="100000"/>
              </a:lnSpc>
              <a:spcBef>
                <a:spcPct val="0"/>
              </a:spcBef>
              <a:spcAft>
                <a:spcPct val="0"/>
              </a:spcAft>
              <a:buClrTx/>
              <a:buSzTx/>
              <a:buFontTx/>
              <a:buAutoNum type="arabicPeriod"/>
              <a:tabLst/>
              <a:defRPr/>
            </a:pPr>
            <a:endParaRPr kumimoji="0" lang="en-GB"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grpSp>
        <p:nvGrpSpPr>
          <p:cNvPr id="5" name="Group 4">
            <a:extLst>
              <a:ext uri="{FF2B5EF4-FFF2-40B4-BE49-F238E27FC236}">
                <a16:creationId xmlns:a16="http://schemas.microsoft.com/office/drawing/2014/main" id="{429535CB-C57F-93CF-6BC5-23A35A1EF187}"/>
              </a:ext>
            </a:extLst>
          </p:cNvPr>
          <p:cNvGrpSpPr/>
          <p:nvPr/>
        </p:nvGrpSpPr>
        <p:grpSpPr>
          <a:xfrm>
            <a:off x="4828041" y="4142567"/>
            <a:ext cx="5715551" cy="1183496"/>
            <a:chOff x="0" y="1097846"/>
            <a:chExt cx="3118338" cy="1216800"/>
          </a:xfrm>
        </p:grpSpPr>
        <p:sp>
          <p:nvSpPr>
            <p:cNvPr id="6" name="Rectangle: Rounded Corners 5">
              <a:extLst>
                <a:ext uri="{FF2B5EF4-FFF2-40B4-BE49-F238E27FC236}">
                  <a16:creationId xmlns:a16="http://schemas.microsoft.com/office/drawing/2014/main" id="{7530F8F2-9E81-AB7B-CABE-61906FA74F64}"/>
                </a:ext>
              </a:extLst>
            </p:cNvPr>
            <p:cNvSpPr/>
            <p:nvPr/>
          </p:nvSpPr>
          <p:spPr>
            <a:xfrm>
              <a:off x="0" y="1097846"/>
              <a:ext cx="3118338" cy="1216800"/>
            </a:xfrm>
            <a:prstGeom prst="roundRect">
              <a:avLst/>
            </a:prstGeom>
            <a:solidFill>
              <a:schemeClr val="bg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Rounded Corners 4">
              <a:extLst>
                <a:ext uri="{FF2B5EF4-FFF2-40B4-BE49-F238E27FC236}">
                  <a16:creationId xmlns:a16="http://schemas.microsoft.com/office/drawing/2014/main" id="{44A3A009-195D-C756-8ACC-368E271B9D07}"/>
                </a:ext>
              </a:extLst>
            </p:cNvPr>
            <p:cNvSpPr txBox="1"/>
            <p:nvPr/>
          </p:nvSpPr>
          <p:spPr>
            <a:xfrm>
              <a:off x="59399" y="1157245"/>
              <a:ext cx="2999540" cy="109800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marL="0" marR="0" lvl="0" indent="0" algn="ctr" defTabSz="977900" rtl="0" eaLnBrk="1" fontAlgn="auto" latinLnBrk="0" hangingPunct="1">
                <a:lnSpc>
                  <a:spcPct val="90000"/>
                </a:lnSpc>
                <a:spcBef>
                  <a:spcPct val="0"/>
                </a:spcBef>
                <a:spcAft>
                  <a:spcPct val="35000"/>
                </a:spcAft>
                <a:buClrTx/>
                <a:buSzTx/>
                <a:buFontTx/>
                <a:buNone/>
                <a:tabLst/>
                <a:defRPr/>
              </a:pPr>
              <a:r>
                <a:rPr kumimoji="0" lang="en-US" sz="3000" b="0" i="0" u="none" strike="noStrike" kern="1200" cap="none" spc="0" normalizeH="0" baseline="0" noProof="0" dirty="0">
                  <a:ln>
                    <a:noFill/>
                  </a:ln>
                  <a:solidFill>
                    <a:srgbClr val="3EAFCA"/>
                  </a:solidFill>
                  <a:effectLst/>
                  <a:uLnTx/>
                  <a:uFillTx/>
                  <a:latin typeface="Segoe UI Semibold" panose="020B0702040204020203" pitchFamily="34" charset="0"/>
                  <a:ea typeface="+mn-ea"/>
                  <a:cs typeface="Segoe UI Semibold" panose="020B0702040204020203" pitchFamily="34" charset="0"/>
                </a:rPr>
                <a:t>Discuss in groups – 5 minutes</a:t>
              </a:r>
              <a:endParaRPr kumimoji="0" lang="en-GB" sz="3000" b="0" i="0" u="none" strike="noStrike" kern="1200" cap="none" spc="0" normalizeH="0" baseline="0" noProof="0" dirty="0">
                <a:ln>
                  <a:noFill/>
                </a:ln>
                <a:solidFill>
                  <a:srgbClr val="3EAFCA"/>
                </a:solidFill>
                <a:effectLst/>
                <a:uLnTx/>
                <a:uFillTx/>
                <a:latin typeface="Segoe UI Semibold" panose="020B0702040204020203" pitchFamily="34" charset="0"/>
                <a:ea typeface="+mn-ea"/>
                <a:cs typeface="Segoe UI Semibold" panose="020B0702040204020203" pitchFamily="34" charset="0"/>
              </a:endParaRPr>
            </a:p>
          </p:txBody>
        </p:sp>
      </p:grpSp>
    </p:spTree>
    <p:extLst>
      <p:ext uri="{BB962C8B-B14F-4D97-AF65-F5344CB8AC3E}">
        <p14:creationId xmlns:p14="http://schemas.microsoft.com/office/powerpoint/2010/main" val="3665813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64AFE-83FE-BEC4-3E97-B51D0F3697C7}"/>
              </a:ext>
            </a:extLst>
          </p:cNvPr>
          <p:cNvSpPr>
            <a:spLocks noGrp="1"/>
          </p:cNvSpPr>
          <p:nvPr>
            <p:ph type="title"/>
          </p:nvPr>
        </p:nvSpPr>
        <p:spPr>
          <a:xfrm>
            <a:off x="401639" y="290943"/>
            <a:ext cx="8145461" cy="1325563"/>
          </a:xfrm>
        </p:spPr>
        <p:txBody>
          <a:bodyPr>
            <a:normAutofit/>
          </a:bodyPr>
          <a:lstStyle/>
          <a:p>
            <a:r>
              <a:rPr lang="en-GB" dirty="0"/>
              <a:t>Some thoughts…</a:t>
            </a:r>
          </a:p>
        </p:txBody>
      </p:sp>
      <p:sp>
        <p:nvSpPr>
          <p:cNvPr id="4" name="Text Placeholder 2">
            <a:extLst>
              <a:ext uri="{FF2B5EF4-FFF2-40B4-BE49-F238E27FC236}">
                <a16:creationId xmlns:a16="http://schemas.microsoft.com/office/drawing/2014/main" id="{540631ED-DA3F-AC33-7611-AF350ECB649F}"/>
              </a:ext>
            </a:extLst>
          </p:cNvPr>
          <p:cNvSpPr txBox="1">
            <a:spLocks/>
          </p:cNvSpPr>
          <p:nvPr/>
        </p:nvSpPr>
        <p:spPr>
          <a:xfrm>
            <a:off x="389090" y="2235670"/>
            <a:ext cx="6083148" cy="4622330"/>
          </a:xfrm>
          <a:prstGeom prst="rect">
            <a:avLst/>
          </a:prstGeom>
        </p:spPr>
        <p:txBody>
          <a:bodyPr vert="horz" lIns="91440" tIns="45720" rIns="91440" bIns="45720" rtlCol="0">
            <a:noAutofit/>
          </a:bodyPr>
          <a:lstStyle>
            <a:lvl1pPr marL="228600" indent="-228600" algn="l" defTabSz="914400" rtl="0" eaLnBrk="1" latinLnBrk="0" hangingPunct="1">
              <a:lnSpc>
                <a:spcPct val="130000"/>
              </a:lnSpc>
              <a:spcBef>
                <a:spcPts val="1000"/>
              </a:spcBef>
              <a:buClr>
                <a:schemeClr val="bg1"/>
              </a:buClr>
              <a:buFont typeface="Wingdings" panose="05000000000000000000" pitchFamily="2" charset="2"/>
              <a:buChar char="§"/>
              <a:defRPr sz="2400" kern="1200">
                <a:solidFill>
                  <a:schemeClr val="tx2"/>
                </a:solidFill>
                <a:latin typeface="Segoe UI Light" panose="020B0502040204020203" pitchFamily="34" charset="0"/>
                <a:ea typeface="+mn-ea"/>
                <a:cs typeface="Segoe UI Light" panose="020B0502040204020203" pitchFamily="34" charset="0"/>
              </a:defRPr>
            </a:lvl1pPr>
            <a:lvl2pPr marL="685800" indent="-228600" algn="l" defTabSz="914400" rtl="0" eaLnBrk="1" latinLnBrk="0" hangingPunct="1">
              <a:lnSpc>
                <a:spcPct val="130000"/>
              </a:lnSpc>
              <a:spcBef>
                <a:spcPts val="1000"/>
              </a:spcBef>
              <a:buClr>
                <a:schemeClr val="bg1"/>
              </a:buClr>
              <a:buFont typeface="Wingdings" panose="05000000000000000000" pitchFamily="2" charset="2"/>
              <a:buChar char="§"/>
              <a:defRPr sz="2400" kern="1200">
                <a:solidFill>
                  <a:schemeClr val="tx2"/>
                </a:solidFill>
                <a:latin typeface="Segoe UI Light" panose="020B0502040204020203" pitchFamily="34" charset="0"/>
                <a:ea typeface="+mn-ea"/>
                <a:cs typeface="Segoe UI Light" panose="020B0502040204020203" pitchFamily="34" charset="0"/>
              </a:defRPr>
            </a:lvl2pPr>
            <a:lvl3pPr marL="1143000" indent="-228600" algn="l" defTabSz="914400" rtl="0" eaLnBrk="1" latinLnBrk="0" hangingPunct="1">
              <a:lnSpc>
                <a:spcPct val="130000"/>
              </a:lnSpc>
              <a:spcBef>
                <a:spcPts val="1000"/>
              </a:spcBef>
              <a:buClr>
                <a:schemeClr val="bg1"/>
              </a:buClr>
              <a:buFont typeface="Wingdings" panose="05000000000000000000" pitchFamily="2" charset="2"/>
              <a:buChar char="§"/>
              <a:defRPr sz="2400" kern="1200">
                <a:solidFill>
                  <a:schemeClr val="tx2"/>
                </a:solidFill>
                <a:latin typeface="Segoe UI Light" panose="020B0502040204020203" pitchFamily="34" charset="0"/>
                <a:ea typeface="+mn-ea"/>
                <a:cs typeface="Segoe UI Light" panose="020B0502040204020203" pitchFamily="34" charset="0"/>
              </a:defRPr>
            </a:lvl3pPr>
            <a:lvl4pPr marL="1600200" indent="-228600" algn="l" defTabSz="914400" rtl="0" eaLnBrk="1" latinLnBrk="0" hangingPunct="1">
              <a:lnSpc>
                <a:spcPct val="130000"/>
              </a:lnSpc>
              <a:spcBef>
                <a:spcPts val="1000"/>
              </a:spcBef>
              <a:buClr>
                <a:schemeClr val="bg1"/>
              </a:buClr>
              <a:buFont typeface="Wingdings" panose="05000000000000000000" pitchFamily="2" charset="2"/>
              <a:buChar char="§"/>
              <a:defRPr sz="2400" kern="1200">
                <a:solidFill>
                  <a:schemeClr val="tx2"/>
                </a:solidFill>
                <a:latin typeface="Segoe UI Light" panose="020B0502040204020203" pitchFamily="34" charset="0"/>
                <a:ea typeface="+mn-ea"/>
                <a:cs typeface="Segoe UI Light" panose="020B0502040204020203" pitchFamily="34" charset="0"/>
              </a:defRPr>
            </a:lvl4pPr>
            <a:lvl5pPr marL="2057400" indent="-228600" algn="l" defTabSz="914400" rtl="0" eaLnBrk="1" latinLnBrk="0" hangingPunct="1">
              <a:lnSpc>
                <a:spcPct val="130000"/>
              </a:lnSpc>
              <a:spcBef>
                <a:spcPts val="1000"/>
              </a:spcBef>
              <a:buClr>
                <a:schemeClr val="bg1"/>
              </a:buClr>
              <a:buFont typeface="Wingdings" panose="05000000000000000000" pitchFamily="2" charset="2"/>
              <a:buChar char="§"/>
              <a:defRPr sz="2400" kern="1200">
                <a:solidFill>
                  <a:schemeClr val="tx2"/>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rgbClr val="B11060"/>
              </a:buClr>
              <a:defRPr/>
            </a:pPr>
            <a:r>
              <a:rPr lang="en-US" sz="2800" dirty="0">
                <a:solidFill>
                  <a:prstClr val="black"/>
                </a:solidFill>
              </a:rPr>
              <a:t>Making students aware, helping them understand procedures</a:t>
            </a:r>
          </a:p>
          <a:p>
            <a:pPr>
              <a:lnSpc>
                <a:spcPct val="100000"/>
              </a:lnSpc>
              <a:buClr>
                <a:srgbClr val="B11060"/>
              </a:buClr>
              <a:defRPr/>
            </a:pPr>
            <a:r>
              <a:rPr lang="en-US" sz="2800" dirty="0">
                <a:solidFill>
                  <a:prstClr val="black"/>
                </a:solidFill>
              </a:rPr>
              <a:t>Addressing fears of repercussions or consequences &amp; instill confidence in procedures</a:t>
            </a:r>
          </a:p>
          <a:p>
            <a:pPr>
              <a:lnSpc>
                <a:spcPct val="100000"/>
              </a:lnSpc>
              <a:buClr>
                <a:srgbClr val="B11060"/>
              </a:buClr>
              <a:defRPr/>
            </a:pPr>
            <a:r>
              <a:rPr lang="en-US" sz="2800" dirty="0">
                <a:solidFill>
                  <a:prstClr val="black"/>
                </a:solidFill>
              </a:rPr>
              <a:t>Test fairness of procedures</a:t>
            </a:r>
          </a:p>
          <a:p>
            <a:pPr>
              <a:lnSpc>
                <a:spcPct val="100000"/>
              </a:lnSpc>
              <a:buClr>
                <a:srgbClr val="B11060"/>
              </a:buClr>
              <a:defRPr/>
            </a:pPr>
            <a:r>
              <a:rPr lang="en-US" sz="2800" dirty="0">
                <a:solidFill>
                  <a:prstClr val="black"/>
                </a:solidFill>
              </a:rPr>
              <a:t>Consider time constraints and a flexible approach</a:t>
            </a:r>
          </a:p>
          <a:p>
            <a:pPr>
              <a:lnSpc>
                <a:spcPct val="100000"/>
              </a:lnSpc>
              <a:buClr>
                <a:srgbClr val="B11060"/>
              </a:buClr>
              <a:defRPr/>
            </a:pPr>
            <a:r>
              <a:rPr lang="en-US" sz="2800" dirty="0">
                <a:solidFill>
                  <a:prstClr val="black"/>
                </a:solidFill>
              </a:rPr>
              <a:t>Complaining to the OIA!</a:t>
            </a:r>
          </a:p>
          <a:p>
            <a:pPr>
              <a:buClr>
                <a:srgbClr val="B11060"/>
              </a:buClr>
              <a:defRPr/>
            </a:pPr>
            <a:endParaRPr lang="en-US" sz="2800" dirty="0">
              <a:solidFill>
                <a:srgbClr val="000000"/>
              </a:solidFill>
            </a:endParaRPr>
          </a:p>
          <a:p>
            <a:pPr>
              <a:buClr>
                <a:srgbClr val="B11060"/>
              </a:buClr>
              <a:defRPr/>
            </a:pPr>
            <a:endParaRPr lang="en-US" sz="2800" dirty="0">
              <a:solidFill>
                <a:srgbClr val="000000"/>
              </a:solidFill>
            </a:endParaRPr>
          </a:p>
          <a:p>
            <a:pPr>
              <a:buClr>
                <a:srgbClr val="B11060"/>
              </a:buClr>
              <a:defRPr/>
            </a:pPr>
            <a:endParaRPr lang="en-US" sz="2800" dirty="0">
              <a:solidFill>
                <a:srgbClr val="000000"/>
              </a:solidFill>
            </a:endParaRPr>
          </a:p>
          <a:p>
            <a:pPr>
              <a:buClr>
                <a:srgbClr val="B11060"/>
              </a:buClr>
              <a:defRPr/>
            </a:pPr>
            <a:endParaRPr kumimoji="0" lang="en-US" sz="2800" b="0" i="0" u="none" strike="noStrike" kern="1200" cap="none" spc="0" normalizeH="0" baseline="0" noProof="0" dirty="0">
              <a:ln>
                <a:noFill/>
              </a:ln>
              <a:solidFill>
                <a:srgbClr val="000000"/>
              </a:solidFill>
              <a:effectLst/>
              <a:uLnTx/>
              <a:uFillTx/>
              <a:latin typeface="Segoe UI Light" panose="020B0502040204020203" pitchFamily="34" charset="0"/>
              <a:ea typeface="+mn-ea"/>
              <a:cs typeface="Segoe UI Light" panose="020B0502040204020203" pitchFamily="34" charset="0"/>
            </a:endParaRPr>
          </a:p>
        </p:txBody>
      </p:sp>
      <p:pic>
        <p:nvPicPr>
          <p:cNvPr id="10" name="Picture 9" descr="Two people collaborating over books">
            <a:extLst>
              <a:ext uri="{FF2B5EF4-FFF2-40B4-BE49-F238E27FC236}">
                <a16:creationId xmlns:a16="http://schemas.microsoft.com/office/drawing/2014/main" id="{D0F3B304-AA15-9805-114D-0D9762329780}"/>
              </a:ext>
            </a:extLst>
          </p:cNvPr>
          <p:cNvPicPr>
            <a:picLocks noChangeAspect="1"/>
          </p:cNvPicPr>
          <p:nvPr/>
        </p:nvPicPr>
        <p:blipFill rotWithShape="1">
          <a:blip r:embed="rId3">
            <a:extLst>
              <a:ext uri="{28A0092B-C50C-407E-A947-70E740481C1C}">
                <a14:useLocalDpi xmlns:a14="http://schemas.microsoft.com/office/drawing/2010/main" val="0"/>
              </a:ext>
            </a:extLst>
          </a:blip>
          <a:srcRect l="12256" r="15445"/>
          <a:stretch/>
        </p:blipFill>
        <p:spPr>
          <a:xfrm>
            <a:off x="6755364" y="1899756"/>
            <a:ext cx="5445968" cy="5021657"/>
          </a:xfrm>
          <a:prstGeom prst="rect">
            <a:avLst/>
          </a:prstGeom>
        </p:spPr>
      </p:pic>
    </p:spTree>
    <p:extLst>
      <p:ext uri="{BB962C8B-B14F-4D97-AF65-F5344CB8AC3E}">
        <p14:creationId xmlns:p14="http://schemas.microsoft.com/office/powerpoint/2010/main" val="41955261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wo documents illustration">
            <a:extLst>
              <a:ext uri="{FF2B5EF4-FFF2-40B4-BE49-F238E27FC236}">
                <a16:creationId xmlns:a16="http://schemas.microsoft.com/office/drawing/2014/main" id="{3BCF82A7-6E6B-08EE-D2D0-A31DDA58E3CD}"/>
              </a:ext>
            </a:extLst>
          </p:cNvPr>
          <p:cNvPicPr>
            <a:picLocks noChangeAspect="1"/>
          </p:cNvPicPr>
          <p:nvPr/>
        </p:nvPicPr>
        <p:blipFill rotWithShape="1">
          <a:blip r:embed="rId3">
            <a:extLst>
              <a:ext uri="{28A0092B-C50C-407E-A947-70E740481C1C}">
                <a14:useLocalDpi xmlns:a14="http://schemas.microsoft.com/office/drawing/2010/main" val="0"/>
              </a:ext>
            </a:extLst>
          </a:blip>
          <a:srcRect l="4785" r="4785"/>
          <a:stretch/>
        </p:blipFill>
        <p:spPr>
          <a:xfrm>
            <a:off x="0" y="0"/>
            <a:ext cx="12192000" cy="6858000"/>
          </a:xfrm>
          <a:prstGeom prst="rect">
            <a:avLst/>
          </a:prstGeom>
        </p:spPr>
      </p:pic>
      <p:pic>
        <p:nvPicPr>
          <p:cNvPr id="7" name="Picture 2">
            <a:extLst>
              <a:ext uri="{FF2B5EF4-FFF2-40B4-BE49-F238E27FC236}">
                <a16:creationId xmlns:a16="http://schemas.microsoft.com/office/drawing/2014/main" id="{FB4C7DA0-9D99-4EDD-9CEB-61B1C02938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228" y="237668"/>
            <a:ext cx="2346736" cy="1188815"/>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EE317B70-6608-42A1-BFDB-D6C446D03667}"/>
              </a:ext>
            </a:extLst>
          </p:cNvPr>
          <p:cNvSpPr txBox="1">
            <a:spLocks/>
          </p:cNvSpPr>
          <p:nvPr/>
        </p:nvSpPr>
        <p:spPr bwMode="auto">
          <a:xfrm>
            <a:off x="5372100" y="4660624"/>
            <a:ext cx="5047247" cy="1630042"/>
          </a:xfrm>
          <a:prstGeom prst="rect">
            <a:avLst/>
          </a:prstGeom>
          <a:solidFill>
            <a:srgbClr val="0095AA">
              <a:alpha val="70000"/>
            </a:srgbClr>
          </a:solidFill>
          <a:ln w="76200">
            <a:solidFill>
              <a:schemeClr val="bg1"/>
            </a:solidFill>
          </a:ln>
          <a:effectLst>
            <a:outerShdw blurRad="50800" dist="38100" dir="10800000" algn="r" rotWithShape="0">
              <a:prstClr val="black">
                <a:alpha val="15000"/>
              </a:prstClr>
            </a:outerShdw>
          </a:effectLst>
        </p:spPr>
        <p:txBody>
          <a:bodyPr vert="horz" wrap="square" lIns="180000" tIns="180000" rIns="180000" bIns="180000" numCol="1" rtlCol="0" anchor="ctr" anchorCtr="0" compatLnSpc="1">
            <a:prstTxWarp prst="textNoShape">
              <a:avLst/>
            </a:prstTxWarp>
            <a:noAutofit/>
          </a:bodyPr>
          <a:lstStyle>
            <a:defPPr>
              <a:defRPr lang="en-US"/>
            </a:defPPr>
            <a:lvl1pPr marR="0" lvl="0" indent="0" fontAlgn="auto">
              <a:lnSpc>
                <a:spcPct val="90000"/>
              </a:lnSpc>
              <a:spcBef>
                <a:spcPct val="0"/>
              </a:spcBef>
              <a:spcAft>
                <a:spcPts val="0"/>
              </a:spcAft>
              <a:buClrTx/>
              <a:buSzTx/>
              <a:buFontTx/>
              <a:buNone/>
              <a:tabLst/>
              <a:defRPr kumimoji="0" sz="2800" b="1" i="0" u="none" strike="noStrike" cap="none" spc="0" normalizeH="0" baseline="0">
                <a:ln>
                  <a:noFill/>
                </a:ln>
                <a:solidFill>
                  <a:prstClr val="white"/>
                </a:solidFill>
                <a:effectLst/>
                <a:uLnTx/>
                <a:uFillTx/>
                <a:latin typeface="Segoe UI Semibold" panose="020B0702040204020203" pitchFamily="34" charset="0"/>
                <a:ea typeface="+mj-ea"/>
                <a:cs typeface="Segoe UI Semibold" panose="020B0702040204020203" pitchFamily="34" charset="0"/>
              </a:defRPr>
            </a:lvl1pPr>
            <a:lvl2pPr fontAlgn="base">
              <a:lnSpc>
                <a:spcPct val="90000"/>
              </a:lnSpc>
              <a:spcBef>
                <a:spcPct val="0"/>
              </a:spcBef>
              <a:spcAft>
                <a:spcPct val="0"/>
              </a:spcAft>
              <a:defRPr sz="4400">
                <a:latin typeface="Calibri Light" panose="020F0302020204030204" pitchFamily="34" charset="0"/>
              </a:defRPr>
            </a:lvl2pPr>
            <a:lvl3pPr fontAlgn="base">
              <a:lnSpc>
                <a:spcPct val="90000"/>
              </a:lnSpc>
              <a:spcBef>
                <a:spcPct val="0"/>
              </a:spcBef>
              <a:spcAft>
                <a:spcPct val="0"/>
              </a:spcAft>
              <a:defRPr sz="4400">
                <a:latin typeface="Calibri Light" panose="020F0302020204030204" pitchFamily="34" charset="0"/>
              </a:defRPr>
            </a:lvl3pPr>
            <a:lvl4pPr fontAlgn="base">
              <a:lnSpc>
                <a:spcPct val="90000"/>
              </a:lnSpc>
              <a:spcBef>
                <a:spcPct val="0"/>
              </a:spcBef>
              <a:spcAft>
                <a:spcPct val="0"/>
              </a:spcAft>
              <a:defRPr sz="4400">
                <a:latin typeface="Calibri Light" panose="020F0302020204030204" pitchFamily="34" charset="0"/>
              </a:defRPr>
            </a:lvl4pPr>
            <a:lvl5pPr fontAlgn="base">
              <a:lnSpc>
                <a:spcPct val="90000"/>
              </a:lnSpc>
              <a:spcBef>
                <a:spcPct val="0"/>
              </a:spcBef>
              <a:spcAft>
                <a:spcPct val="0"/>
              </a:spcAft>
              <a:defRPr sz="4400">
                <a:latin typeface="Calibri Light" panose="020F0302020204030204" pitchFamily="34" charset="0"/>
              </a:defRPr>
            </a:lvl5pPr>
            <a:lvl6pPr marL="457200" fontAlgn="base">
              <a:lnSpc>
                <a:spcPct val="90000"/>
              </a:lnSpc>
              <a:spcBef>
                <a:spcPct val="0"/>
              </a:spcBef>
              <a:spcAft>
                <a:spcPct val="0"/>
              </a:spcAft>
              <a:defRPr sz="4400">
                <a:latin typeface="Calibri Light" panose="020F0302020204030204" pitchFamily="34" charset="0"/>
              </a:defRPr>
            </a:lvl6pPr>
            <a:lvl7pPr marL="914400" fontAlgn="base">
              <a:lnSpc>
                <a:spcPct val="90000"/>
              </a:lnSpc>
              <a:spcBef>
                <a:spcPct val="0"/>
              </a:spcBef>
              <a:spcAft>
                <a:spcPct val="0"/>
              </a:spcAft>
              <a:defRPr sz="4400">
                <a:latin typeface="Calibri Light" panose="020F0302020204030204" pitchFamily="34" charset="0"/>
              </a:defRPr>
            </a:lvl7pPr>
            <a:lvl8pPr marL="1371600" fontAlgn="base">
              <a:lnSpc>
                <a:spcPct val="90000"/>
              </a:lnSpc>
              <a:spcBef>
                <a:spcPct val="0"/>
              </a:spcBef>
              <a:spcAft>
                <a:spcPct val="0"/>
              </a:spcAft>
              <a:defRPr sz="4400">
                <a:latin typeface="Calibri Light" panose="020F0302020204030204" pitchFamily="34" charset="0"/>
              </a:defRPr>
            </a:lvl8pPr>
            <a:lvl9pPr marL="1828800" fontAlgn="base">
              <a:lnSpc>
                <a:spcPct val="90000"/>
              </a:lnSpc>
              <a:spcBef>
                <a:spcPct val="0"/>
              </a:spcBef>
              <a:spcAft>
                <a:spcPct val="0"/>
              </a:spcAft>
              <a:defRPr sz="4400">
                <a:latin typeface="Calibri Light" panose="020F0302020204030204" pitchFamily="34" charset="0"/>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3600" dirty="0"/>
              <a:t>Key casework themes</a:t>
            </a:r>
            <a:endParaRPr kumimoji="0" lang="en-GB" sz="3600" b="1" i="0" u="none" strike="noStrike" kern="1200" cap="none" spc="0" normalizeH="0" baseline="0" noProof="0" dirty="0">
              <a:ln>
                <a:noFill/>
              </a:ln>
              <a:solidFill>
                <a:prstClr val="white"/>
              </a:solidFill>
              <a:effectLst/>
              <a:uLnTx/>
              <a:uFillTx/>
              <a:latin typeface="Segoe UI Semibold" panose="020B0702040204020203" pitchFamily="34" charset="0"/>
              <a:ea typeface="+mj-ea"/>
              <a:cs typeface="Segoe UI Semibold" panose="020B0702040204020203"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A8664-61D5-4FEF-A038-031797D8E85B}"/>
              </a:ext>
            </a:extLst>
          </p:cNvPr>
          <p:cNvSpPr>
            <a:spLocks noGrp="1"/>
          </p:cNvSpPr>
          <p:nvPr>
            <p:ph type="title"/>
          </p:nvPr>
        </p:nvSpPr>
        <p:spPr>
          <a:xfrm>
            <a:off x="401639" y="290943"/>
            <a:ext cx="8829447" cy="1325563"/>
          </a:xfrm>
        </p:spPr>
        <p:txBody>
          <a:bodyPr/>
          <a:lstStyle/>
          <a:p>
            <a:r>
              <a:rPr lang="en-GB" b="1" dirty="0">
                <a:solidFill>
                  <a:schemeClr val="bg1"/>
                </a:solidFill>
                <a:latin typeface="Segoe UI Semibold" panose="020B0702040204020203" pitchFamily="34" charset="0"/>
                <a:cs typeface="Segoe UI Semibold" panose="020B0702040204020203" pitchFamily="34" charset="0"/>
              </a:rPr>
              <a:t>International Students complaints</a:t>
            </a:r>
          </a:p>
        </p:txBody>
      </p:sp>
      <p:sp>
        <p:nvSpPr>
          <p:cNvPr id="4" name="Content Placeholder 2">
            <a:extLst>
              <a:ext uri="{FF2B5EF4-FFF2-40B4-BE49-F238E27FC236}">
                <a16:creationId xmlns:a16="http://schemas.microsoft.com/office/drawing/2014/main" id="{61A3D775-6958-450D-89DC-DB1FD09F8341}"/>
              </a:ext>
            </a:extLst>
          </p:cNvPr>
          <p:cNvSpPr txBox="1">
            <a:spLocks/>
          </p:cNvSpPr>
          <p:nvPr/>
        </p:nvSpPr>
        <p:spPr>
          <a:xfrm>
            <a:off x="700273" y="2295180"/>
            <a:ext cx="5717780" cy="3803648"/>
          </a:xfrm>
          <a:prstGeom prst="rect">
            <a:avLst/>
          </a:prstGeom>
        </p:spPr>
        <p:txBody>
          <a:bodyPr>
            <a:no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base" latinLnBrk="0" hangingPunct="1">
              <a:lnSpc>
                <a:spcPct val="100000"/>
              </a:lnSpc>
              <a:spcBef>
                <a:spcPts val="1000"/>
              </a:spcBef>
              <a:spcAft>
                <a:spcPct val="0"/>
              </a:spcAft>
              <a:buClr>
                <a:srgbClr val="00838F"/>
              </a:buClr>
              <a:buSzTx/>
              <a:buFont typeface="Wingdings" panose="05000000000000000000" pitchFamily="2" charset="2"/>
              <a:buChar char="§"/>
              <a:tabLst/>
              <a:defRPr/>
            </a:pPr>
            <a:r>
              <a:rPr kumimoji="0" lang="en-GB" b="0" i="0" u="none" strike="noStrike" kern="1200" cap="none" spc="0" normalizeH="0" baseline="0" noProof="0" dirty="0">
                <a:ln>
                  <a:noFill/>
                </a:ln>
                <a:solidFill>
                  <a:prstClr val="black"/>
                </a:solidFill>
                <a:effectLst/>
                <a:uLnTx/>
                <a:uFillTx/>
                <a:latin typeface="Segoe UI Semibold" panose="020B0702040204020203" pitchFamily="34" charset="0"/>
                <a:cs typeface="Segoe UI Semibold" panose="020B0702040204020203" pitchFamily="34" charset="0"/>
              </a:rPr>
              <a:t>Highest level yet in 2023</a:t>
            </a:r>
          </a:p>
          <a:p>
            <a:pPr marL="228600" marR="0" lvl="0" indent="-228600" algn="l" defTabSz="914400" rtl="0" eaLnBrk="1" fontAlgn="base" latinLnBrk="0" hangingPunct="1">
              <a:lnSpc>
                <a:spcPct val="100000"/>
              </a:lnSpc>
              <a:spcBef>
                <a:spcPts val="1000"/>
              </a:spcBef>
              <a:spcAft>
                <a:spcPct val="0"/>
              </a:spcAft>
              <a:buClr>
                <a:srgbClr val="00838F"/>
              </a:buClr>
              <a:buSzTx/>
              <a:buFont typeface="Wingdings" panose="05000000000000000000" pitchFamily="2" charset="2"/>
              <a:buChar char="§"/>
              <a:tabLst/>
              <a:defRPr/>
            </a:pPr>
            <a:r>
              <a:rPr lang="en-GB" dirty="0">
                <a:solidFill>
                  <a:prstClr val="black"/>
                </a:solidFill>
                <a:latin typeface="Segoe UI Semibold" panose="020B0702040204020203" pitchFamily="34" charset="0"/>
                <a:cs typeface="Segoe UI Semibold" panose="020B0702040204020203" pitchFamily="34" charset="0"/>
              </a:rPr>
              <a:t>90% from non-EU students</a:t>
            </a:r>
          </a:p>
          <a:p>
            <a:pPr lvl="1">
              <a:lnSpc>
                <a:spcPct val="100000"/>
              </a:lnSpc>
              <a:spcBef>
                <a:spcPts val="1000"/>
              </a:spcBef>
              <a:buClr>
                <a:srgbClr val="00838F"/>
              </a:buClr>
              <a:buFont typeface="Wingdings" panose="05000000000000000000" pitchFamily="2" charset="2"/>
              <a:buChar char="§"/>
              <a:defRPr/>
            </a:pPr>
            <a:r>
              <a:rPr kumimoji="0" lang="en-GB"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Political issues/world events</a:t>
            </a:r>
          </a:p>
          <a:p>
            <a:pPr lvl="1">
              <a:lnSpc>
                <a:spcPct val="100000"/>
              </a:lnSpc>
              <a:spcBef>
                <a:spcPts val="1000"/>
              </a:spcBef>
              <a:buClr>
                <a:srgbClr val="00838F"/>
              </a:buClr>
              <a:buFont typeface="Wingdings" panose="05000000000000000000" pitchFamily="2" charset="2"/>
              <a:buChar char="§"/>
              <a:defRPr/>
            </a:pPr>
            <a:r>
              <a:rPr kumimoji="0" lang="en-GB"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Personal &amp; Financial investment</a:t>
            </a:r>
          </a:p>
          <a:p>
            <a:pPr lvl="1">
              <a:lnSpc>
                <a:spcPct val="100000"/>
              </a:lnSpc>
              <a:spcBef>
                <a:spcPts val="1000"/>
              </a:spcBef>
              <a:buClr>
                <a:srgbClr val="00838F"/>
              </a:buClr>
              <a:buFont typeface="Wingdings" panose="05000000000000000000" pitchFamily="2" charset="2"/>
              <a:buChar char="§"/>
              <a:defRPr/>
            </a:pPr>
            <a:r>
              <a:rPr kumimoji="0" lang="en-GB"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Adjusting to </a:t>
            </a:r>
            <a:r>
              <a:rPr kumimoji="0" lang="en-GB"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life &amp; </a:t>
            </a:r>
            <a:r>
              <a:rPr kumimoji="0" lang="en-GB"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study in the UK</a:t>
            </a:r>
            <a:endParaRPr kumimoji="0" lang="en-GB" b="1"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lvl="1">
              <a:lnSpc>
                <a:spcPct val="100000"/>
              </a:lnSpc>
              <a:spcBef>
                <a:spcPts val="1000"/>
              </a:spcBef>
              <a:buClr>
                <a:srgbClr val="00838F"/>
              </a:buClr>
              <a:buFont typeface="Wingdings" panose="05000000000000000000" pitchFamily="2" charset="2"/>
              <a:buChar char="§"/>
              <a:defRPr/>
            </a:pPr>
            <a:r>
              <a:rPr kumimoji="0" lang="en-GB"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Away from home, family, friends and other sources of support</a:t>
            </a:r>
          </a:p>
          <a:p>
            <a:pPr lvl="1">
              <a:lnSpc>
                <a:spcPct val="100000"/>
              </a:lnSpc>
              <a:spcBef>
                <a:spcPts val="1000"/>
              </a:spcBef>
              <a:buClr>
                <a:srgbClr val="00838F"/>
              </a:buClr>
              <a:buFont typeface="Wingdings" panose="05000000000000000000" pitchFamily="2" charset="2"/>
              <a:buChar char="§"/>
              <a:defRPr/>
            </a:pPr>
            <a:r>
              <a:rPr kumimoji="0" lang="en-GB"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Travel, attendance and visas</a:t>
            </a:r>
          </a:p>
          <a:p>
            <a:pPr marL="228600" marR="0" lvl="0" indent="-228600" algn="l" defTabSz="914400" rtl="0" eaLnBrk="1" fontAlgn="base" latinLnBrk="0" hangingPunct="1">
              <a:lnSpc>
                <a:spcPct val="100000"/>
              </a:lnSpc>
              <a:spcBef>
                <a:spcPts val="1000"/>
              </a:spcBef>
              <a:spcAft>
                <a:spcPct val="0"/>
              </a:spcAft>
              <a:buClr>
                <a:srgbClr val="00838F"/>
              </a:buClr>
              <a:buSzTx/>
              <a:buFont typeface="Wingdings" panose="05000000000000000000" pitchFamily="2" charset="2"/>
              <a:buChar char="§"/>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685800" marR="0" lvl="1" indent="-228600" algn="l" defTabSz="914400" rtl="0" eaLnBrk="1" fontAlgn="base" latinLnBrk="0" hangingPunct="1">
              <a:lnSpc>
                <a:spcPct val="100000"/>
              </a:lnSpc>
              <a:spcBef>
                <a:spcPts val="500"/>
              </a:spcBef>
              <a:spcAft>
                <a:spcPct val="0"/>
              </a:spcAft>
              <a:buClr>
                <a:srgbClr val="00838F"/>
              </a:buClr>
              <a:buSzTx/>
              <a:buFont typeface="Wingdings" panose="05000000000000000000" pitchFamily="2" charset="2"/>
              <a:buChar char="§"/>
              <a:tabLst/>
              <a:defRPr/>
            </a:pPr>
            <a:endParaRPr kumimoji="0" lang="en-GB" sz="24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228600" marR="0" lvl="0" indent="-228600" algn="l" defTabSz="914400" rtl="0" eaLnBrk="1" fontAlgn="base" latinLnBrk="0" hangingPunct="1">
              <a:lnSpc>
                <a:spcPct val="100000"/>
              </a:lnSpc>
              <a:spcBef>
                <a:spcPts val="1000"/>
              </a:spcBef>
              <a:spcAft>
                <a:spcPct val="0"/>
              </a:spcAft>
              <a:buClr>
                <a:srgbClr val="00838F"/>
              </a:buClr>
              <a:buSzTx/>
              <a:buFont typeface="Wingdings" panose="05000000000000000000" pitchFamily="2" charset="2"/>
              <a:buChar char="§"/>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a:p>
            <a:pPr marL="685800" marR="0" lvl="1" indent="-228600" algn="l" defTabSz="914400" rtl="0" eaLnBrk="1" fontAlgn="base" latinLnBrk="0" hangingPunct="1">
              <a:lnSpc>
                <a:spcPct val="90000"/>
              </a:lnSpc>
              <a:spcBef>
                <a:spcPts val="500"/>
              </a:spcBef>
              <a:spcAft>
                <a:spcPct val="0"/>
              </a:spcAft>
              <a:buClrTx/>
              <a:buSzTx/>
              <a:buFont typeface="Arial" panose="020B0604020202020204" pitchFamily="34" charset="0"/>
              <a:buChar char="•"/>
              <a:tabLst/>
              <a:defRPr/>
            </a:pPr>
            <a:endParaRPr kumimoji="0" lang="en-GB" sz="2800" b="1" i="0" u="none" strike="noStrike" kern="1200" cap="none" spc="0" normalizeH="0" baseline="0" noProof="0" dirty="0">
              <a:ln>
                <a:noFill/>
              </a:ln>
              <a:solidFill>
                <a:srgbClr val="00838F"/>
              </a:solidFill>
              <a:effectLst/>
              <a:uLnTx/>
              <a:uFillTx/>
              <a:latin typeface="Segoe UI Semibold" panose="020B0702040204020203" pitchFamily="34" charset="0"/>
              <a:ea typeface="+mn-ea"/>
              <a:cs typeface="Segoe UI Semibold" panose="020B0702040204020203" pitchFamily="34" charset="0"/>
            </a:endParaRPr>
          </a:p>
        </p:txBody>
      </p:sp>
      <p:sp>
        <p:nvSpPr>
          <p:cNvPr id="3" name="Content Placeholder 2">
            <a:extLst>
              <a:ext uri="{FF2B5EF4-FFF2-40B4-BE49-F238E27FC236}">
                <a16:creationId xmlns:a16="http://schemas.microsoft.com/office/drawing/2014/main" id="{36D78C14-A260-4FAA-E1FD-36E037D586EA}"/>
              </a:ext>
            </a:extLst>
          </p:cNvPr>
          <p:cNvSpPr txBox="1">
            <a:spLocks/>
          </p:cNvSpPr>
          <p:nvPr/>
        </p:nvSpPr>
        <p:spPr>
          <a:xfrm>
            <a:off x="7162622" y="2359657"/>
            <a:ext cx="4741832" cy="4207400"/>
          </a:xfrm>
          <a:prstGeom prst="rect">
            <a:avLst/>
          </a:prstGeom>
        </p:spPr>
        <p:txBody>
          <a:bodyPr>
            <a:no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1000"/>
              </a:spcBef>
              <a:spcAft>
                <a:spcPct val="0"/>
              </a:spcAft>
              <a:buClr>
                <a:srgbClr val="00838F"/>
              </a:buClr>
              <a:buSzTx/>
              <a:buNone/>
              <a:tabLst/>
              <a:defRPr/>
            </a:pPr>
            <a:r>
              <a:rPr kumimoji="0" lang="en-GB" sz="2800" b="0" i="0" u="none" strike="noStrike" kern="1200" cap="none" spc="0" normalizeH="0" baseline="0" noProof="0" dirty="0">
                <a:ln>
                  <a:noFill/>
                </a:ln>
                <a:solidFill>
                  <a:prstClr val="black"/>
                </a:solidFill>
                <a:effectLst/>
                <a:uLnTx/>
                <a:uFillTx/>
                <a:latin typeface="Segoe UI Semibold" panose="020B0702040204020203" pitchFamily="34" charset="0"/>
                <a:cs typeface="Segoe UI Semibold" panose="020B0702040204020203" pitchFamily="34" charset="0"/>
              </a:rPr>
              <a:t>Specific issues</a:t>
            </a:r>
          </a:p>
          <a:p>
            <a:pPr marL="228600" marR="0" lvl="0" indent="-228600" algn="l" defTabSz="914400" rtl="0" eaLnBrk="1" fontAlgn="base" latinLnBrk="0" hangingPunct="1">
              <a:lnSpc>
                <a:spcPct val="100000"/>
              </a:lnSpc>
              <a:spcBef>
                <a:spcPts val="1000"/>
              </a:spcBef>
              <a:spcAft>
                <a:spcPct val="0"/>
              </a:spcAft>
              <a:buClr>
                <a:srgbClr val="C04487"/>
              </a:buClr>
              <a:buSzTx/>
              <a:buFont typeface="Wingdings" panose="05000000000000000000" pitchFamily="2" charset="2"/>
              <a:buChar char="§"/>
              <a:tabLst/>
              <a:defRPr/>
            </a:pPr>
            <a:r>
              <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Service issues – value for money, expectations not met</a:t>
            </a:r>
          </a:p>
          <a:p>
            <a:pPr marL="228600" marR="0" lvl="0" indent="-228600" algn="l" defTabSz="914400" rtl="0" eaLnBrk="1" fontAlgn="base" latinLnBrk="0" hangingPunct="1">
              <a:lnSpc>
                <a:spcPct val="100000"/>
              </a:lnSpc>
              <a:spcBef>
                <a:spcPts val="1000"/>
              </a:spcBef>
              <a:spcAft>
                <a:spcPct val="0"/>
              </a:spcAft>
              <a:buClr>
                <a:srgbClr val="C04487"/>
              </a:buClr>
              <a:buSzTx/>
              <a:buFont typeface="Wingdings" panose="05000000000000000000" pitchFamily="2" charset="2"/>
              <a:buChar char="§"/>
              <a:tabLst/>
              <a:defRPr/>
            </a:pPr>
            <a:r>
              <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Academic misconduct</a:t>
            </a:r>
          </a:p>
          <a:p>
            <a:pPr marL="228600" marR="0" lvl="0" indent="-228600" algn="l" defTabSz="914400" rtl="0" eaLnBrk="1" fontAlgn="base" latinLnBrk="0" hangingPunct="1">
              <a:lnSpc>
                <a:spcPct val="100000"/>
              </a:lnSpc>
              <a:spcBef>
                <a:spcPts val="1000"/>
              </a:spcBef>
              <a:spcAft>
                <a:spcPct val="0"/>
              </a:spcAft>
              <a:buClr>
                <a:srgbClr val="C04487"/>
              </a:buClr>
              <a:buSzTx/>
              <a:buFont typeface="Wingdings" panose="05000000000000000000" pitchFamily="2" charset="2"/>
              <a:buChar char="§"/>
              <a:tabLst/>
              <a:defRPr/>
            </a:pPr>
            <a:r>
              <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Engagement/attendance/ withdrawal</a:t>
            </a:r>
          </a:p>
          <a:p>
            <a:pPr marL="228600" marR="0" lvl="0" indent="-228600" algn="l" defTabSz="914400" rtl="0" eaLnBrk="1" fontAlgn="base" latinLnBrk="0" hangingPunct="1">
              <a:lnSpc>
                <a:spcPct val="100000"/>
              </a:lnSpc>
              <a:spcBef>
                <a:spcPts val="1000"/>
              </a:spcBef>
              <a:spcAft>
                <a:spcPct val="0"/>
              </a:spcAft>
              <a:buClr>
                <a:srgbClr val="00838F"/>
              </a:buClr>
              <a:buSzTx/>
              <a:buFont typeface="Wingdings" panose="05000000000000000000" pitchFamily="2" charset="2"/>
              <a:buChar char="§"/>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228600" marR="0" lvl="0" indent="-228600" algn="l" defTabSz="914400" rtl="0" eaLnBrk="1" fontAlgn="base" latinLnBrk="0" hangingPunct="1">
              <a:lnSpc>
                <a:spcPct val="100000"/>
              </a:lnSpc>
              <a:spcBef>
                <a:spcPts val="1000"/>
              </a:spcBef>
              <a:spcAft>
                <a:spcPct val="0"/>
              </a:spcAft>
              <a:buClr>
                <a:srgbClr val="00838F"/>
              </a:buClr>
              <a:buSzTx/>
              <a:buFont typeface="Wingdings" panose="05000000000000000000" pitchFamily="2" charset="2"/>
              <a:buChar char="§"/>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685800" marR="0" lvl="1" indent="-228600" algn="l" defTabSz="914400" rtl="0" eaLnBrk="1" fontAlgn="base" latinLnBrk="0" hangingPunct="1">
              <a:lnSpc>
                <a:spcPct val="100000"/>
              </a:lnSpc>
              <a:spcBef>
                <a:spcPts val="500"/>
              </a:spcBef>
              <a:spcAft>
                <a:spcPct val="0"/>
              </a:spcAft>
              <a:buClr>
                <a:srgbClr val="00838F"/>
              </a:buClr>
              <a:buSzTx/>
              <a:buFont typeface="Wingdings" panose="05000000000000000000" pitchFamily="2" charset="2"/>
              <a:buChar char="§"/>
              <a:tabLst/>
              <a:defRPr/>
            </a:pPr>
            <a:endParaRPr kumimoji="0" lang="en-GB" sz="24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228600" marR="0" lvl="0" indent="-228600" algn="l" defTabSz="914400" rtl="0" eaLnBrk="1" fontAlgn="base" latinLnBrk="0" hangingPunct="1">
              <a:lnSpc>
                <a:spcPct val="100000"/>
              </a:lnSpc>
              <a:spcBef>
                <a:spcPts val="1000"/>
              </a:spcBef>
              <a:spcAft>
                <a:spcPct val="0"/>
              </a:spcAft>
              <a:buClr>
                <a:srgbClr val="00838F"/>
              </a:buClr>
              <a:buSzTx/>
              <a:buFont typeface="Wingdings" panose="05000000000000000000" pitchFamily="2" charset="2"/>
              <a:buChar char="§"/>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a:p>
            <a:pPr marL="0" marR="0" lvl="0" indent="0" algn="l" defTabSz="914400" rtl="0" eaLnBrk="1" fontAlgn="base" latinLnBrk="0" hangingPunct="1">
              <a:lnSpc>
                <a:spcPct val="100000"/>
              </a:lnSpc>
              <a:spcBef>
                <a:spcPts val="1000"/>
              </a:spcBef>
              <a:spcAft>
                <a:spcPct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a:p>
            <a:pPr marL="685800" marR="0" lvl="1" indent="-228600" algn="l" defTabSz="914400" rtl="0" eaLnBrk="1" fontAlgn="base" latinLnBrk="0" hangingPunct="1">
              <a:lnSpc>
                <a:spcPct val="90000"/>
              </a:lnSpc>
              <a:spcBef>
                <a:spcPts val="500"/>
              </a:spcBef>
              <a:spcAft>
                <a:spcPct val="0"/>
              </a:spcAft>
              <a:buClrTx/>
              <a:buSzTx/>
              <a:buFont typeface="Arial" panose="020B0604020202020204" pitchFamily="34" charset="0"/>
              <a:buChar char="•"/>
              <a:tabLst/>
              <a:defRPr/>
            </a:pPr>
            <a:endParaRPr kumimoji="0" lang="en-GB" sz="2800" b="1" i="0" u="none" strike="noStrike" kern="1200" cap="none" spc="0" normalizeH="0" baseline="0" noProof="0" dirty="0">
              <a:ln>
                <a:noFill/>
              </a:ln>
              <a:solidFill>
                <a:srgbClr val="00838F"/>
              </a:solidFill>
              <a:effectLst/>
              <a:uLnTx/>
              <a:uFillTx/>
              <a:latin typeface="Segoe UI Semibold" panose="020B0702040204020203" pitchFamily="34" charset="0"/>
              <a:ea typeface="+mn-ea"/>
              <a:cs typeface="Segoe UI Semibold" panose="020B0702040204020203" pitchFamily="34" charset="0"/>
            </a:endParaRPr>
          </a:p>
        </p:txBody>
      </p:sp>
    </p:spTree>
    <p:extLst>
      <p:ext uri="{BB962C8B-B14F-4D97-AF65-F5344CB8AC3E}">
        <p14:creationId xmlns:p14="http://schemas.microsoft.com/office/powerpoint/2010/main" val="37058862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61AC4-E18D-20D0-9BFC-E8094D06266E}"/>
              </a:ext>
            </a:extLst>
          </p:cNvPr>
          <p:cNvSpPr>
            <a:spLocks noGrp="1"/>
          </p:cNvSpPr>
          <p:nvPr>
            <p:ph type="title"/>
          </p:nvPr>
        </p:nvSpPr>
        <p:spPr>
          <a:xfrm>
            <a:off x="401639" y="290943"/>
            <a:ext cx="8102281" cy="1325563"/>
          </a:xfrm>
        </p:spPr>
        <p:txBody>
          <a:bodyPr>
            <a:normAutofit/>
          </a:bodyPr>
          <a:lstStyle/>
          <a:p>
            <a:r>
              <a:rPr lang="en-GB" dirty="0"/>
              <a:t>Disabled students</a:t>
            </a:r>
          </a:p>
        </p:txBody>
      </p:sp>
      <p:sp>
        <p:nvSpPr>
          <p:cNvPr id="3" name="Text Placeholder 2">
            <a:extLst>
              <a:ext uri="{FF2B5EF4-FFF2-40B4-BE49-F238E27FC236}">
                <a16:creationId xmlns:a16="http://schemas.microsoft.com/office/drawing/2014/main" id="{A4FCD5F3-20F9-7E11-357A-B6C17D54D3BA}"/>
              </a:ext>
            </a:extLst>
          </p:cNvPr>
          <p:cNvSpPr>
            <a:spLocks noGrp="1"/>
          </p:cNvSpPr>
          <p:nvPr>
            <p:ph type="body" sz="quarter" idx="13"/>
          </p:nvPr>
        </p:nvSpPr>
        <p:spPr>
          <a:xfrm>
            <a:off x="5129939" y="2053195"/>
            <a:ext cx="7253207" cy="4513862"/>
          </a:xfrm>
        </p:spPr>
        <p:txBody>
          <a:bodyPr>
            <a:noAutofit/>
          </a:bodyPr>
          <a:lstStyle/>
          <a:p>
            <a:r>
              <a:rPr lang="en-US" sz="2600" dirty="0"/>
              <a:t>One third of OIA complainants identified as disabled in 2023</a:t>
            </a:r>
          </a:p>
          <a:p>
            <a:r>
              <a:rPr lang="en-US" sz="2600" dirty="0"/>
              <a:t>Three types of complaint:</a:t>
            </a:r>
            <a:endParaRPr lang="en-US" sz="2200" dirty="0"/>
          </a:p>
          <a:p>
            <a:pPr lvl="1"/>
            <a:r>
              <a:rPr lang="en-US" sz="2200" dirty="0"/>
              <a:t>Issues affecting any students</a:t>
            </a:r>
          </a:p>
          <a:p>
            <a:pPr lvl="1"/>
            <a:r>
              <a:rPr lang="en-US" sz="2200" dirty="0"/>
              <a:t>Issues that have greater impact on disabled students</a:t>
            </a:r>
          </a:p>
          <a:p>
            <a:pPr lvl="1"/>
            <a:r>
              <a:rPr lang="en-US" sz="2200" dirty="0"/>
              <a:t>Issues affecting only disabled students</a:t>
            </a:r>
          </a:p>
          <a:p>
            <a:r>
              <a:rPr lang="en-US" sz="2600" dirty="0"/>
              <a:t>Changes to course provision; communications; access to support and reasonable adjustments.</a:t>
            </a:r>
          </a:p>
          <a:p>
            <a:endParaRPr lang="en-US" sz="2600" dirty="0"/>
          </a:p>
          <a:p>
            <a:endParaRPr lang="en-US" sz="2600" dirty="0"/>
          </a:p>
          <a:p>
            <a:pPr lvl="1"/>
            <a:endParaRPr lang="en-US" sz="2600" dirty="0"/>
          </a:p>
          <a:p>
            <a:pPr lvl="2"/>
            <a:endParaRPr lang="en-US" sz="2600" dirty="0"/>
          </a:p>
          <a:p>
            <a:pPr lvl="1"/>
            <a:endParaRPr lang="en-US" sz="2600" dirty="0"/>
          </a:p>
          <a:p>
            <a:endParaRPr lang="en-US" sz="2600" dirty="0"/>
          </a:p>
          <a:p>
            <a:endParaRPr lang="en-US" sz="2600" dirty="0"/>
          </a:p>
        </p:txBody>
      </p:sp>
      <p:pic>
        <p:nvPicPr>
          <p:cNvPr id="5" name="Picture 4" descr="Woman in a library">
            <a:extLst>
              <a:ext uri="{FF2B5EF4-FFF2-40B4-BE49-F238E27FC236}">
                <a16:creationId xmlns:a16="http://schemas.microsoft.com/office/drawing/2014/main" id="{06FE5620-5282-EA25-7109-6A4857D0A9CE}"/>
              </a:ext>
            </a:extLst>
          </p:cNvPr>
          <p:cNvPicPr>
            <a:picLocks noChangeAspect="1"/>
          </p:cNvPicPr>
          <p:nvPr/>
        </p:nvPicPr>
        <p:blipFill rotWithShape="1">
          <a:blip r:embed="rId3">
            <a:extLst>
              <a:ext uri="{28A0092B-C50C-407E-A947-70E740481C1C}">
                <a14:useLocalDpi xmlns:a14="http://schemas.microsoft.com/office/drawing/2010/main" val="0"/>
              </a:ext>
            </a:extLst>
          </a:blip>
          <a:srcRect l="15342" r="18081"/>
          <a:stretch/>
        </p:blipFill>
        <p:spPr>
          <a:xfrm>
            <a:off x="0" y="1907551"/>
            <a:ext cx="4954306" cy="4965947"/>
          </a:xfrm>
          <a:prstGeom prst="rect">
            <a:avLst/>
          </a:prstGeom>
        </p:spPr>
      </p:pic>
    </p:spTree>
    <p:extLst>
      <p:ext uri="{BB962C8B-B14F-4D97-AF65-F5344CB8AC3E}">
        <p14:creationId xmlns:p14="http://schemas.microsoft.com/office/powerpoint/2010/main" val="35103865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F69B1-70D6-48F6-A13D-F49A73BF6759}"/>
              </a:ext>
            </a:extLst>
          </p:cNvPr>
          <p:cNvSpPr>
            <a:spLocks noGrp="1"/>
          </p:cNvSpPr>
          <p:nvPr>
            <p:ph type="title"/>
          </p:nvPr>
        </p:nvSpPr>
        <p:spPr>
          <a:xfrm>
            <a:off x="401639" y="392543"/>
            <a:ext cx="8951911" cy="1325563"/>
          </a:xfrm>
        </p:spPr>
        <p:txBody>
          <a:bodyPr>
            <a:normAutofit/>
          </a:bodyPr>
          <a:lstStyle/>
          <a:p>
            <a:r>
              <a:rPr lang="en-US" b="1" dirty="0">
                <a:solidFill>
                  <a:schemeClr val="bg1"/>
                </a:solidFill>
                <a:latin typeface="Segoe UI Semibold"/>
                <a:cs typeface="Segoe UI Semibold"/>
              </a:rPr>
              <a:t>Academic Appeals</a:t>
            </a:r>
            <a:endParaRPr lang="en-GB" b="1" dirty="0">
              <a:solidFill>
                <a:srgbClr val="00838F"/>
              </a:solidFill>
              <a:highlight>
                <a:srgbClr val="FFFF00"/>
              </a:highlight>
              <a:latin typeface="Segoe UI Semibold"/>
              <a:cs typeface="Segoe UI Semibold"/>
            </a:endParaRPr>
          </a:p>
        </p:txBody>
      </p:sp>
      <p:sp>
        <p:nvSpPr>
          <p:cNvPr id="7" name="TextBox 6">
            <a:extLst>
              <a:ext uri="{FF2B5EF4-FFF2-40B4-BE49-F238E27FC236}">
                <a16:creationId xmlns:a16="http://schemas.microsoft.com/office/drawing/2014/main" id="{73D38104-D2C4-3A8A-5505-09710CA78ED9}"/>
              </a:ext>
            </a:extLst>
          </p:cNvPr>
          <p:cNvSpPr txBox="1"/>
          <p:nvPr/>
        </p:nvSpPr>
        <p:spPr>
          <a:xfrm>
            <a:off x="618616" y="2796623"/>
            <a:ext cx="4480327" cy="3171044"/>
          </a:xfrm>
          <a:prstGeom prst="rect">
            <a:avLst/>
          </a:prstGeom>
          <a:noFill/>
        </p:spPr>
        <p:txBody>
          <a:bodyPr wrap="square">
            <a:noAutofit/>
          </a:bodyPr>
          <a:lstStyle/>
          <a:p>
            <a:pPr marL="342900" marR="0" lvl="0" indent="-342900" algn="l" defTabSz="914400" rtl="0" eaLnBrk="1" fontAlgn="auto" latinLnBrk="0" hangingPunct="1">
              <a:lnSpc>
                <a:spcPct val="130000"/>
              </a:lnSpc>
              <a:spcBef>
                <a:spcPts val="0"/>
              </a:spcBef>
              <a:spcAft>
                <a:spcPts val="1200"/>
              </a:spcAft>
              <a:buClr>
                <a:srgbClr val="B11060"/>
              </a:buClr>
              <a:buSzTx/>
              <a:buFont typeface="Wingdings" panose="05000000000000000000" pitchFamily="2" charset="2"/>
              <a:buChar char="§"/>
              <a:tabLst/>
              <a:defRPr/>
            </a:pPr>
            <a:r>
              <a:rPr kumimoji="0" lang="en-US" sz="2600" b="0" i="0" u="none" strike="noStrike" kern="1200" cap="none" spc="0" normalizeH="0" baseline="0" noProof="0" dirty="0">
                <a:ln>
                  <a:noFill/>
                </a:ln>
                <a:solidFill>
                  <a:srgbClr val="000000"/>
                </a:solidFill>
                <a:effectLst/>
                <a:uLnTx/>
                <a:uFillTx/>
                <a:latin typeface="Segoe UI Light"/>
                <a:ea typeface="+mn-ea"/>
                <a:cs typeface="+mn-cs"/>
              </a:rPr>
              <a:t>Largest category of complaints to the OIA</a:t>
            </a:r>
          </a:p>
          <a:p>
            <a:pPr marL="342900" marR="0" lvl="0" indent="-342900" algn="l" defTabSz="914400" rtl="0" eaLnBrk="1" fontAlgn="auto" latinLnBrk="0" hangingPunct="1">
              <a:lnSpc>
                <a:spcPct val="130000"/>
              </a:lnSpc>
              <a:spcBef>
                <a:spcPts val="0"/>
              </a:spcBef>
              <a:spcAft>
                <a:spcPts val="1200"/>
              </a:spcAft>
              <a:buClr>
                <a:srgbClr val="B11060"/>
              </a:buClr>
              <a:buSzTx/>
              <a:buFont typeface="Wingdings" panose="05000000000000000000" pitchFamily="2" charset="2"/>
              <a:buChar char="§"/>
              <a:tabLst/>
              <a:defRPr/>
            </a:pPr>
            <a:r>
              <a:rPr kumimoji="0" lang="en-US" sz="2600" b="0" i="0" u="none" strike="noStrike" kern="1200" cap="none" spc="0" normalizeH="0" baseline="0" noProof="0" dirty="0">
                <a:ln>
                  <a:noFill/>
                </a:ln>
                <a:solidFill>
                  <a:srgbClr val="000000"/>
                </a:solidFill>
                <a:effectLst/>
                <a:uLnTx/>
                <a:uFillTx/>
                <a:latin typeface="Segoe UI Light"/>
                <a:ea typeface="+mn-ea"/>
                <a:cs typeface="+mn-cs"/>
              </a:rPr>
              <a:t>Barriers to complaining</a:t>
            </a:r>
          </a:p>
          <a:p>
            <a:pPr marL="342900" marR="0" lvl="0" indent="-342900" algn="l" defTabSz="914400" rtl="0" eaLnBrk="1" fontAlgn="auto" latinLnBrk="0" hangingPunct="1">
              <a:lnSpc>
                <a:spcPct val="130000"/>
              </a:lnSpc>
              <a:spcBef>
                <a:spcPts val="0"/>
              </a:spcBef>
              <a:spcAft>
                <a:spcPts val="1200"/>
              </a:spcAft>
              <a:buClr>
                <a:srgbClr val="B11060"/>
              </a:buClr>
              <a:buSzTx/>
              <a:buFont typeface="Wingdings" panose="05000000000000000000" pitchFamily="2" charset="2"/>
              <a:buChar char="§"/>
              <a:tabLst/>
              <a:defRPr/>
            </a:pPr>
            <a:r>
              <a:rPr kumimoji="0" lang="en-US" sz="2600" b="0" i="0" u="none" strike="noStrike" kern="1200" cap="none" spc="0" normalizeH="0" baseline="0" noProof="0" dirty="0">
                <a:ln>
                  <a:noFill/>
                </a:ln>
                <a:solidFill>
                  <a:srgbClr val="000000"/>
                </a:solidFill>
                <a:effectLst/>
                <a:uLnTx/>
                <a:uFillTx/>
                <a:latin typeface="Segoe UI Light"/>
                <a:ea typeface="+mn-ea"/>
                <a:cs typeface="+mn-cs"/>
              </a:rPr>
              <a:t>Evidence</a:t>
            </a:r>
          </a:p>
          <a:p>
            <a:pPr marL="342900" marR="0" lvl="0" indent="-342900" algn="l" defTabSz="914400" rtl="0" eaLnBrk="1" fontAlgn="auto" latinLnBrk="0" hangingPunct="1">
              <a:lnSpc>
                <a:spcPct val="130000"/>
              </a:lnSpc>
              <a:spcBef>
                <a:spcPts val="0"/>
              </a:spcBef>
              <a:spcAft>
                <a:spcPts val="1200"/>
              </a:spcAft>
              <a:buClr>
                <a:srgbClr val="B11060"/>
              </a:buClr>
              <a:buSzTx/>
              <a:buFont typeface="Wingdings" panose="05000000000000000000" pitchFamily="2" charset="2"/>
              <a:buChar char="§"/>
              <a:tabLst/>
              <a:defRPr/>
            </a:pPr>
            <a:r>
              <a:rPr kumimoji="0" lang="en-US" sz="2600" b="0" i="0" u="none" strike="noStrike" kern="1200" cap="none" spc="0" normalizeH="0" baseline="0" noProof="0" dirty="0">
                <a:ln>
                  <a:noFill/>
                </a:ln>
                <a:solidFill>
                  <a:srgbClr val="000000"/>
                </a:solidFill>
                <a:effectLst/>
                <a:uLnTx/>
                <a:uFillTx/>
                <a:latin typeface="Segoe UI Light"/>
                <a:ea typeface="+mn-ea"/>
                <a:cs typeface="+mn-cs"/>
              </a:rPr>
              <a:t>Flexibility</a:t>
            </a:r>
          </a:p>
          <a:p>
            <a:pPr marL="800100" marR="0" lvl="1" indent="-342900" algn="l" defTabSz="914400" rtl="0" eaLnBrk="1" fontAlgn="auto" latinLnBrk="0" hangingPunct="1">
              <a:lnSpc>
                <a:spcPct val="130000"/>
              </a:lnSpc>
              <a:spcBef>
                <a:spcPts val="0"/>
              </a:spcBef>
              <a:spcAft>
                <a:spcPts val="1200"/>
              </a:spcAft>
              <a:buClr>
                <a:srgbClr val="B11060"/>
              </a:buClr>
              <a:buSzTx/>
              <a:buFont typeface="Wingdings" panose="05000000000000000000" pitchFamily="2" charset="2"/>
              <a:buChar char="§"/>
              <a:tabLst/>
              <a:defRPr/>
            </a:pPr>
            <a:endParaRPr kumimoji="0" lang="en-US" sz="2600" b="0" i="0" u="none" strike="noStrike" kern="1200" cap="none" spc="0" normalizeH="0" baseline="0" noProof="0" dirty="0">
              <a:ln>
                <a:noFill/>
              </a:ln>
              <a:solidFill>
                <a:srgbClr val="000000"/>
              </a:solidFill>
              <a:effectLst/>
              <a:uLnTx/>
              <a:uFillTx/>
              <a:latin typeface="Segoe UI Light"/>
              <a:ea typeface="+mn-ea"/>
              <a:cs typeface="+mn-cs"/>
            </a:endParaRPr>
          </a:p>
          <a:p>
            <a:pPr marL="342900" marR="0" lvl="0" indent="-342900" algn="l" defTabSz="914400" rtl="0" eaLnBrk="1" fontAlgn="auto" latinLnBrk="0" hangingPunct="1">
              <a:lnSpc>
                <a:spcPct val="130000"/>
              </a:lnSpc>
              <a:spcBef>
                <a:spcPts val="0"/>
              </a:spcBef>
              <a:spcAft>
                <a:spcPts val="1200"/>
              </a:spcAft>
              <a:buClr>
                <a:srgbClr val="B11060"/>
              </a:buClr>
              <a:buSzTx/>
              <a:buFont typeface="Wingdings" panose="05000000000000000000" pitchFamily="2" charset="2"/>
              <a:buChar char="§"/>
              <a:tabLst/>
              <a:defRPr/>
            </a:pPr>
            <a:endParaRPr kumimoji="0" lang="en-US" sz="2600" b="0" i="0" u="none" strike="noStrike" kern="1200" cap="none" spc="0" normalizeH="0" baseline="0" noProof="0" dirty="0">
              <a:ln>
                <a:noFill/>
              </a:ln>
              <a:solidFill>
                <a:srgbClr val="000000"/>
              </a:solidFill>
              <a:effectLst/>
              <a:uLnTx/>
              <a:uFillTx/>
              <a:latin typeface="Segoe UI Light"/>
              <a:ea typeface="+mn-ea"/>
              <a:cs typeface="+mn-cs"/>
            </a:endParaRPr>
          </a:p>
        </p:txBody>
      </p:sp>
      <p:pic>
        <p:nvPicPr>
          <p:cNvPr id="4" name="Picture 3" descr="Drawn maze with white chalk on blackboard">
            <a:extLst>
              <a:ext uri="{FF2B5EF4-FFF2-40B4-BE49-F238E27FC236}">
                <a16:creationId xmlns:a16="http://schemas.microsoft.com/office/drawing/2014/main" id="{426928AE-593F-5FC3-1AF4-D8B61F9C3FF6}"/>
              </a:ext>
            </a:extLst>
          </p:cNvPr>
          <p:cNvPicPr>
            <a:picLocks noChangeAspect="1"/>
          </p:cNvPicPr>
          <p:nvPr/>
        </p:nvPicPr>
        <p:blipFill rotWithShape="1">
          <a:blip r:embed="rId3">
            <a:extLst>
              <a:ext uri="{28A0092B-C50C-407E-A947-70E740481C1C}">
                <a14:useLocalDpi xmlns:a14="http://schemas.microsoft.com/office/drawing/2010/main" val="0"/>
              </a:ext>
            </a:extLst>
          </a:blip>
          <a:srcRect l="5320" r="20457"/>
          <a:stretch/>
        </p:blipFill>
        <p:spPr>
          <a:xfrm>
            <a:off x="6648767" y="1890793"/>
            <a:ext cx="5548393" cy="4982705"/>
          </a:xfrm>
          <a:prstGeom prst="rect">
            <a:avLst/>
          </a:prstGeom>
        </p:spPr>
      </p:pic>
    </p:spTree>
    <p:extLst>
      <p:ext uri="{BB962C8B-B14F-4D97-AF65-F5344CB8AC3E}">
        <p14:creationId xmlns:p14="http://schemas.microsoft.com/office/powerpoint/2010/main" val="37127561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2D580E1-209A-488D-A94F-3F451D6B1846}"/>
              </a:ext>
            </a:extLst>
          </p:cNvPr>
          <p:cNvSpPr txBox="1">
            <a:spLocks noChangeArrowheads="1"/>
          </p:cNvSpPr>
          <p:nvPr/>
        </p:nvSpPr>
        <p:spPr bwMode="auto">
          <a:xfrm>
            <a:off x="616622" y="334494"/>
            <a:ext cx="804545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Segoe UI Semibold" panose="020B0702040204020203" pitchFamily="34" charset="0"/>
                <a:ea typeface="+mj-ea"/>
                <a:cs typeface="Segoe UI Semibold" panose="020B0702040204020203" pitchFamily="34" charset="0"/>
              </a:rPr>
              <a:t>The OIA &amp; Student Representative Bodies</a:t>
            </a:r>
          </a:p>
        </p:txBody>
      </p:sp>
      <p:sp>
        <p:nvSpPr>
          <p:cNvPr id="5" name="Content Placeholder 2">
            <a:extLst>
              <a:ext uri="{FF2B5EF4-FFF2-40B4-BE49-F238E27FC236}">
                <a16:creationId xmlns:a16="http://schemas.microsoft.com/office/drawing/2014/main" id="{29D7782B-45A5-4AA6-8411-B962ECBA7415}"/>
              </a:ext>
            </a:extLst>
          </p:cNvPr>
          <p:cNvSpPr txBox="1">
            <a:spLocks noChangeArrowheads="1"/>
          </p:cNvSpPr>
          <p:nvPr/>
        </p:nvSpPr>
        <p:spPr bwMode="auto">
          <a:xfrm>
            <a:off x="616622" y="2410901"/>
            <a:ext cx="5845138" cy="405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base" latinLnBrk="0" hangingPunct="1">
              <a:lnSpc>
                <a:spcPct val="100000"/>
              </a:lnSpc>
              <a:spcBef>
                <a:spcPts val="1000"/>
              </a:spcBef>
              <a:spcAft>
                <a:spcPct val="0"/>
              </a:spcAft>
              <a:buClr>
                <a:srgbClr val="B80064"/>
              </a:buClr>
              <a:buSzTx/>
              <a:buFont typeface="Wingdings" panose="05000000000000000000" pitchFamily="2" charset="2"/>
              <a:buChar char="§"/>
              <a:tabLst/>
              <a:defRPr/>
            </a:pPr>
            <a:r>
              <a:rPr kumimoji="0" lang="en-GB" altLang="en-US"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Raise awareness of the Scheme</a:t>
            </a:r>
          </a:p>
          <a:p>
            <a:pPr marL="228600" marR="0" lvl="0" indent="-228600" algn="l" defTabSz="914400" rtl="0" eaLnBrk="1" fontAlgn="base" latinLnBrk="0" hangingPunct="1">
              <a:lnSpc>
                <a:spcPct val="100000"/>
              </a:lnSpc>
              <a:spcBef>
                <a:spcPts val="1000"/>
              </a:spcBef>
              <a:spcAft>
                <a:spcPct val="0"/>
              </a:spcAft>
              <a:buClr>
                <a:srgbClr val="B80064"/>
              </a:buClr>
              <a:buSzTx/>
              <a:buFont typeface="Wingdings" panose="05000000000000000000" pitchFamily="2" charset="2"/>
              <a:buChar char="§"/>
              <a:tabLst/>
              <a:defRPr/>
            </a:pPr>
            <a:r>
              <a:rPr kumimoji="0" lang="en-GB" altLang="en-US"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Providers and SRBs exchange learning gained from complaints.</a:t>
            </a:r>
          </a:p>
          <a:p>
            <a:pPr marL="228600" marR="0" lvl="0" indent="-228600" algn="l" defTabSz="914400" rtl="0" eaLnBrk="1" fontAlgn="base" latinLnBrk="0" hangingPunct="1">
              <a:lnSpc>
                <a:spcPct val="100000"/>
              </a:lnSpc>
              <a:spcBef>
                <a:spcPts val="1000"/>
              </a:spcBef>
              <a:spcAft>
                <a:spcPct val="0"/>
              </a:spcAft>
              <a:buClr>
                <a:srgbClr val="B80064"/>
              </a:buClr>
              <a:buSzTx/>
              <a:buFont typeface="Wingdings" panose="05000000000000000000" pitchFamily="2" charset="2"/>
              <a:buChar char="§"/>
              <a:tabLst/>
              <a:defRPr/>
            </a:pPr>
            <a:r>
              <a:rPr kumimoji="0" lang="en-GB" altLang="en-US"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Working with providers to improve regulations and procedures</a:t>
            </a:r>
          </a:p>
          <a:p>
            <a:pPr marL="228600" marR="0" lvl="0" indent="-228600" algn="l" defTabSz="914400" rtl="0" eaLnBrk="1" fontAlgn="base" latinLnBrk="0" hangingPunct="1">
              <a:lnSpc>
                <a:spcPct val="100000"/>
              </a:lnSpc>
              <a:spcBef>
                <a:spcPts val="1000"/>
              </a:spcBef>
              <a:spcAft>
                <a:spcPct val="0"/>
              </a:spcAft>
              <a:buClr>
                <a:srgbClr val="B80064"/>
              </a:buClr>
              <a:buSzTx/>
              <a:buFont typeface="Wingdings" panose="05000000000000000000" pitchFamily="2" charset="2"/>
              <a:buChar char="§"/>
              <a:tabLst/>
              <a:defRPr/>
            </a:pPr>
            <a:r>
              <a:rPr kumimoji="0" lang="en-GB" altLang="en-US"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rPr>
              <a:t>Collect and represent the views of the student body</a:t>
            </a:r>
          </a:p>
          <a:p>
            <a:pPr marL="228600" marR="0" lvl="0" indent="-228600" algn="l" defTabSz="914400" rtl="0" eaLnBrk="1" fontAlgn="base" latinLnBrk="0" hangingPunct="1">
              <a:lnSpc>
                <a:spcPct val="100000"/>
              </a:lnSpc>
              <a:spcBef>
                <a:spcPts val="1000"/>
              </a:spcBef>
              <a:spcAft>
                <a:spcPct val="0"/>
              </a:spcAft>
              <a:buClr>
                <a:srgbClr val="B80064"/>
              </a:buClr>
              <a:buSzTx/>
              <a:buFont typeface="Wingdings" panose="05000000000000000000" pitchFamily="2" charset="2"/>
              <a:buChar char="§"/>
              <a:tabLst/>
              <a:defRPr/>
            </a:pPr>
            <a:r>
              <a:rPr lang="en-GB" altLang="en-US" dirty="0">
                <a:solidFill>
                  <a:prstClr val="black"/>
                </a:solidFill>
                <a:latin typeface="Segoe UI Light" panose="020B0502040204020203" pitchFamily="34" charset="0"/>
                <a:cs typeface="Segoe UI Light" panose="020B0502040204020203" pitchFamily="34" charset="0"/>
              </a:rPr>
              <a:t>Representing students!</a:t>
            </a:r>
            <a:endParaRPr kumimoji="0" lang="en-GB" altLang="en-US" sz="2800" b="0" i="0" u="none" strike="noStrike" kern="1200" cap="none" spc="0" normalizeH="0" baseline="0" noProof="0" dirty="0">
              <a:ln>
                <a:noFill/>
              </a:ln>
              <a:solidFill>
                <a:prstClr val="black"/>
              </a:solidFill>
              <a:effectLst/>
              <a:uLnTx/>
              <a:uFillTx/>
              <a:latin typeface="Segoe UI Light" panose="020B0502040204020203" pitchFamily="34" charset="0"/>
              <a:ea typeface="+mn-ea"/>
              <a:cs typeface="Segoe UI Light" panose="020B0502040204020203" pitchFamily="34" charset="0"/>
            </a:endParaRPr>
          </a:p>
        </p:txBody>
      </p:sp>
      <p:pic>
        <p:nvPicPr>
          <p:cNvPr id="8" name="Picture 7" descr="Woman in virtual therapy">
            <a:extLst>
              <a:ext uri="{FF2B5EF4-FFF2-40B4-BE49-F238E27FC236}">
                <a16:creationId xmlns:a16="http://schemas.microsoft.com/office/drawing/2014/main" id="{93BB7100-A9A3-FFC0-0781-DD749C6C25F1}"/>
              </a:ext>
            </a:extLst>
          </p:cNvPr>
          <p:cNvPicPr>
            <a:picLocks noChangeAspect="1"/>
          </p:cNvPicPr>
          <p:nvPr/>
        </p:nvPicPr>
        <p:blipFill rotWithShape="1">
          <a:blip r:embed="rId3">
            <a:extLst>
              <a:ext uri="{28A0092B-C50C-407E-A947-70E740481C1C}">
                <a14:useLocalDpi xmlns:a14="http://schemas.microsoft.com/office/drawing/2010/main" val="0"/>
              </a:ext>
            </a:extLst>
          </a:blip>
          <a:srcRect l="13174" t="2607" r="11703" b="-2133"/>
          <a:stretch/>
        </p:blipFill>
        <p:spPr>
          <a:xfrm>
            <a:off x="6461761" y="1906312"/>
            <a:ext cx="5730240" cy="5063652"/>
          </a:xfrm>
          <a:prstGeom prst="rect">
            <a:avLst/>
          </a:prstGeom>
        </p:spPr>
      </p:pic>
    </p:spTree>
    <p:extLst>
      <p:ext uri="{BB962C8B-B14F-4D97-AF65-F5344CB8AC3E}">
        <p14:creationId xmlns:p14="http://schemas.microsoft.com/office/powerpoint/2010/main" val="35862613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B5F3D-82F1-4C42-9DCA-5645BC0F46EE}"/>
              </a:ext>
            </a:extLst>
          </p:cNvPr>
          <p:cNvSpPr>
            <a:spLocks noGrp="1"/>
          </p:cNvSpPr>
          <p:nvPr>
            <p:ph type="title"/>
          </p:nvPr>
        </p:nvSpPr>
        <p:spPr/>
        <p:txBody>
          <a:bodyPr/>
          <a:lstStyle/>
          <a:p>
            <a:r>
              <a:rPr lang="en-US" b="1" dirty="0">
                <a:solidFill>
                  <a:schemeClr val="bg1"/>
                </a:solidFill>
                <a:latin typeface="Segoe UI Semibold"/>
                <a:cs typeface="Segoe UI Semibold"/>
              </a:rPr>
              <a:t>SRB Toolkit </a:t>
            </a:r>
            <a:endParaRPr lang="en-GB" b="1" dirty="0">
              <a:solidFill>
                <a:schemeClr val="bg1"/>
              </a:solidFill>
              <a:latin typeface="Segoe UI Semibold"/>
              <a:cs typeface="Segoe UI Semibold"/>
            </a:endParaRPr>
          </a:p>
        </p:txBody>
      </p:sp>
      <p:sp>
        <p:nvSpPr>
          <p:cNvPr id="6" name="TextBox 5">
            <a:extLst>
              <a:ext uri="{FF2B5EF4-FFF2-40B4-BE49-F238E27FC236}">
                <a16:creationId xmlns:a16="http://schemas.microsoft.com/office/drawing/2014/main" id="{98FEB3E4-7C23-47A8-9946-41B72998BEFA}"/>
              </a:ext>
            </a:extLst>
          </p:cNvPr>
          <p:cNvSpPr txBox="1"/>
          <p:nvPr/>
        </p:nvSpPr>
        <p:spPr>
          <a:xfrm>
            <a:off x="1143000" y="6172200"/>
            <a:ext cx="9894289" cy="461665"/>
          </a:xfrm>
          <a:prstGeom prst="rect">
            <a:avLst/>
          </a:prstGeom>
          <a:noFill/>
        </p:spPr>
        <p:txBody>
          <a:bodyPr wrap="square" lIns="91440" tIns="45720" rIns="91440" bIns="45720" rtlCol="0" anchor="t">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alibri" panose="020F0502020204030204" pitchFamily="34" charset="0"/>
              <a:ea typeface="+mn-ea"/>
              <a:cs typeface="Calibri"/>
            </a:endParaRPr>
          </a:p>
        </p:txBody>
      </p:sp>
      <p:pic>
        <p:nvPicPr>
          <p:cNvPr id="5" name="Picture 4" descr="Quick guide front cover">
            <a:extLst>
              <a:ext uri="{FF2B5EF4-FFF2-40B4-BE49-F238E27FC236}">
                <a16:creationId xmlns:a16="http://schemas.microsoft.com/office/drawing/2014/main" id="{61DF18A5-59CA-C5A6-70BC-B26FE750B8B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387583">
            <a:off x="8146337" y="2125295"/>
            <a:ext cx="3787037" cy="5297205"/>
          </a:xfrm>
          <a:prstGeom prst="rect">
            <a:avLst/>
          </a:prstGeom>
          <a:ln>
            <a:noFill/>
          </a:ln>
          <a:effectLst>
            <a:outerShdw blurRad="292100" dist="139700" dir="2700000" algn="tl" rotWithShape="0">
              <a:srgbClr val="333333">
                <a:alpha val="65000"/>
              </a:srgbClr>
            </a:outerShdw>
          </a:effectLst>
        </p:spPr>
      </p:pic>
      <p:pic>
        <p:nvPicPr>
          <p:cNvPr id="8" name="Picture 7" descr="accessing our scheme front cover">
            <a:extLst>
              <a:ext uri="{FF2B5EF4-FFF2-40B4-BE49-F238E27FC236}">
                <a16:creationId xmlns:a16="http://schemas.microsoft.com/office/drawing/2014/main" id="{D0E18395-4489-62C2-617C-81F9F29957D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0218760">
            <a:off x="183317" y="2215150"/>
            <a:ext cx="3611185" cy="5118909"/>
          </a:xfrm>
          <a:prstGeom prst="rect">
            <a:avLst/>
          </a:prstGeom>
          <a:ln>
            <a:noFill/>
          </a:ln>
          <a:effectLst>
            <a:outerShdw blurRad="292100" dist="139700" dir="2700000" algn="tl" rotWithShape="0">
              <a:srgbClr val="333333">
                <a:alpha val="65000"/>
              </a:srgbClr>
            </a:outerShdw>
          </a:effectLst>
        </p:spPr>
      </p:pic>
      <p:pic>
        <p:nvPicPr>
          <p:cNvPr id="12" name="Content Placeholder 3" descr="things to consider screenshot">
            <a:extLst>
              <a:ext uri="{FF2B5EF4-FFF2-40B4-BE49-F238E27FC236}">
                <a16:creationId xmlns:a16="http://schemas.microsoft.com/office/drawing/2014/main" id="{2C3D07C1-B444-B5E7-16EA-E7B7B9B1ACC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904344">
            <a:off x="3745748" y="2318374"/>
            <a:ext cx="4528291" cy="4558911"/>
          </a:xfrm>
          <a:prstGeom prst="rect">
            <a:avLst/>
          </a:prstGeom>
        </p:spPr>
      </p:pic>
      <p:sp>
        <p:nvSpPr>
          <p:cNvPr id="3" name="TextBox 2">
            <a:extLst>
              <a:ext uri="{FF2B5EF4-FFF2-40B4-BE49-F238E27FC236}">
                <a16:creationId xmlns:a16="http://schemas.microsoft.com/office/drawing/2014/main" id="{84F614C1-ECBC-CC0F-92EA-30E82739F223}"/>
              </a:ext>
            </a:extLst>
          </p:cNvPr>
          <p:cNvSpPr txBox="1"/>
          <p:nvPr/>
        </p:nvSpPr>
        <p:spPr>
          <a:xfrm>
            <a:off x="3690503" y="5763577"/>
            <a:ext cx="4435707" cy="817245"/>
          </a:xfrm>
          <a:prstGeom prst="roundRect">
            <a:avLst/>
          </a:prstGeom>
          <a:solidFill>
            <a:srgbClr val="F18C0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solidFill>
                  <a:srgbClr val="00838F"/>
                </a:solidFill>
                <a:latin typeface="Segoe UI Semibold" panose="020B0702040204020203" pitchFamily="34" charset="0"/>
                <a:cs typeface="Segoe UI Semibold" panose="020B0702040204020203" pitchFamily="34" charset="0"/>
                <a:hlinkClick r:id="rId6">
                  <a:extLst>
                    <a:ext uri="{A12FA001-AC4F-418D-AE19-62706E023703}">
                      <ahyp:hlinkClr xmlns:ahyp="http://schemas.microsoft.com/office/drawing/2018/hyperlinkcolor" val="tx"/>
                    </a:ext>
                  </a:extLst>
                </a:hlinkClick>
              </a:rPr>
              <a:t>https://www.oiahe.org.uk/student-advisers/toolkit-for-student-representative-bodies/</a:t>
            </a:r>
            <a:endParaRPr lang="en-GB" sz="1400">
              <a:solidFill>
                <a:srgbClr val="00838F"/>
              </a:solidFill>
              <a:latin typeface="Segoe UI Semibold" panose="020B0702040204020203" pitchFamily="34" charset="0"/>
              <a:cs typeface="Segoe UI Semibold" panose="020B07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Segoe UI Semibold"/>
              <a:ea typeface="+mn-ea"/>
              <a:cs typeface="+mn-cs"/>
            </a:endParaRPr>
          </a:p>
        </p:txBody>
      </p:sp>
    </p:spTree>
    <p:extLst>
      <p:ext uri="{BB962C8B-B14F-4D97-AF65-F5344CB8AC3E}">
        <p14:creationId xmlns:p14="http://schemas.microsoft.com/office/powerpoint/2010/main" val="19189943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fferent colored question marks">
            <a:extLst>
              <a:ext uri="{FF2B5EF4-FFF2-40B4-BE49-F238E27FC236}">
                <a16:creationId xmlns:a16="http://schemas.microsoft.com/office/drawing/2014/main" id="{38A0576E-DAEE-458F-A0C9-B1DB7A6C4C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 y="0"/>
            <a:ext cx="12191551" cy="6858000"/>
          </a:xfrm>
          <a:prstGeom prst="rect">
            <a:avLst/>
          </a:prstGeom>
        </p:spPr>
      </p:pic>
      <p:sp>
        <p:nvSpPr>
          <p:cNvPr id="5" name="Title 1">
            <a:extLst>
              <a:ext uri="{FF2B5EF4-FFF2-40B4-BE49-F238E27FC236}">
                <a16:creationId xmlns:a16="http://schemas.microsoft.com/office/drawing/2014/main" id="{3C0A9F76-86E4-4079-AE1B-A948DE6D3A87}"/>
              </a:ext>
            </a:extLst>
          </p:cNvPr>
          <p:cNvSpPr>
            <a:spLocks noGrp="1"/>
          </p:cNvSpPr>
          <p:nvPr>
            <p:ph type="ctrTitle"/>
          </p:nvPr>
        </p:nvSpPr>
        <p:spPr>
          <a:xfrm>
            <a:off x="6096000" y="4622800"/>
            <a:ext cx="5715000" cy="1524000"/>
          </a:xfrm>
          <a:solidFill>
            <a:srgbClr val="0095AA"/>
          </a:solidFill>
          <a:ln w="76200">
            <a:solidFill>
              <a:schemeClr val="bg1"/>
            </a:solidFill>
          </a:ln>
        </p:spPr>
        <p:txBody>
          <a:bodyPr rtlCol="0">
            <a:normAutofit/>
          </a:bodyPr>
          <a:lstStyle/>
          <a:p>
            <a:pPr algn="l" fontAlgn="auto">
              <a:spcAft>
                <a:spcPts val="0"/>
              </a:spcAft>
              <a:defRPr/>
            </a:pPr>
            <a:r>
              <a:rPr lang="en-GB" b="1">
                <a:solidFill>
                  <a:schemeClr val="bg1"/>
                </a:solidFill>
                <a:latin typeface="Segoe UI Semibold" panose="020B0702040204020203" pitchFamily="34" charset="0"/>
                <a:cs typeface="Segoe UI Semibold" panose="020B0702040204020203" pitchFamily="34" charset="0"/>
              </a:rPr>
              <a:t>Any Questions?</a:t>
            </a:r>
            <a:br>
              <a:rPr lang="en-GB" b="1">
                <a:solidFill>
                  <a:srgbClr val="C5006C"/>
                </a:solidFill>
                <a:latin typeface="Segoe UI Semibold" panose="020B0702040204020203" pitchFamily="34" charset="0"/>
                <a:cs typeface="Segoe UI Semibold" panose="020B0702040204020203" pitchFamily="34" charset="0"/>
              </a:rPr>
            </a:br>
            <a:endParaRPr lang="en-GB" sz="2600" b="1">
              <a:solidFill>
                <a:srgbClr val="00838F"/>
              </a:solidFill>
              <a:latin typeface="Segoe UI Semibold" panose="020B0702040204020203" pitchFamily="34" charset="0"/>
              <a:ea typeface="+mn-ea"/>
              <a:cs typeface="Segoe UI Semibold" panose="020B0702040204020203" pitchFamily="34" charset="0"/>
            </a:endParaRPr>
          </a:p>
        </p:txBody>
      </p:sp>
    </p:spTree>
    <p:extLst>
      <p:ext uri="{BB962C8B-B14F-4D97-AF65-F5344CB8AC3E}">
        <p14:creationId xmlns:p14="http://schemas.microsoft.com/office/powerpoint/2010/main" val="11896311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4D1C06C-67F1-4028-874E-A40AB51FA59C}"/>
              </a:ext>
              <a:ext uri="{C183D7F6-B498-43B3-948B-1728B52AA6E4}">
                <adec:decorative xmlns:adec="http://schemas.microsoft.com/office/drawing/2017/decorative" val="1"/>
              </a:ext>
            </a:extLst>
          </p:cNvPr>
          <p:cNvSpPr/>
          <p:nvPr/>
        </p:nvSpPr>
        <p:spPr>
          <a:xfrm>
            <a:off x="0" y="543431"/>
            <a:ext cx="5746459" cy="869603"/>
          </a:xfrm>
          <a:prstGeom prst="rect">
            <a:avLst/>
          </a:prstGeom>
          <a:solidFill>
            <a:srgbClr val="B10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882" name="Title 1">
            <a:extLst>
              <a:ext uri="{FF2B5EF4-FFF2-40B4-BE49-F238E27FC236}">
                <a16:creationId xmlns:a16="http://schemas.microsoft.com/office/drawing/2014/main" id="{9C615E48-F42B-4AC5-A039-42B2720E8E32}"/>
              </a:ext>
            </a:extLst>
          </p:cNvPr>
          <p:cNvSpPr>
            <a:spLocks noGrp="1" noChangeArrowheads="1"/>
          </p:cNvSpPr>
          <p:nvPr>
            <p:ph type="title"/>
          </p:nvPr>
        </p:nvSpPr>
        <p:spPr/>
        <p:txBody>
          <a:bodyPr/>
          <a:lstStyle/>
          <a:p>
            <a:r>
              <a:rPr lang="en-GB" altLang="en-US" b="1" dirty="0">
                <a:solidFill>
                  <a:schemeClr val="bg1"/>
                </a:solidFill>
                <a:latin typeface="Segoe UI Semibold" panose="020B0702040204020203" pitchFamily="34" charset="0"/>
                <a:cs typeface="Segoe UI Semibold" panose="020B0702040204020203" pitchFamily="34" charset="0"/>
              </a:rPr>
              <a:t>How to contact us</a:t>
            </a:r>
          </a:p>
        </p:txBody>
      </p:sp>
    </p:spTree>
    <p:extLst>
      <p:ext uri="{BB962C8B-B14F-4D97-AF65-F5344CB8AC3E}">
        <p14:creationId xmlns:p14="http://schemas.microsoft.com/office/powerpoint/2010/main" val="25521743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F22F6D5-4673-4B7B-BBCC-92802C3A42EE}"/>
              </a:ext>
            </a:extLst>
          </p:cNvPr>
          <p:cNvSpPr>
            <a:spLocks noGrp="1"/>
          </p:cNvSpPr>
          <p:nvPr>
            <p:ph type="title"/>
          </p:nvPr>
        </p:nvSpPr>
        <p:spPr>
          <a:xfrm>
            <a:off x="401639" y="290943"/>
            <a:ext cx="6712393" cy="1325563"/>
          </a:xfrm>
        </p:spPr>
        <p:txBody>
          <a:bodyPr/>
          <a:lstStyle/>
          <a:p>
            <a:r>
              <a:rPr lang="en-GB" b="1" dirty="0">
                <a:solidFill>
                  <a:schemeClr val="bg1"/>
                </a:solidFill>
                <a:latin typeface="Segoe UI Semibold" panose="020B0702040204020203" pitchFamily="34" charset="0"/>
                <a:cs typeface="Segoe UI Semibold" panose="020B0702040204020203" pitchFamily="34" charset="0"/>
              </a:rPr>
              <a:t>OIA – Useful Resources</a:t>
            </a:r>
          </a:p>
        </p:txBody>
      </p:sp>
      <p:sp>
        <p:nvSpPr>
          <p:cNvPr id="5" name="Content Placeholder 2">
            <a:extLst>
              <a:ext uri="{FF2B5EF4-FFF2-40B4-BE49-F238E27FC236}">
                <a16:creationId xmlns:a16="http://schemas.microsoft.com/office/drawing/2014/main" id="{5FFF0F12-ED9D-4B26-8ABE-D3F7B694797B}"/>
              </a:ext>
            </a:extLst>
          </p:cNvPr>
          <p:cNvSpPr>
            <a:spLocks noGrp="1"/>
          </p:cNvSpPr>
          <p:nvPr>
            <p:ph type="body" sz="quarter" idx="13"/>
          </p:nvPr>
        </p:nvSpPr>
        <p:spPr/>
        <p:txBody>
          <a:bodyPr>
            <a:noAutofit/>
          </a:bodyPr>
          <a:lstStyle/>
          <a:p>
            <a:pPr marL="342900" indent="-342900">
              <a:buFont typeface="Wingdings" panose="05000000000000000000" pitchFamily="2" charset="2"/>
              <a:buChar char="§"/>
            </a:pPr>
            <a:r>
              <a:rPr lang="en-GB" sz="2400" dirty="0">
                <a:solidFill>
                  <a:srgbClr val="00838F"/>
                </a:solidFill>
                <a:latin typeface="Segoe UI Semibold" panose="020B0702040204020203" pitchFamily="34" charset="0"/>
                <a:cs typeface="Segoe UI Semibold" panose="020B0702040204020203" pitchFamily="34" charset="0"/>
                <a:hlinkClick r:id="rId3">
                  <a:extLst>
                    <a:ext uri="{A12FA001-AC4F-418D-AE19-62706E023703}">
                      <ahyp:hlinkClr xmlns:ahyp="http://schemas.microsoft.com/office/drawing/2018/hyperlinkcolor" val="tx"/>
                    </a:ext>
                  </a:extLst>
                </a:hlinkClick>
              </a:rPr>
              <a:t>oiahe.org.uk/good-practice-framework</a:t>
            </a:r>
            <a:r>
              <a:rPr lang="en-GB" sz="2400" dirty="0">
                <a:solidFill>
                  <a:srgbClr val="00838F"/>
                </a:solidFill>
                <a:latin typeface="Segoe UI Semibold" panose="020B0702040204020203" pitchFamily="34" charset="0"/>
                <a:cs typeface="Segoe UI Semibold" panose="020B0702040204020203" pitchFamily="34" charset="0"/>
              </a:rPr>
              <a:t> </a:t>
            </a:r>
            <a:br>
              <a:rPr lang="en-GB" sz="2400" dirty="0">
                <a:latin typeface="Segoe UI Light" panose="020B0502040204020203" pitchFamily="34" charset="0"/>
                <a:cs typeface="Segoe UI Light" panose="020B0502040204020203" pitchFamily="34" charset="0"/>
              </a:rPr>
            </a:br>
            <a:r>
              <a:rPr lang="en-GB" sz="2400" dirty="0">
                <a:latin typeface="Segoe UI Light" panose="020B0502040204020203" pitchFamily="34" charset="0"/>
                <a:cs typeface="Segoe UI Light" panose="020B0502040204020203" pitchFamily="34" charset="0"/>
              </a:rPr>
              <a:t>Good Practice Framework</a:t>
            </a:r>
          </a:p>
          <a:p>
            <a:pPr marL="342900" indent="-342900">
              <a:buFont typeface="Wingdings" panose="05000000000000000000" pitchFamily="2" charset="2"/>
              <a:buChar char="§"/>
            </a:pPr>
            <a:r>
              <a:rPr lang="en-GB" sz="2400" dirty="0">
                <a:solidFill>
                  <a:srgbClr val="00838F"/>
                </a:solidFill>
                <a:latin typeface="Segoe UI Semibold" panose="020B0702040204020203" pitchFamily="34" charset="0"/>
                <a:cs typeface="Segoe UI Semibold" panose="020B0702040204020203" pitchFamily="34" charset="0"/>
                <a:hlinkClick r:id="rId4">
                  <a:extLst>
                    <a:ext uri="{A12FA001-AC4F-418D-AE19-62706E023703}">
                      <ahyp:hlinkClr xmlns:ahyp="http://schemas.microsoft.com/office/drawing/2018/hyperlinkcolor" val="tx"/>
                    </a:ext>
                  </a:extLst>
                </a:hlinkClick>
              </a:rPr>
              <a:t>oiahe.org.uk/resources-and-publications/learning-from-our-casework   </a:t>
            </a:r>
            <a:br>
              <a:rPr lang="en-GB" sz="2400" dirty="0">
                <a:latin typeface="Segoe UI Light" panose="020B0502040204020203" pitchFamily="34" charset="0"/>
                <a:cs typeface="Segoe UI Light" panose="020B0502040204020203" pitchFamily="34" charset="0"/>
              </a:rPr>
            </a:br>
            <a:r>
              <a:rPr lang="en-GB" sz="2400" dirty="0">
                <a:latin typeface="Segoe UI Light" panose="020B0502040204020203" pitchFamily="34" charset="0"/>
                <a:cs typeface="Segoe UI Light" panose="020B0502040204020203" pitchFamily="34" charset="0"/>
              </a:rPr>
              <a:t>Briefing and casework notes</a:t>
            </a:r>
          </a:p>
          <a:p>
            <a:pPr marL="342900" indent="-342900">
              <a:buFont typeface="Wingdings" panose="05000000000000000000" pitchFamily="2" charset="2"/>
              <a:buChar char="§"/>
            </a:pPr>
            <a:r>
              <a:rPr lang="en-GB" sz="2400" dirty="0">
                <a:solidFill>
                  <a:srgbClr val="00838F"/>
                </a:solidFill>
                <a:latin typeface="Segoe UI Semibold" panose="020B0702040204020203" pitchFamily="34" charset="0"/>
                <a:cs typeface="Segoe UI Semibold" panose="020B0702040204020203" pitchFamily="34" charset="0"/>
                <a:hlinkClick r:id="rId5">
                  <a:extLst>
                    <a:ext uri="{A12FA001-AC4F-418D-AE19-62706E023703}">
                      <ahyp:hlinkClr xmlns:ahyp="http://schemas.microsoft.com/office/drawing/2018/hyperlinkcolor" val="tx"/>
                    </a:ext>
                  </a:extLst>
                </a:hlinkClick>
              </a:rPr>
              <a:t>oiahe.org.uk/case-summaries</a:t>
            </a:r>
            <a:r>
              <a:rPr lang="en-GB" sz="2400" dirty="0">
                <a:solidFill>
                  <a:srgbClr val="00838F"/>
                </a:solidFill>
                <a:latin typeface="Segoe UI Semibold" panose="020B0702040204020203" pitchFamily="34" charset="0"/>
                <a:cs typeface="Segoe UI Semibold" panose="020B0702040204020203" pitchFamily="34" charset="0"/>
              </a:rPr>
              <a:t>   </a:t>
            </a:r>
            <a:br>
              <a:rPr lang="en-GB" sz="2400" dirty="0">
                <a:latin typeface="Segoe UI Light" panose="020B0502040204020203" pitchFamily="34" charset="0"/>
                <a:cs typeface="Segoe UI Light" panose="020B0502040204020203" pitchFamily="34" charset="0"/>
              </a:rPr>
            </a:br>
            <a:r>
              <a:rPr lang="en-GB" sz="2400" dirty="0"/>
              <a:t>Case summaries with keyword search </a:t>
            </a:r>
            <a:endParaRPr lang="en-GB" sz="2400" dirty="0">
              <a:latin typeface="Segoe UI Light" panose="020B0502040204020203" pitchFamily="34" charset="0"/>
              <a:cs typeface="Segoe UI Light" panose="020B0502040204020203" pitchFamily="34" charset="0"/>
            </a:endParaRPr>
          </a:p>
          <a:p>
            <a:pPr marL="342900" indent="-342900">
              <a:buFont typeface="Wingdings" panose="05000000000000000000" pitchFamily="2" charset="2"/>
              <a:buChar char="§"/>
            </a:pPr>
            <a:r>
              <a:rPr lang="en-GB" sz="2400" dirty="0">
                <a:solidFill>
                  <a:srgbClr val="00838F"/>
                </a:solidFill>
                <a:latin typeface="Segoe UI Semibold" panose="020B0702040204020203" pitchFamily="34" charset="0"/>
                <a:cs typeface="Segoe UI Semibold" panose="020B0702040204020203" pitchFamily="34" charset="0"/>
                <a:hlinkClick r:id="rId6">
                  <a:extLst>
                    <a:ext uri="{A12FA001-AC4F-418D-AE19-62706E023703}">
                      <ahyp:hlinkClr xmlns:ahyp="http://schemas.microsoft.com/office/drawing/2018/hyperlinkcolor" val="tx"/>
                    </a:ext>
                  </a:extLst>
                </a:hlinkClick>
              </a:rPr>
              <a:t>oiahe.org.uk/</a:t>
            </a:r>
            <a:r>
              <a:rPr lang="en-GB" sz="2400" dirty="0" err="1">
                <a:solidFill>
                  <a:srgbClr val="00838F"/>
                </a:solidFill>
                <a:latin typeface="Segoe UI Semibold" panose="020B0702040204020203" pitchFamily="34" charset="0"/>
                <a:cs typeface="Segoe UI Semibold" panose="020B0702040204020203" pitchFamily="34" charset="0"/>
                <a:hlinkClick r:id="rId6">
                  <a:extLst>
                    <a:ext uri="{A12FA001-AC4F-418D-AE19-62706E023703}">
                      <ahyp:hlinkClr xmlns:ahyp="http://schemas.microsoft.com/office/drawing/2018/hyperlinkcolor" val="tx"/>
                    </a:ext>
                  </a:extLst>
                </a:hlinkClick>
              </a:rPr>
              <a:t>srb</a:t>
            </a:r>
            <a:r>
              <a:rPr lang="en-GB" sz="2400" dirty="0">
                <a:solidFill>
                  <a:srgbClr val="00838F"/>
                </a:solidFill>
                <a:latin typeface="Segoe UI Semibold" panose="020B0702040204020203" pitchFamily="34" charset="0"/>
                <a:cs typeface="Segoe UI Semibold" panose="020B0702040204020203" pitchFamily="34" charset="0"/>
                <a:hlinkClick r:id="rId6">
                  <a:extLst>
                    <a:ext uri="{A12FA001-AC4F-418D-AE19-62706E023703}">
                      <ahyp:hlinkClr xmlns:ahyp="http://schemas.microsoft.com/office/drawing/2018/hyperlinkcolor" val="tx"/>
                    </a:ext>
                  </a:extLst>
                </a:hlinkClick>
              </a:rPr>
              <a:t>-toolkit</a:t>
            </a:r>
            <a:r>
              <a:rPr lang="en-GB" sz="2400" dirty="0">
                <a:solidFill>
                  <a:srgbClr val="00838F"/>
                </a:solidFill>
                <a:latin typeface="Segoe UI Semibold" panose="020B0702040204020203" pitchFamily="34" charset="0"/>
                <a:cs typeface="Segoe UI Semibold" panose="020B0702040204020203" pitchFamily="34" charset="0"/>
              </a:rPr>
              <a:t> </a:t>
            </a:r>
            <a:br>
              <a:rPr lang="en-GB" sz="2400" dirty="0">
                <a:latin typeface="Segoe UI Light" panose="020B0502040204020203" pitchFamily="34" charset="0"/>
                <a:cs typeface="Segoe UI Light" panose="020B0502040204020203" pitchFamily="34" charset="0"/>
              </a:rPr>
            </a:br>
            <a:r>
              <a:rPr lang="en-GB" sz="2400" dirty="0" err="1">
                <a:latin typeface="Segoe UI Light" panose="020B0502040204020203" pitchFamily="34" charset="0"/>
                <a:cs typeface="Segoe UI Light" panose="020B0502040204020203" pitchFamily="34" charset="0"/>
              </a:rPr>
              <a:t>Toolkit</a:t>
            </a:r>
            <a:r>
              <a:rPr lang="en-GB" sz="2400" dirty="0">
                <a:latin typeface="Segoe UI Light" panose="020B0502040204020203" pitchFamily="34" charset="0"/>
                <a:cs typeface="Segoe UI Light" panose="020B0502040204020203" pitchFamily="34" charset="0"/>
              </a:rPr>
              <a:t> of resources for Students’ Unions/Guilds/Associations</a:t>
            </a:r>
          </a:p>
          <a:p>
            <a:pPr marL="342900" indent="-342900">
              <a:buFont typeface="Wingdings" panose="05000000000000000000" pitchFamily="2" charset="2"/>
              <a:buChar char="§"/>
            </a:pPr>
            <a:r>
              <a:rPr lang="en-GB" sz="2400" dirty="0">
                <a:solidFill>
                  <a:srgbClr val="00838F"/>
                </a:solidFill>
                <a:latin typeface="Segoe UI Semibold" panose="020B0702040204020203" pitchFamily="34" charset="0"/>
                <a:cs typeface="Segoe UI Semibold" panose="020B0702040204020203" pitchFamily="34" charset="0"/>
                <a:hlinkClick r:id="rId7">
                  <a:extLst>
                    <a:ext uri="{A12FA001-AC4F-418D-AE19-62706E023703}">
                      <ahyp:hlinkClr xmlns:ahyp="http://schemas.microsoft.com/office/drawing/2018/hyperlinkcolor" val="tx"/>
                    </a:ext>
                  </a:extLst>
                </a:hlinkClick>
              </a:rPr>
              <a:t>oiahe.org.uk/annualreport2023</a:t>
            </a:r>
            <a:br>
              <a:rPr lang="en-GB" sz="2400" dirty="0">
                <a:latin typeface="Segoe UI Light" panose="020B0502040204020203" pitchFamily="34" charset="0"/>
                <a:cs typeface="Segoe UI Light" panose="020B0502040204020203" pitchFamily="34" charset="0"/>
              </a:rPr>
            </a:br>
            <a:r>
              <a:rPr lang="en-GB" sz="2400" dirty="0">
                <a:latin typeface="Segoe UI Light" panose="020B0502040204020203" pitchFamily="34" charset="0"/>
                <a:cs typeface="Segoe UI Light" panose="020B0502040204020203" pitchFamily="34" charset="0"/>
              </a:rPr>
              <a:t>Annual Report 2023</a:t>
            </a:r>
          </a:p>
          <a:p>
            <a:endParaRPr lang="en-GB" sz="2400" dirty="0">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2000875600"/>
      </p:ext>
    </p:extLst>
  </p:cSld>
  <p:clrMapOvr>
    <a:masterClrMapping/>
  </p:clrMapOvr>
</p:sld>
</file>

<file path=ppt/theme/theme1.xml><?xml version="1.0" encoding="utf-8"?>
<a:theme xmlns:a="http://schemas.openxmlformats.org/drawingml/2006/main" name="5_Office Theme">
  <a:themeElements>
    <a:clrScheme name="OIA">
      <a:dk1>
        <a:srgbClr val="B11060"/>
      </a:dk1>
      <a:lt1>
        <a:srgbClr val="00838F"/>
      </a:lt1>
      <a:dk2>
        <a:srgbClr val="FFFFFF"/>
      </a:dk2>
      <a:lt2>
        <a:srgbClr val="000000"/>
      </a:lt2>
      <a:accent1>
        <a:srgbClr val="999999"/>
      </a:accent1>
      <a:accent2>
        <a:srgbClr val="3B3B88"/>
      </a:accent2>
      <a:accent3>
        <a:srgbClr val="F18C02"/>
      </a:accent3>
      <a:accent4>
        <a:srgbClr val="B11060"/>
      </a:accent4>
      <a:accent5>
        <a:srgbClr val="00838F"/>
      </a:accent5>
      <a:accent6>
        <a:srgbClr val="FFFFFF"/>
      </a:accent6>
      <a:hlink>
        <a:srgbClr val="000000"/>
      </a:hlink>
      <a:folHlink>
        <a:srgbClr val="999999"/>
      </a:folHlink>
    </a:clrScheme>
    <a:fontScheme name="OIA">
      <a:majorFont>
        <a:latin typeface="Segoe UI Semibold"/>
        <a:ea typeface=""/>
        <a:cs typeface=""/>
      </a:majorFont>
      <a:minorFont>
        <a:latin typeface="Segoe U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Office Theme">
  <a:themeElements>
    <a:clrScheme name="OIA">
      <a:dk1>
        <a:srgbClr val="B11060"/>
      </a:dk1>
      <a:lt1>
        <a:srgbClr val="00838F"/>
      </a:lt1>
      <a:dk2>
        <a:srgbClr val="FFFFFF"/>
      </a:dk2>
      <a:lt2>
        <a:srgbClr val="000000"/>
      </a:lt2>
      <a:accent1>
        <a:srgbClr val="999999"/>
      </a:accent1>
      <a:accent2>
        <a:srgbClr val="3B3B88"/>
      </a:accent2>
      <a:accent3>
        <a:srgbClr val="F18C02"/>
      </a:accent3>
      <a:accent4>
        <a:srgbClr val="B11060"/>
      </a:accent4>
      <a:accent5>
        <a:srgbClr val="00838F"/>
      </a:accent5>
      <a:accent6>
        <a:srgbClr val="FFFFFF"/>
      </a:accent6>
      <a:hlink>
        <a:srgbClr val="000000"/>
      </a:hlink>
      <a:folHlink>
        <a:srgbClr val="999999"/>
      </a:folHlink>
    </a:clrScheme>
    <a:fontScheme name="OIA">
      <a:majorFont>
        <a:latin typeface="Segoe UI Semibold"/>
        <a:ea typeface=""/>
        <a:cs typeface=""/>
      </a:majorFont>
      <a:minorFont>
        <a:latin typeface="Segoe U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Office Theme">
  <a:themeElements>
    <a:clrScheme name="OIA">
      <a:dk1>
        <a:srgbClr val="B11060"/>
      </a:dk1>
      <a:lt1>
        <a:srgbClr val="00838F"/>
      </a:lt1>
      <a:dk2>
        <a:srgbClr val="FFFFFF"/>
      </a:dk2>
      <a:lt2>
        <a:srgbClr val="000000"/>
      </a:lt2>
      <a:accent1>
        <a:srgbClr val="999999"/>
      </a:accent1>
      <a:accent2>
        <a:srgbClr val="3B3B88"/>
      </a:accent2>
      <a:accent3>
        <a:srgbClr val="F18C02"/>
      </a:accent3>
      <a:accent4>
        <a:srgbClr val="B11060"/>
      </a:accent4>
      <a:accent5>
        <a:srgbClr val="00838F"/>
      </a:accent5>
      <a:accent6>
        <a:srgbClr val="FFFFFF"/>
      </a:accent6>
      <a:hlink>
        <a:srgbClr val="000000"/>
      </a:hlink>
      <a:folHlink>
        <a:srgbClr val="999999"/>
      </a:folHlink>
    </a:clrScheme>
    <a:fontScheme name="OIA">
      <a:majorFont>
        <a:latin typeface="Segoe UI Semibold"/>
        <a:ea typeface=""/>
        <a:cs typeface=""/>
      </a:majorFont>
      <a:minorFont>
        <a:latin typeface="Segoe U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IA">
    <a:dk1>
      <a:srgbClr val="B11060"/>
    </a:dk1>
    <a:lt1>
      <a:srgbClr val="00838F"/>
    </a:lt1>
    <a:dk2>
      <a:srgbClr val="FFFFFF"/>
    </a:dk2>
    <a:lt2>
      <a:srgbClr val="000000"/>
    </a:lt2>
    <a:accent1>
      <a:srgbClr val="999999"/>
    </a:accent1>
    <a:accent2>
      <a:srgbClr val="3B3B88"/>
    </a:accent2>
    <a:accent3>
      <a:srgbClr val="F18C02"/>
    </a:accent3>
    <a:accent4>
      <a:srgbClr val="B11060"/>
    </a:accent4>
    <a:accent5>
      <a:srgbClr val="00838F"/>
    </a:accent5>
    <a:accent6>
      <a:srgbClr val="FFFFFF"/>
    </a:accent6>
    <a:hlink>
      <a:srgbClr val="000000"/>
    </a:hlink>
    <a:folHlink>
      <a:srgbClr val="999999"/>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AEB47DF6A2E80458617139DCB31904B" ma:contentTypeVersion="10" ma:contentTypeDescription="Create a new document." ma:contentTypeScope="" ma:versionID="721cf7e12242acd314578671aec3e1ee">
  <xsd:schema xmlns:xsd="http://www.w3.org/2001/XMLSchema" xmlns:xs="http://www.w3.org/2001/XMLSchema" xmlns:p="http://schemas.microsoft.com/office/2006/metadata/properties" xmlns:ns2="bb2e6d0c-ee69-42dd-bf20-022007a6fcf5" xmlns:ns3="07e60bad-5275-4c71-8da1-d50b6585844a" targetNamespace="http://schemas.microsoft.com/office/2006/metadata/properties" ma:root="true" ma:fieldsID="097aac35653bde2e03f4f562e325bf43" ns2:_="" ns3:_="">
    <xsd:import namespace="bb2e6d0c-ee69-42dd-bf20-022007a6fcf5"/>
    <xsd:import namespace="07e60bad-5275-4c71-8da1-d50b6585844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2e6d0c-ee69-42dd-bf20-022007a6fc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7e60bad-5275-4c71-8da1-d50b6585844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p:Policy xmlns:p="office.server.policy" id="" local="true">
  <p:Name>Document</p:Name>
  <p:Description/>
  <p:Statement/>
  <p:PolicyItems>
    <p:PolicyItem featureId="Microsoft.Office.RecordsManagement.PolicyFeatures.Expiration" staticId="0x010100D6639D81776B2649B48BC27ECCC03824" UniqueId="e3b03952-c945-4f2e-a057-618c0777ae51">
      <p:Name>Retention</p:Name>
      <p:Description>Automatic scheduling of content for processing, and performing a retention action on content that has reached its due date.</p:Description>
      <p:CustomData/>
    </p:PolicyItem>
    <p:PolicyItem featureId="Microsoft.Office.RecordsManagement.PolicyFeatures.PolicyAudit" staticId="0x010100D6639D81776B2649B48BC27ECCC03824|1757814118" UniqueId="ca08eaf2-c285-4c08-b7d7-154424c00781">
      <p:Name>Auditing</p:Name>
      <p:Description>Audits user actions on documents and list items to the Audit Log.</p:Description>
      <p:CustomData>
        <Audit>
          <Update/>
          <CheckInOut/>
          <MoveCopy/>
          <DeleteRestore/>
        </Audit>
      </p:CustomData>
    </p:PolicyItem>
  </p:PolicyItems>
</p:Policy>
</file>

<file path=customXml/item5.xml><?xml version="1.0" encoding="utf-8"?>
<ct:contentTypeSchema xmlns:ct="http://schemas.microsoft.com/office/2006/metadata/contentType" xmlns:ma="http://schemas.microsoft.com/office/2006/metadata/properties/metaAttributes" ct:_="" ma:_="" ma:contentTypeName="Document" ma:contentTypeID="0x010100D6639D81776B2649B48BC27ECCC03824" ma:contentTypeVersion="70" ma:contentTypeDescription="Create a new document." ma:contentTypeScope="" ma:versionID="f7c302f382b03f50a3cc2fdd9724ecf2">
  <xsd:schema xmlns:xsd="http://www.w3.org/2001/XMLSchema" xmlns:xs="http://www.w3.org/2001/XMLSchema" xmlns:p="http://schemas.microsoft.com/office/2006/metadata/properties" xmlns:ns1="http://schemas.microsoft.com/sharepoint/v3" xmlns:ns2="e7ad3346-66cf-4b90-ba72-d57f3bf9421d" xmlns:ns3="0218405c-2242-4e0a-88e4-4f6683275b83" targetNamespace="http://schemas.microsoft.com/office/2006/metadata/properties" ma:root="true" ma:fieldsID="a9271940f2643db61be7692970c73dfb" ns1:_="" ns2:_="" ns3:_="">
    <xsd:import namespace="http://schemas.microsoft.com/sharepoint/v3"/>
    <xsd:import namespace="e7ad3346-66cf-4b90-ba72-d57f3bf9421d"/>
    <xsd:import namespace="0218405c-2242-4e0a-88e4-4f6683275b8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b6f8547a4ae041dbbd0aa3c6a5597aed" minOccurs="0"/>
                <xsd:element ref="ns3:TaxCatchAll" minOccurs="0"/>
                <xsd:element ref="ns2:c91653f52b384744a5b1b58e40d9ac28"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lcf76f155ced4ddcb4097134ff3c332f" minOccurs="0"/>
                <xsd:element ref="ns2:MediaLengthInSeconds" minOccurs="0"/>
                <xsd:element ref="ns1:_dlc_Exempt" minOccurs="0"/>
                <xsd:element ref="ns1:_dlc_ExpireDateSaved" minOccurs="0"/>
                <xsd:element ref="ns1:_dlc_ExpireDat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dlc_Exempt" ma:index="27" nillable="true" ma:displayName="Exempt from Policy" ma:hidden="true" ma:internalName="_dlc_Exempt" ma:readOnly="true">
      <xsd:simpleType>
        <xsd:restriction base="dms:Unknown"/>
      </xsd:simpleType>
    </xsd:element>
    <xsd:element name="_dlc_ExpireDateSaved" ma:index="28" nillable="true" ma:displayName="Original Expiration Date" ma:hidden="true" ma:internalName="_dlc_ExpireDateSaved" ma:readOnly="true">
      <xsd:simpleType>
        <xsd:restriction base="dms:DateTime"/>
      </xsd:simpleType>
    </xsd:element>
    <xsd:element name="_dlc_ExpireDate" ma:index="29" nillable="true" ma:displayName="Expiration Date" ma:hidden="true" ma:internalName="_dlc_ExpireDat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e7ad3346-66cf-4b90-ba72-d57f3bf9421d" elementFormDefault="qualified">
    <xsd:import namespace="http://schemas.microsoft.com/office/2006/documentManagement/types"/>
    <xsd:import namespace="http://schemas.microsoft.com/office/infopath/2007/PartnerControls"/>
    <xsd:element name="MediaServiceMetadata" ma:index="6" nillable="true" ma:displayName="MediaServiceMetadata" ma:hidden="true" ma:internalName="MediaServiceMetadata" ma:readOnly="true">
      <xsd:simpleType>
        <xsd:restriction base="dms:Note"/>
      </xsd:simpleType>
    </xsd:element>
    <xsd:element name="MediaServiceFastMetadata" ma:index="7" nillable="true" ma:displayName="MediaServiceFastMetadata" ma:hidden="true" ma:internalName="MediaServiceFastMetadata" ma:readOnly="true">
      <xsd:simpleType>
        <xsd:restriction base="dms:Note"/>
      </xsd:simpleType>
    </xsd:element>
    <xsd:element name="b6f8547a4ae041dbbd0aa3c6a5597aed" ma:index="10" nillable="true" ma:taxonomy="true" ma:internalName="b6f8547a4ae041dbbd0aa3c6a5597aed" ma:taxonomyFieldName="Document_x0020_Type" ma:displayName="Document Type" ma:default="" ma:fieldId="{b6f8547a-4ae0-41db-bd0a-a3c6a5597aed}" ma:taxonomyMulti="true" ma:sspId="df8b5bc2-fe04-4d3f-94e5-a17b99f45dac" ma:termSetId="b50795f2-fe03-4f10-888c-34364c92e472" ma:anchorId="00000000-0000-0000-0000-000000000000" ma:open="false" ma:isKeyword="false">
      <xsd:complexType>
        <xsd:sequence>
          <xsd:element ref="pc:Terms" minOccurs="0" maxOccurs="1"/>
        </xsd:sequence>
      </xsd:complexType>
    </xsd:element>
    <xsd:element name="c91653f52b384744a5b1b58e40d9ac28" ma:index="12" nillable="true" ma:taxonomy="true" ma:internalName="c91653f52b384744a5b1b58e40d9ac28" ma:taxonomyFieldName="Year" ma:displayName="Year" ma:default="" ma:fieldId="{c91653f5-2b38-4744-a5b1-b58e40d9ac28}" ma:sspId="df8b5bc2-fe04-4d3f-94e5-a17b99f45dac" ma:termSetId="c884ed43-c4e7-43dc-8684-0c88efe4be1b" ma:anchorId="00000000-0000-0000-0000-000000000000" ma:open="false" ma:isKeyword="false">
      <xsd:complexType>
        <xsd:sequence>
          <xsd:element ref="pc:Terms" minOccurs="0" maxOccurs="1"/>
        </xsd:sequence>
      </xsd:complex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ServiceDateTaken" ma:index="23" nillable="true" ma:displayName="MediaServiceDateTaken" ma:hidden="true" ma:internalName="MediaServiceDateTake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df8b5bc2-fe04-4d3f-94e5-a17b99f45dac" ma:termSetId="09814cd3-568e-fe90-9814-8d621ff8fb84" ma:anchorId="fba54fb3-c3e1-fe81-a776-ca4b69148c4d" ma:open="true" ma:isKeyword="false">
      <xsd:complexType>
        <xsd:sequence>
          <xsd:element ref="pc:Terms" minOccurs="0" maxOccurs="1"/>
        </xsd:sequence>
      </xsd:complexType>
    </xsd:element>
    <xsd:element name="MediaLengthInSeconds" ma:index="26" nillable="true" ma:displayName="MediaLengthInSeconds" ma:hidden="true" ma:internalName="MediaLengthInSeconds" ma:readOnly="true">
      <xsd:simpleType>
        <xsd:restriction base="dms:Unknown"/>
      </xsd:simpleType>
    </xsd:element>
    <xsd:element name="MediaServiceObjectDetectorVersions" ma:index="30" nillable="true" ma:displayName="MediaServiceObjectDetectorVersions" ma:hidden="true" ma:indexed="true" ma:internalName="MediaServiceObjectDetectorVersions" ma:readOnly="true">
      <xsd:simpleType>
        <xsd:restriction base="dms:Text"/>
      </xsd:simpleType>
    </xsd:element>
    <xsd:element name="MediaServiceSearchProperties" ma:index="3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218405c-2242-4e0a-88e4-4f6683275b8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1" nillable="true" ma:displayName="Taxonomy Catch All Column" ma:hidden="true" ma:list="{f55cfabd-bf9b-4517-9a91-d768d96418fa}" ma:internalName="TaxCatchAll" ma:showField="CatchAllData" ma:web="0218405c-2242-4e0a-88e4-4f6683275b8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3"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50BCEA0-B583-45C7-89FE-7620B329190D}">
  <ds:schemaRefs>
    <ds:schemaRef ds:uri="http://schemas.microsoft.com/sharepoint/v3/contenttype/forms"/>
  </ds:schemaRefs>
</ds:datastoreItem>
</file>

<file path=customXml/itemProps2.xml><?xml version="1.0" encoding="utf-8"?>
<ds:datastoreItem xmlns:ds="http://schemas.openxmlformats.org/officeDocument/2006/customXml" ds:itemID="{812B9CE9-C54F-4F5E-AC73-28AA73EE2A7D}"/>
</file>

<file path=customXml/itemProps3.xml><?xml version="1.0" encoding="utf-8"?>
<ds:datastoreItem xmlns:ds="http://schemas.openxmlformats.org/officeDocument/2006/customXml" ds:itemID="{41F69F0F-2492-499A-AFD2-C34EA187A276}">
  <ds:schemaRefs>
    <ds:schemaRef ds:uri="http://schemas.microsoft.com/office/2006/documentManagement/types"/>
    <ds:schemaRef ds:uri="http://schemas.microsoft.com/sharepoint/v3"/>
    <ds:schemaRef ds:uri="http://purl.org/dc/terms/"/>
    <ds:schemaRef ds:uri="http://purl.org/dc/elements/1.1/"/>
    <ds:schemaRef ds:uri="0218405c-2242-4e0a-88e4-4f6683275b83"/>
    <ds:schemaRef ds:uri="http://purl.org/dc/dcmitype/"/>
    <ds:schemaRef ds:uri="http://www.w3.org/XML/1998/namespace"/>
    <ds:schemaRef ds:uri="http://schemas.microsoft.com/office/infopath/2007/PartnerControls"/>
    <ds:schemaRef ds:uri="http://schemas.openxmlformats.org/package/2006/metadata/core-properties"/>
    <ds:schemaRef ds:uri="e7ad3346-66cf-4b90-ba72-d57f3bf9421d"/>
    <ds:schemaRef ds:uri="http://schemas.microsoft.com/office/2006/metadata/properties"/>
  </ds:schemaRefs>
</ds:datastoreItem>
</file>

<file path=customXml/itemProps4.xml><?xml version="1.0" encoding="utf-8"?>
<ds:datastoreItem xmlns:ds="http://schemas.openxmlformats.org/officeDocument/2006/customXml" ds:itemID="{44D82460-6C9A-4423-A2A0-E3EADF3707EA}">
  <ds:schemaRefs>
    <ds:schemaRef ds:uri="office.server.policy"/>
  </ds:schemaRefs>
</ds:datastoreItem>
</file>

<file path=customXml/itemProps5.xml><?xml version="1.0" encoding="utf-8"?>
<ds:datastoreItem xmlns:ds="http://schemas.openxmlformats.org/officeDocument/2006/customXml" ds:itemID="{CB603010-F06A-4F5A-8B5D-39A15F58DFAC}">
  <ds:schemaRefs>
    <ds:schemaRef ds:uri="0218405c-2242-4e0a-88e4-4f6683275b83"/>
    <ds:schemaRef ds:uri="e7ad3346-66cf-4b90-ba72-d57f3bf9421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4157</TotalTime>
  <Words>1058</Words>
  <Application>Microsoft Office PowerPoint</Application>
  <PresentationFormat>Widescreen</PresentationFormat>
  <Paragraphs>282</Paragraphs>
  <Slides>30</Slides>
  <Notes>30</Notes>
  <HiddenSlides>0</HiddenSlides>
  <MMClips>0</MMClips>
  <ScaleCrop>false</ScaleCrop>
  <HeadingPairs>
    <vt:vector size="6" baseType="variant">
      <vt:variant>
        <vt:lpstr>Fonts Used</vt:lpstr>
      </vt:variant>
      <vt:variant>
        <vt:i4>7</vt:i4>
      </vt:variant>
      <vt:variant>
        <vt:lpstr>Theme</vt:lpstr>
      </vt:variant>
      <vt:variant>
        <vt:i4>7</vt:i4>
      </vt:variant>
      <vt:variant>
        <vt:lpstr>Slide Titles</vt:lpstr>
      </vt:variant>
      <vt:variant>
        <vt:i4>30</vt:i4>
      </vt:variant>
    </vt:vector>
  </HeadingPairs>
  <TitlesOfParts>
    <vt:vector size="44" baseType="lpstr">
      <vt:lpstr>Arial</vt:lpstr>
      <vt:lpstr>Arial,Sans-Serif</vt:lpstr>
      <vt:lpstr>Calibri</vt:lpstr>
      <vt:lpstr>Calibri Light</vt:lpstr>
      <vt:lpstr>Segoe UI Light</vt:lpstr>
      <vt:lpstr>Segoe UI Semibold</vt:lpstr>
      <vt:lpstr>Wingdings</vt:lpstr>
      <vt:lpstr>5_Office Theme</vt:lpstr>
      <vt:lpstr>1_Office Theme</vt:lpstr>
      <vt:lpstr>6_Office Theme</vt:lpstr>
      <vt:lpstr>Custom Design</vt:lpstr>
      <vt:lpstr>2_Office Theme</vt:lpstr>
      <vt:lpstr>1_Custom Design</vt:lpstr>
      <vt:lpstr>3_Office Theme</vt:lpstr>
      <vt:lpstr>The OIA – overview, update and key casework themes</vt:lpstr>
      <vt:lpstr>Who we are and what we do… </vt:lpstr>
      <vt:lpstr>PowerPoint Presentation</vt:lpstr>
      <vt:lpstr>OIA complaints: the big picture</vt:lpstr>
      <vt:lpstr>Complaint category</vt:lpstr>
      <vt:lpstr>Outcome of complaints</vt:lpstr>
      <vt:lpstr>PowerPoint Presentation</vt:lpstr>
      <vt:lpstr>Common complaints</vt:lpstr>
      <vt:lpstr>Complaints we can't review...</vt:lpstr>
      <vt:lpstr>What a student normally needs to do before complaining to us</vt:lpstr>
      <vt:lpstr>What process do we follow?</vt:lpstr>
      <vt:lpstr>Our review </vt:lpstr>
      <vt:lpstr>The questions we ask </vt:lpstr>
      <vt:lpstr>Reasons we might decide a complaint is Justified </vt:lpstr>
      <vt:lpstr>Complaint Outcome </vt:lpstr>
      <vt:lpstr>Putting things right </vt:lpstr>
      <vt:lpstr>Encouraging good practice </vt:lpstr>
      <vt:lpstr>PowerPoint Presentation</vt:lpstr>
      <vt:lpstr>PowerPoint Presentation</vt:lpstr>
      <vt:lpstr>PowerPoint Presentation</vt:lpstr>
      <vt:lpstr>Some thoughts…</vt:lpstr>
      <vt:lpstr>PowerPoint Presentation</vt:lpstr>
      <vt:lpstr>International Students complaints</vt:lpstr>
      <vt:lpstr>Disabled students</vt:lpstr>
      <vt:lpstr>Academic Appeals</vt:lpstr>
      <vt:lpstr>PowerPoint Presentation</vt:lpstr>
      <vt:lpstr>SRB Toolkit </vt:lpstr>
      <vt:lpstr>Any Questions? </vt:lpstr>
      <vt:lpstr>How to contact us</vt:lpstr>
      <vt:lpstr>OIA – Useful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Barry McHale</dc:creator>
  <cp:lastModifiedBy>Gemma Slade</cp:lastModifiedBy>
  <cp:revision>4</cp:revision>
  <dcterms:created xsi:type="dcterms:W3CDTF">2022-03-04T16:18:43Z</dcterms:created>
  <dcterms:modified xsi:type="dcterms:W3CDTF">2024-08-09T14:59:50Z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policyId">
    <vt:lpwstr>0x010100D6639D81776B2649B48BC27ECCC03824</vt:lpwstr>
  </property>
  <property fmtid="{D5CDD505-2E9C-101B-9397-08002B2CF9AE}" pid="3" name="ContentTypeId">
    <vt:lpwstr>0x010100D6639D81776B2649B48BC27ECCC03824</vt:lpwstr>
  </property>
  <property fmtid="{D5CDD505-2E9C-101B-9397-08002B2CF9AE}" pid="4" name="ItemRetentionFormula">
    <vt:lpwstr/>
  </property>
  <property fmtid="{D5CDD505-2E9C-101B-9397-08002B2CF9AE}" pid="5" name="MediaServiceImageTags">
    <vt:lpwstr/>
  </property>
  <property fmtid="{D5CDD505-2E9C-101B-9397-08002B2CF9AE}" pid="6" name="Document Type">
    <vt:lpwstr/>
  </property>
  <property fmtid="{D5CDD505-2E9C-101B-9397-08002B2CF9AE}" pid="7" name="Year">
    <vt:lpwstr/>
  </property>
</Properties>
</file>